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23" r:id="rId3"/>
    <p:sldId id="349" r:id="rId4"/>
    <p:sldId id="493" r:id="rId5"/>
    <p:sldId id="495" r:id="rId6"/>
    <p:sldId id="496" r:id="rId7"/>
    <p:sldId id="497" r:id="rId8"/>
    <p:sldId id="525" r:id="rId9"/>
    <p:sldId id="527" r:id="rId10"/>
    <p:sldId id="529" r:id="rId11"/>
    <p:sldId id="498" r:id="rId12"/>
    <p:sldId id="530" r:id="rId13"/>
    <p:sldId id="531" r:id="rId14"/>
    <p:sldId id="532" r:id="rId15"/>
    <p:sldId id="524" r:id="rId16"/>
    <p:sldId id="500" r:id="rId17"/>
    <p:sldId id="501" r:id="rId18"/>
    <p:sldId id="502" r:id="rId19"/>
    <p:sldId id="521" r:id="rId20"/>
    <p:sldId id="520" r:id="rId21"/>
    <p:sldId id="535" r:id="rId22"/>
    <p:sldId id="536" r:id="rId23"/>
    <p:sldId id="522" r:id="rId24"/>
    <p:sldId id="503" r:id="rId25"/>
    <p:sldId id="537" r:id="rId26"/>
    <p:sldId id="538" r:id="rId27"/>
    <p:sldId id="317" r:id="rId28"/>
    <p:sldId id="258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20AE7E1F-0CE8-4143-9327-B3C4859E3E2A}">
      <dgm:prSet phldrT="[Text]"/>
      <dgm:spPr/>
      <dgm:t>
        <a:bodyPr/>
        <a:lstStyle/>
        <a:p>
          <a:r>
            <a:rPr lang="id-ID" dirty="0" smtClean="0"/>
            <a:t>Akuisisi Data</a:t>
          </a:r>
          <a:endParaRPr lang="en-US" dirty="0"/>
        </a:p>
      </dgm:t>
    </dgm:pt>
    <dgm:pt modelId="{C547C38C-1F97-4CD7-AA64-F8EA4DB9C3FF}" type="parTrans" cxnId="{A1C3F9E9-E74B-4C05-9781-497B9A78F055}">
      <dgm:prSet/>
      <dgm:spPr/>
      <dgm:t>
        <a:bodyPr/>
        <a:lstStyle/>
        <a:p>
          <a:endParaRPr lang="en-US"/>
        </a:p>
      </dgm:t>
    </dgm:pt>
    <dgm:pt modelId="{D81C1965-16D9-4004-BD9A-8B13773A5B11}" type="sibTrans" cxnId="{A1C3F9E9-E74B-4C05-9781-497B9A78F055}">
      <dgm:prSet/>
      <dgm:spPr/>
      <dgm:t>
        <a:bodyPr/>
        <a:lstStyle/>
        <a:p>
          <a:endParaRPr lang="en-US"/>
        </a:p>
      </dgm:t>
    </dgm:pt>
    <dgm:pt modelId="{AB5630F8-A97B-41D7-B8E1-48B3DFF49D89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Representasi Data</a:t>
          </a:r>
          <a:endParaRPr lang="en-US" b="1" dirty="0"/>
        </a:p>
      </dgm:t>
    </dgm:pt>
    <dgm:pt modelId="{7CEC7132-8EF2-4C17-BBAC-D93805B87A64}" type="parTrans" cxnId="{01A3C64F-2F16-42F8-8614-B3F39D0ED0F9}">
      <dgm:prSet/>
      <dgm:spPr/>
      <dgm:t>
        <a:bodyPr/>
        <a:lstStyle/>
        <a:p>
          <a:endParaRPr lang="en-US"/>
        </a:p>
      </dgm:t>
    </dgm:pt>
    <dgm:pt modelId="{2A044C55-1E17-41B3-A0FF-790AD4456DED}" type="sibTrans" cxnId="{01A3C64F-2F16-42F8-8614-B3F39D0ED0F9}">
      <dgm:prSet/>
      <dgm:spPr/>
      <dgm:t>
        <a:bodyPr/>
        <a:lstStyle/>
        <a:p>
          <a:endParaRPr lang="en-US"/>
        </a:p>
      </dgm:t>
    </dgm:pt>
    <dgm:pt modelId="{02F191FF-1E25-45E4-9294-59A6E04B14FC}">
      <dgm:prSet phldrT="[Text]"/>
      <dgm:spPr/>
      <dgm:t>
        <a:bodyPr/>
        <a:lstStyle/>
        <a:p>
          <a:r>
            <a:rPr lang="id-ID" dirty="0" smtClean="0"/>
            <a:t>Result Analysis</a:t>
          </a:r>
          <a:endParaRPr lang="en-US" dirty="0"/>
        </a:p>
      </dgm:t>
    </dgm:pt>
    <dgm:pt modelId="{DF8A7061-9CF5-4DC0-ACB4-6BE0688E54D9}" type="parTrans" cxnId="{171F7321-CD8E-4154-9114-3C5952DBD0B2}">
      <dgm:prSet/>
      <dgm:spPr/>
      <dgm:t>
        <a:bodyPr/>
        <a:lstStyle/>
        <a:p>
          <a:endParaRPr lang="en-US"/>
        </a:p>
      </dgm:t>
    </dgm:pt>
    <dgm:pt modelId="{BA899818-B3CF-4951-9BDB-0DCB906EFFA9}" type="sibTrans" cxnId="{171F7321-CD8E-4154-9114-3C5952DBD0B2}">
      <dgm:prSet/>
      <dgm:spPr/>
      <dgm:t>
        <a:bodyPr/>
        <a:lstStyle/>
        <a:p>
          <a:endParaRPr lang="en-US"/>
        </a:p>
      </dgm:t>
    </dgm:pt>
    <dgm:pt modelId="{43567839-9A0E-490F-8910-45854D863166}">
      <dgm:prSet phldrT="[Text]"/>
      <dgm:spPr/>
      <dgm:t>
        <a:bodyPr/>
        <a:lstStyle/>
        <a:p>
          <a:r>
            <a:rPr lang="id-ID" dirty="0" smtClean="0"/>
            <a:t>Recognition Process</a:t>
          </a:r>
          <a:endParaRPr lang="en-US" dirty="0"/>
        </a:p>
      </dgm:t>
    </dgm:pt>
    <dgm:pt modelId="{1E042A38-12CE-4C29-9679-0CF6A6B56959}" type="parTrans" cxnId="{9B374535-81DF-48BD-A247-D0F0EA7D0438}">
      <dgm:prSet/>
      <dgm:spPr/>
      <dgm:t>
        <a:bodyPr/>
        <a:lstStyle/>
        <a:p>
          <a:endParaRPr lang="en-US"/>
        </a:p>
      </dgm:t>
    </dgm:pt>
    <dgm:pt modelId="{6D414C37-C54A-4346-A1F7-437F45A3F99E}" type="sibTrans" cxnId="{9B374535-81DF-48BD-A247-D0F0EA7D0438}">
      <dgm:prSet/>
      <dgm:spPr/>
      <dgm:t>
        <a:bodyPr/>
        <a:lstStyle/>
        <a:p>
          <a:endParaRPr lang="en-US"/>
        </a:p>
      </dgm:t>
    </dgm:pt>
    <dgm:pt modelId="{4AC20ABC-EEA1-44AE-8FDE-B496B97CCA65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Transformasi</a:t>
          </a:r>
          <a:endParaRPr lang="en-US" b="1" dirty="0"/>
        </a:p>
      </dgm:t>
    </dgm:pt>
    <dgm:pt modelId="{D7B51E38-988A-49E1-A5A3-9E9E65CFF846}" type="parTrans" cxnId="{B8D32530-7889-4806-9D68-930ACDBED92D}">
      <dgm:prSet/>
      <dgm:spPr/>
      <dgm:t>
        <a:bodyPr/>
        <a:lstStyle/>
        <a:p>
          <a:endParaRPr lang="en-US"/>
        </a:p>
      </dgm:t>
    </dgm:pt>
    <dgm:pt modelId="{B5D4911A-1ECD-460E-9EE8-FB29E6E3276D}" type="sibTrans" cxnId="{B8D32530-7889-4806-9D68-930ACDBED92D}">
      <dgm:prSet/>
      <dgm:spPr/>
      <dgm:t>
        <a:bodyPr/>
        <a:lstStyle/>
        <a:p>
          <a:endParaRPr lang="en-US"/>
        </a:p>
      </dgm:t>
    </dgm:pt>
    <dgm:pt modelId="{9AD33069-1EB5-41E0-AC46-CAEDA47F8D6E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Pre-Processing</a:t>
          </a:r>
          <a:endParaRPr lang="en-US" b="1" dirty="0"/>
        </a:p>
      </dgm:t>
    </dgm:pt>
    <dgm:pt modelId="{400301E0-643F-4722-8B08-4BB5449C29C8}" type="parTrans" cxnId="{0C416954-0E6D-44F6-B5C5-6F5D5896B692}">
      <dgm:prSet/>
      <dgm:spPr/>
      <dgm:t>
        <a:bodyPr/>
        <a:lstStyle/>
        <a:p>
          <a:endParaRPr lang="en-US"/>
        </a:p>
      </dgm:t>
    </dgm:pt>
    <dgm:pt modelId="{22A73CCF-222C-45CB-8A66-CCF10F312D09}" type="sibTrans" cxnId="{0C416954-0E6D-44F6-B5C5-6F5D5896B692}">
      <dgm:prSet/>
      <dgm:spPr/>
      <dgm:t>
        <a:bodyPr/>
        <a:lstStyle/>
        <a:p>
          <a:endParaRPr lang="en-US"/>
        </a:p>
      </dgm:t>
    </dgm:pt>
    <dgm:pt modelId="{3C211F05-0FD8-4D74-BDC7-18F48F6D2D70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Data Properti/Descriptor</a:t>
          </a:r>
          <a:endParaRPr lang="en-US" b="1" dirty="0"/>
        </a:p>
      </dgm:t>
    </dgm:pt>
    <dgm:pt modelId="{BAB775E4-9964-4990-88E2-32383DB85C38}" type="parTrans" cxnId="{6A549AD3-3F1C-4745-9644-8571C8B76050}">
      <dgm:prSet/>
      <dgm:spPr/>
      <dgm:t>
        <a:bodyPr/>
        <a:lstStyle/>
        <a:p>
          <a:endParaRPr lang="en-US"/>
        </a:p>
      </dgm:t>
    </dgm:pt>
    <dgm:pt modelId="{66CAFC22-B1CC-4859-BB60-F70219667C70}" type="sibTrans" cxnId="{6A549AD3-3F1C-4745-9644-8571C8B76050}">
      <dgm:prSet/>
      <dgm:spPr/>
      <dgm:t>
        <a:bodyPr/>
        <a:lstStyle/>
        <a:p>
          <a:endParaRPr lang="en-US"/>
        </a:p>
      </dgm:t>
    </dgm:pt>
    <dgm:pt modelId="{849DF771-AB40-4D52-9A53-4DC2A674C28C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Ektraksi Ciri</a:t>
          </a:r>
          <a:endParaRPr lang="en-US" b="1" dirty="0"/>
        </a:p>
      </dgm:t>
    </dgm:pt>
    <dgm:pt modelId="{3796BE59-2C18-4037-9C72-54028C5423F8}" type="parTrans" cxnId="{A003A4AE-DB5C-4BDE-B0CF-7C2DB10E495D}">
      <dgm:prSet/>
      <dgm:spPr/>
      <dgm:t>
        <a:bodyPr/>
        <a:lstStyle/>
        <a:p>
          <a:endParaRPr lang="en-US"/>
        </a:p>
      </dgm:t>
    </dgm:pt>
    <dgm:pt modelId="{43FAD2E2-DE50-4745-B1F5-05271F5F19BF}" type="sibTrans" cxnId="{A003A4AE-DB5C-4BDE-B0CF-7C2DB10E495D}">
      <dgm:prSet/>
      <dgm:spPr/>
      <dgm:t>
        <a:bodyPr/>
        <a:lstStyle/>
        <a:p>
          <a:endParaRPr lang="en-US"/>
        </a:p>
      </dgm:t>
    </dgm:pt>
    <dgm:pt modelId="{8237E78B-EDB8-4C75-B056-E72F987C0F1B}">
      <dgm:prSet phldrT="[Text]"/>
      <dgm:spPr/>
      <dgm:t>
        <a:bodyPr/>
        <a:lstStyle/>
        <a:p>
          <a:r>
            <a:rPr lang="id-ID" dirty="0" smtClean="0"/>
            <a:t>Knowledge Based</a:t>
          </a:r>
          <a:endParaRPr lang="en-US" dirty="0"/>
        </a:p>
      </dgm:t>
    </dgm:pt>
    <dgm:pt modelId="{3DFBAF3C-BF46-4B19-80EC-A3755F56B749}" type="parTrans" cxnId="{F7D175D9-FD12-42D6-9113-2369F14CBC1E}">
      <dgm:prSet/>
      <dgm:spPr/>
      <dgm:t>
        <a:bodyPr/>
        <a:lstStyle/>
        <a:p>
          <a:endParaRPr lang="en-US"/>
        </a:p>
      </dgm:t>
    </dgm:pt>
    <dgm:pt modelId="{6F4E4A3F-CEF7-40B6-9C7E-D01A20733A58}" type="sibTrans" cxnId="{F7D175D9-FD12-42D6-9113-2369F14CBC1E}">
      <dgm:prSet/>
      <dgm:spPr/>
      <dgm:t>
        <a:bodyPr/>
        <a:lstStyle/>
        <a:p>
          <a:endParaRPr lang="en-US"/>
        </a:p>
      </dgm:t>
    </dgm:pt>
    <dgm:pt modelId="{D7E158A7-B090-4255-8EA8-E4F76C25A7C7}">
      <dgm:prSet phldrT="[Text]"/>
      <dgm:spPr/>
      <dgm:t>
        <a:bodyPr/>
        <a:lstStyle/>
        <a:p>
          <a:r>
            <a:rPr lang="id-ID" dirty="0" smtClean="0"/>
            <a:t>Model</a:t>
          </a:r>
          <a:endParaRPr lang="en-US" dirty="0"/>
        </a:p>
      </dgm:t>
    </dgm:pt>
    <dgm:pt modelId="{AB61B085-FFCC-4688-B2DB-00514846AD11}" type="parTrans" cxnId="{3F2DD5A4-5449-4C2C-808E-691E064DCBBD}">
      <dgm:prSet/>
      <dgm:spPr/>
      <dgm:t>
        <a:bodyPr/>
        <a:lstStyle/>
        <a:p>
          <a:endParaRPr lang="en-US"/>
        </a:p>
      </dgm:t>
    </dgm:pt>
    <dgm:pt modelId="{1CF485FC-29FF-4FB1-8780-444F7BF22414}" type="sibTrans" cxnId="{3F2DD5A4-5449-4C2C-808E-691E064DCBBD}">
      <dgm:prSet/>
      <dgm:spPr/>
      <dgm:t>
        <a:bodyPr/>
        <a:lstStyle/>
        <a:p>
          <a:endParaRPr lang="en-US"/>
        </a:p>
      </dgm:t>
    </dgm:pt>
    <dgm:pt modelId="{F93EB7BF-CA65-4921-BAC3-AEF3D8445EDF}">
      <dgm:prSet phldrT="[Text]"/>
      <dgm:spPr/>
      <dgm:t>
        <a:bodyPr/>
        <a:lstStyle/>
        <a:p>
          <a:r>
            <a:rPr lang="id-ID" dirty="0" smtClean="0"/>
            <a:t>Clasifier</a:t>
          </a:r>
          <a:endParaRPr lang="en-US" dirty="0"/>
        </a:p>
      </dgm:t>
    </dgm:pt>
    <dgm:pt modelId="{1DFF7654-96A2-4EAD-8DE4-365421F8602E}" type="parTrans" cxnId="{88A60B62-3640-4D9F-A07F-91DE27C5CC51}">
      <dgm:prSet/>
      <dgm:spPr/>
      <dgm:t>
        <a:bodyPr/>
        <a:lstStyle/>
        <a:p>
          <a:endParaRPr lang="en-US"/>
        </a:p>
      </dgm:t>
    </dgm:pt>
    <dgm:pt modelId="{1C52544E-0982-4625-A326-8F32F16C8D50}" type="sibTrans" cxnId="{88A60B62-3640-4D9F-A07F-91DE27C5CC51}">
      <dgm:prSet/>
      <dgm:spPr/>
      <dgm:t>
        <a:bodyPr/>
        <a:lstStyle/>
        <a:p>
          <a:endParaRPr lang="en-US"/>
        </a:p>
      </dgm:t>
    </dgm:pt>
    <dgm:pt modelId="{60FBED60-2A8B-46B1-B1E5-5C26434C53E9}">
      <dgm:prSet phldrT="[Text]"/>
      <dgm:spPr/>
      <dgm:t>
        <a:bodyPr/>
        <a:lstStyle/>
        <a:p>
          <a:r>
            <a:rPr lang="id-ID" dirty="0" smtClean="0"/>
            <a:t>Matching/Similarity</a:t>
          </a:r>
          <a:endParaRPr lang="en-US" dirty="0"/>
        </a:p>
      </dgm:t>
    </dgm:pt>
    <dgm:pt modelId="{894B08B6-4194-465F-9304-C4F13749094C}" type="parTrans" cxnId="{AA4F505E-43B8-426C-A743-DC190156FC58}">
      <dgm:prSet/>
      <dgm:spPr/>
      <dgm:t>
        <a:bodyPr/>
        <a:lstStyle/>
        <a:p>
          <a:endParaRPr lang="en-US"/>
        </a:p>
      </dgm:t>
    </dgm:pt>
    <dgm:pt modelId="{7F17ACE6-80E0-4D6A-B49F-DD742F089005}" type="sibTrans" cxnId="{AA4F505E-43B8-426C-A743-DC190156FC58}">
      <dgm:prSet/>
      <dgm:spPr/>
      <dgm:t>
        <a:bodyPr/>
        <a:lstStyle/>
        <a:p>
          <a:endParaRPr lang="en-US"/>
        </a:p>
      </dgm:t>
    </dgm:pt>
    <dgm:pt modelId="{ACCF0FA1-F1B5-4FC2-A236-B841E69CBAD8}">
      <dgm:prSet phldrT="[Text]"/>
      <dgm:spPr/>
      <dgm:t>
        <a:bodyPr/>
        <a:lstStyle/>
        <a:p>
          <a:r>
            <a:rPr lang="id-ID" dirty="0" smtClean="0"/>
            <a:t>Used training Result</a:t>
          </a:r>
          <a:endParaRPr lang="en-US" dirty="0"/>
        </a:p>
      </dgm:t>
    </dgm:pt>
    <dgm:pt modelId="{9CC67AE0-ABAE-4AD4-8FCC-1CEEEF905A9C}" type="parTrans" cxnId="{A1244E8B-1EF1-4C9B-8256-DDC2E30B11E0}">
      <dgm:prSet/>
      <dgm:spPr/>
      <dgm:t>
        <a:bodyPr/>
        <a:lstStyle/>
        <a:p>
          <a:endParaRPr lang="en-US"/>
        </a:p>
      </dgm:t>
    </dgm:pt>
    <dgm:pt modelId="{642B7791-FBD5-4147-A405-0A813343DCF6}" type="sibTrans" cxnId="{A1244E8B-1EF1-4C9B-8256-DDC2E30B11E0}">
      <dgm:prSet/>
      <dgm:spPr/>
      <dgm:t>
        <a:bodyPr/>
        <a:lstStyle/>
        <a:p>
          <a:endParaRPr lang="en-US"/>
        </a:p>
      </dgm:t>
    </dgm:pt>
    <dgm:pt modelId="{4774A170-BC83-4D4D-9159-58BF4F6EC018}">
      <dgm:prSet/>
      <dgm:spPr/>
      <dgm:t>
        <a:bodyPr/>
        <a:lstStyle/>
        <a:p>
          <a:r>
            <a:rPr lang="id-ID" dirty="0" smtClean="0"/>
            <a:t>Performance : accuration, precission, recall</a:t>
          </a:r>
          <a:endParaRPr lang="en-US" dirty="0"/>
        </a:p>
      </dgm:t>
    </dgm:pt>
    <dgm:pt modelId="{79B1AB34-C402-4BBB-BCC2-CEED4FFAB016}" type="parTrans" cxnId="{35777EF3-B084-4D0B-BC1C-6A40871CD294}">
      <dgm:prSet/>
      <dgm:spPr/>
      <dgm:t>
        <a:bodyPr/>
        <a:lstStyle/>
        <a:p>
          <a:endParaRPr lang="en-US"/>
        </a:p>
      </dgm:t>
    </dgm:pt>
    <dgm:pt modelId="{CE80617B-9026-4F7C-A969-8DF6C7309A4F}" type="sibTrans" cxnId="{35777EF3-B084-4D0B-BC1C-6A40871CD294}">
      <dgm:prSet/>
      <dgm:spPr/>
      <dgm:t>
        <a:bodyPr/>
        <a:lstStyle/>
        <a:p>
          <a:endParaRPr lang="en-US"/>
        </a:p>
      </dgm:t>
    </dgm:pt>
    <dgm:pt modelId="{1BE72C35-5FB2-4C42-99CA-D12EA205B916}">
      <dgm:prSet/>
      <dgm:spPr/>
      <dgm:t>
        <a:bodyPr/>
        <a:lstStyle/>
        <a:p>
          <a:r>
            <a:rPr lang="id-ID" dirty="0" smtClean="0"/>
            <a:t>etc</a:t>
          </a:r>
          <a:endParaRPr lang="en-US" dirty="0"/>
        </a:p>
      </dgm:t>
    </dgm:pt>
    <dgm:pt modelId="{636DBD2F-76EB-47B1-876E-E0749DE690AB}" type="parTrans" cxnId="{C0FB8D3B-1FD5-4AF6-BD2A-505137765F8F}">
      <dgm:prSet/>
      <dgm:spPr/>
      <dgm:t>
        <a:bodyPr/>
        <a:lstStyle/>
        <a:p>
          <a:endParaRPr lang="en-US"/>
        </a:p>
      </dgm:t>
    </dgm:pt>
    <dgm:pt modelId="{210A5106-0889-4583-B0A1-0A37C8C3229C}" type="sibTrans" cxnId="{C0FB8D3B-1FD5-4AF6-BD2A-505137765F8F}">
      <dgm:prSet/>
      <dgm:spPr/>
      <dgm:t>
        <a:bodyPr/>
        <a:lstStyle/>
        <a:p>
          <a:endParaRPr lang="en-US"/>
        </a:p>
      </dgm:t>
    </dgm:pt>
    <dgm:pt modelId="{255308ED-52CF-47D2-967C-91F9646CF87B}">
      <dgm:prSet phldrT="[Text]"/>
      <dgm:spPr/>
      <dgm:t>
        <a:bodyPr/>
        <a:lstStyle/>
        <a:p>
          <a:r>
            <a:rPr lang="id-ID" dirty="0" smtClean="0"/>
            <a:t>Primary</a:t>
          </a:r>
          <a:endParaRPr lang="en-US" dirty="0"/>
        </a:p>
      </dgm:t>
    </dgm:pt>
    <dgm:pt modelId="{82090F68-3AAF-432A-A326-2D3F2374D715}" type="parTrans" cxnId="{D4853FCB-0878-4146-95BD-897CB01A85F9}">
      <dgm:prSet/>
      <dgm:spPr/>
    </dgm:pt>
    <dgm:pt modelId="{850DEB23-6461-41D0-A9F6-D139DA3CCC35}" type="sibTrans" cxnId="{D4853FCB-0878-4146-95BD-897CB01A85F9}">
      <dgm:prSet/>
      <dgm:spPr/>
      <dgm:t>
        <a:bodyPr/>
        <a:lstStyle/>
        <a:p>
          <a:endParaRPr lang="en-US"/>
        </a:p>
      </dgm:t>
    </dgm:pt>
    <dgm:pt modelId="{2A02D7A8-E7D9-406F-897C-98B7280595CF}">
      <dgm:prSet phldrT="[Text]"/>
      <dgm:spPr/>
      <dgm:t>
        <a:bodyPr/>
        <a:lstStyle/>
        <a:p>
          <a:r>
            <a:rPr lang="id-ID" dirty="0" smtClean="0"/>
            <a:t>Secondary</a:t>
          </a:r>
          <a:endParaRPr lang="en-US" dirty="0"/>
        </a:p>
      </dgm:t>
    </dgm:pt>
    <dgm:pt modelId="{0E594C0C-8EA5-465D-97CC-D1A297C9F139}" type="parTrans" cxnId="{E46722B9-00E5-40D8-BCC7-A998F948F0E2}">
      <dgm:prSet/>
      <dgm:spPr/>
    </dgm:pt>
    <dgm:pt modelId="{28CC1A39-953F-4B74-9071-5AF2867D13E5}" type="sibTrans" cxnId="{E46722B9-00E5-40D8-BCC7-A998F948F0E2}">
      <dgm:prSet/>
      <dgm:spPr/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0D069879-9731-44A6-91F7-AA88F19D1529}" type="pres">
      <dgm:prSet presAssocID="{20AE7E1F-0CE8-4143-9327-B3C4859E3E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1FB8-10F7-4A64-AA4B-9C71191F5BEE}" type="pres">
      <dgm:prSet presAssocID="{D81C1965-16D9-4004-BD9A-8B13773A5B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DB92FD-971A-4447-9565-D83770DC1DA9}" type="pres">
      <dgm:prSet presAssocID="{D81C1965-16D9-4004-BD9A-8B13773A5B1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F17E287-AB36-4E6C-9CEB-91D7AA56B468}" type="pres">
      <dgm:prSet presAssocID="{AB5630F8-A97B-41D7-B8E1-48B3DFF49D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03A0-AEBB-44FC-9665-09BACE2B7C53}" type="pres">
      <dgm:prSet presAssocID="{2A044C55-1E17-41B3-A0FF-790AD4456DE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6B558F-878F-47C1-9903-E6638DA3516C}" type="pres">
      <dgm:prSet presAssocID="{2A044C55-1E17-41B3-A0FF-790AD4456DE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8A76BA2-CE39-40F1-A4C5-81D51AF7378C}" type="pres">
      <dgm:prSet presAssocID="{3C211F05-0FD8-4D74-BDC7-18F48F6D2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AE22-6BE0-4D34-810C-1AAE81270BCF}" type="pres">
      <dgm:prSet presAssocID="{66CAFC22-B1CC-4859-BB60-F70219667C7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DF74E8-841C-4875-8698-8F7B3DA38942}" type="pres">
      <dgm:prSet presAssocID="{66CAFC22-B1CC-4859-BB60-F70219667C7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159907B-B5BD-4977-B43B-37C45CAE5B50}" type="pres">
      <dgm:prSet presAssocID="{8237E78B-EDB8-4C75-B056-E72F987C0F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50FC-7E11-4D99-848E-296B7D56A28A}" type="pres">
      <dgm:prSet presAssocID="{6F4E4A3F-CEF7-40B6-9C7E-D01A20733A5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EF708-8F0C-43CB-B147-38317F2D0D91}" type="pres">
      <dgm:prSet presAssocID="{6F4E4A3F-CEF7-40B6-9C7E-D01A20733A5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5076CD2-A739-4F40-B53A-A0B74283E97A}" type="pres">
      <dgm:prSet presAssocID="{43567839-9A0E-490F-8910-45854D8631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EEB9-458C-4951-A43C-9C6433ECEEED}" type="pres">
      <dgm:prSet presAssocID="{6D414C37-C54A-4346-A1F7-437F45A3F9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9EE24-1A30-4E91-BF05-FEB226E4ABF0}" type="pres">
      <dgm:prSet presAssocID="{6D414C37-C54A-4346-A1F7-437F45A3F9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A23A5D7-057B-42F8-9ADA-A583B329089E}" type="pres">
      <dgm:prSet presAssocID="{02F191FF-1E25-45E4-9294-59A6E04B1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8EC6C-D172-457F-A8EB-86FA5475263A}" type="presOf" srcId="{F93EB7BF-CA65-4921-BAC3-AEF3D8445EDF}" destId="{C159907B-B5BD-4977-B43B-37C45CAE5B50}" srcOrd="0" destOrd="2" presId="urn:microsoft.com/office/officeart/2005/8/layout/bProcess3"/>
    <dgm:cxn modelId="{B8D32530-7889-4806-9D68-930ACDBED92D}" srcId="{AB5630F8-A97B-41D7-B8E1-48B3DFF49D89}" destId="{4AC20ABC-EEA1-44AE-8FDE-B496B97CCA65}" srcOrd="1" destOrd="0" parTransId="{D7B51E38-988A-49E1-A5A3-9E9E65CFF846}" sibTransId="{B5D4911A-1ECD-460E-9EE8-FB29E6E3276D}"/>
    <dgm:cxn modelId="{35777EF3-B084-4D0B-BC1C-6A40871CD294}" srcId="{02F191FF-1E25-45E4-9294-59A6E04B14FC}" destId="{4774A170-BC83-4D4D-9159-58BF4F6EC018}" srcOrd="0" destOrd="0" parTransId="{79B1AB34-C402-4BBB-BCC2-CEED4FFAB016}" sibTransId="{CE80617B-9026-4F7C-A969-8DF6C7309A4F}"/>
    <dgm:cxn modelId="{751355EE-7BE3-4E95-B798-3F136D2C9344}" type="presOf" srcId="{9AD33069-1EB5-41E0-AC46-CAEDA47F8D6E}" destId="{1F17E287-AB36-4E6C-9CEB-91D7AA56B468}" srcOrd="0" destOrd="1" presId="urn:microsoft.com/office/officeart/2005/8/layout/bProcess3"/>
    <dgm:cxn modelId="{E1B47C48-7151-444B-A0B4-AAA0BDA01257}" type="presOf" srcId="{2A044C55-1E17-41B3-A0FF-790AD4456DED}" destId="{916B558F-878F-47C1-9903-E6638DA3516C}" srcOrd="1" destOrd="0" presId="urn:microsoft.com/office/officeart/2005/8/layout/bProcess3"/>
    <dgm:cxn modelId="{04BBBE1E-5282-4FB8-9F47-13263FB9C012}" type="presOf" srcId="{2A02D7A8-E7D9-406F-897C-98B7280595CF}" destId="{0D069879-9731-44A6-91F7-AA88F19D1529}" srcOrd="0" destOrd="2" presId="urn:microsoft.com/office/officeart/2005/8/layout/bProcess3"/>
    <dgm:cxn modelId="{45FE097B-F1ED-4F5F-B5C5-534D5DB3B80A}" type="presOf" srcId="{6D414C37-C54A-4346-A1F7-437F45A3F99E}" destId="{6139EE24-1A30-4E91-BF05-FEB226E4ABF0}" srcOrd="1" destOrd="0" presId="urn:microsoft.com/office/officeart/2005/8/layout/bProcess3"/>
    <dgm:cxn modelId="{9B374535-81DF-48BD-A247-D0F0EA7D0438}" srcId="{CF138095-E6F0-41A1-B9CC-A842DA5B7886}" destId="{43567839-9A0E-490F-8910-45854D863166}" srcOrd="4" destOrd="0" parTransId="{1E042A38-12CE-4C29-9679-0CF6A6B56959}" sibTransId="{6D414C37-C54A-4346-A1F7-437F45A3F99E}"/>
    <dgm:cxn modelId="{01A3C64F-2F16-42F8-8614-B3F39D0ED0F9}" srcId="{CF138095-E6F0-41A1-B9CC-A842DA5B7886}" destId="{AB5630F8-A97B-41D7-B8E1-48B3DFF49D89}" srcOrd="1" destOrd="0" parTransId="{7CEC7132-8EF2-4C17-BBAC-D93805B87A64}" sibTransId="{2A044C55-1E17-41B3-A0FF-790AD4456DED}"/>
    <dgm:cxn modelId="{AA4F505E-43B8-426C-A743-DC190156FC58}" srcId="{43567839-9A0E-490F-8910-45854D863166}" destId="{60FBED60-2A8B-46B1-B1E5-5C26434C53E9}" srcOrd="0" destOrd="0" parTransId="{894B08B6-4194-465F-9304-C4F13749094C}" sibTransId="{7F17ACE6-80E0-4D6A-B49F-DD742F089005}"/>
    <dgm:cxn modelId="{6A549AD3-3F1C-4745-9644-8571C8B76050}" srcId="{CF138095-E6F0-41A1-B9CC-A842DA5B7886}" destId="{3C211F05-0FD8-4D74-BDC7-18F48F6D2D70}" srcOrd="2" destOrd="0" parTransId="{BAB775E4-9964-4990-88E2-32383DB85C38}" sibTransId="{66CAFC22-B1CC-4859-BB60-F70219667C70}"/>
    <dgm:cxn modelId="{A7D83B65-DAAD-4059-BDF7-24CFC1AB1E6E}" type="presOf" srcId="{3C211F05-0FD8-4D74-BDC7-18F48F6D2D70}" destId="{28A76BA2-CE39-40F1-A4C5-81D51AF7378C}" srcOrd="0" destOrd="0" presId="urn:microsoft.com/office/officeart/2005/8/layout/bProcess3"/>
    <dgm:cxn modelId="{899F907F-DDC8-4FDF-8E46-B3A7CD124280}" type="presOf" srcId="{6D414C37-C54A-4346-A1F7-437F45A3F99E}" destId="{585CEEB9-458C-4951-A43C-9C6433ECEEED}" srcOrd="0" destOrd="0" presId="urn:microsoft.com/office/officeart/2005/8/layout/bProcess3"/>
    <dgm:cxn modelId="{E46722B9-00E5-40D8-BCC7-A998F948F0E2}" srcId="{20AE7E1F-0CE8-4143-9327-B3C4859E3E2A}" destId="{2A02D7A8-E7D9-406F-897C-98B7280595CF}" srcOrd="1" destOrd="0" parTransId="{0E594C0C-8EA5-465D-97CC-D1A297C9F139}" sibTransId="{28CC1A39-953F-4B74-9071-5AF2867D13E5}"/>
    <dgm:cxn modelId="{D1CA1E99-9CBC-4690-BEB3-B9EB6D4A7521}" type="presOf" srcId="{D7E158A7-B090-4255-8EA8-E4F76C25A7C7}" destId="{C159907B-B5BD-4977-B43B-37C45CAE5B50}" srcOrd="0" destOrd="1" presId="urn:microsoft.com/office/officeart/2005/8/layout/bProcess3"/>
    <dgm:cxn modelId="{D4853FCB-0878-4146-95BD-897CB01A85F9}" srcId="{20AE7E1F-0CE8-4143-9327-B3C4859E3E2A}" destId="{255308ED-52CF-47D2-967C-91F9646CF87B}" srcOrd="0" destOrd="0" parTransId="{82090F68-3AAF-432A-A326-2D3F2374D715}" sibTransId="{850DEB23-6461-41D0-A9F6-D139DA3CCC35}"/>
    <dgm:cxn modelId="{6FCE9D98-2440-441A-80E8-F4BC05B9010E}" type="presOf" srcId="{02F191FF-1E25-45E4-9294-59A6E04B14FC}" destId="{FA23A5D7-057B-42F8-9ADA-A583B329089E}" srcOrd="0" destOrd="0" presId="urn:microsoft.com/office/officeart/2005/8/layout/bProcess3"/>
    <dgm:cxn modelId="{CAFB9972-C6DC-4F48-A6F4-FDE0409D19E7}" type="presOf" srcId="{66CAFC22-B1CC-4859-BB60-F70219667C70}" destId="{F0A8AE22-6BE0-4D34-810C-1AAE81270BCF}" srcOrd="0" destOrd="0" presId="urn:microsoft.com/office/officeart/2005/8/layout/bProcess3"/>
    <dgm:cxn modelId="{8E7F11C4-38A3-49EA-BEBA-626FBFBCCB72}" type="presOf" srcId="{6F4E4A3F-CEF7-40B6-9C7E-D01A20733A58}" destId="{7EFEF708-8F0C-43CB-B147-38317F2D0D91}" srcOrd="1" destOrd="0" presId="urn:microsoft.com/office/officeart/2005/8/layout/bProcess3"/>
    <dgm:cxn modelId="{171F7321-CD8E-4154-9114-3C5952DBD0B2}" srcId="{CF138095-E6F0-41A1-B9CC-A842DA5B7886}" destId="{02F191FF-1E25-45E4-9294-59A6E04B14FC}" srcOrd="5" destOrd="0" parTransId="{DF8A7061-9CF5-4DC0-ACB4-6BE0688E54D9}" sibTransId="{BA899818-B3CF-4951-9BDB-0DCB906EFFA9}"/>
    <dgm:cxn modelId="{01EB7BA8-32CF-467D-B095-7ABA6270E733}" type="presOf" srcId="{D81C1965-16D9-4004-BD9A-8B13773A5B11}" destId="{03DB92FD-971A-4447-9565-D83770DC1DA9}" srcOrd="1" destOrd="0" presId="urn:microsoft.com/office/officeart/2005/8/layout/bProcess3"/>
    <dgm:cxn modelId="{A1244E8B-1EF1-4C9B-8256-DDC2E30B11E0}" srcId="{43567839-9A0E-490F-8910-45854D863166}" destId="{ACCF0FA1-F1B5-4FC2-A236-B841E69CBAD8}" srcOrd="1" destOrd="0" parTransId="{9CC67AE0-ABAE-4AD4-8FCC-1CEEEF905A9C}" sibTransId="{642B7791-FBD5-4147-A405-0A813343DCF6}"/>
    <dgm:cxn modelId="{107BE93C-0584-449F-92F4-48DEB239D8AC}" type="presOf" srcId="{AB5630F8-A97B-41D7-B8E1-48B3DFF49D89}" destId="{1F17E287-AB36-4E6C-9CEB-91D7AA56B468}" srcOrd="0" destOrd="0" presId="urn:microsoft.com/office/officeart/2005/8/layout/bProcess3"/>
    <dgm:cxn modelId="{C0FB8D3B-1FD5-4AF6-BD2A-505137765F8F}" srcId="{02F191FF-1E25-45E4-9294-59A6E04B14FC}" destId="{1BE72C35-5FB2-4C42-99CA-D12EA205B916}" srcOrd="1" destOrd="0" parTransId="{636DBD2F-76EB-47B1-876E-E0749DE690AB}" sibTransId="{210A5106-0889-4583-B0A1-0A37C8C3229C}"/>
    <dgm:cxn modelId="{C2F3898F-37C6-4167-8222-B1BC9AC0B033}" type="presOf" srcId="{4774A170-BC83-4D4D-9159-58BF4F6EC018}" destId="{FA23A5D7-057B-42F8-9ADA-A583B329089E}" srcOrd="0" destOrd="1" presId="urn:microsoft.com/office/officeart/2005/8/layout/bProcess3"/>
    <dgm:cxn modelId="{6B5AEB7D-D1B1-479A-8AD0-5D8362214ABA}" type="presOf" srcId="{60FBED60-2A8B-46B1-B1E5-5C26434C53E9}" destId="{D5076CD2-A739-4F40-B53A-A0B74283E97A}" srcOrd="0" destOrd="1" presId="urn:microsoft.com/office/officeart/2005/8/layout/bProcess3"/>
    <dgm:cxn modelId="{3F2DD5A4-5449-4C2C-808E-691E064DCBBD}" srcId="{8237E78B-EDB8-4C75-B056-E72F987C0F1B}" destId="{D7E158A7-B090-4255-8EA8-E4F76C25A7C7}" srcOrd="0" destOrd="0" parTransId="{AB61B085-FFCC-4688-B2DB-00514846AD11}" sibTransId="{1CF485FC-29FF-4FB1-8780-444F7BF22414}"/>
    <dgm:cxn modelId="{BE76FAEB-8AFF-4E03-8659-5BA15086629D}" type="presOf" srcId="{2A044C55-1E17-41B3-A0FF-790AD4456DED}" destId="{CD4903A0-AEBB-44FC-9665-09BACE2B7C53}" srcOrd="0" destOrd="0" presId="urn:microsoft.com/office/officeart/2005/8/layout/bProcess3"/>
    <dgm:cxn modelId="{D75A77C9-C5DB-4163-94ED-26021D001048}" type="presOf" srcId="{CF138095-E6F0-41A1-B9CC-A842DA5B7886}" destId="{2C5480F5-F6FE-4DBC-ADBD-DF0930B7CC3C}" srcOrd="0" destOrd="0" presId="urn:microsoft.com/office/officeart/2005/8/layout/bProcess3"/>
    <dgm:cxn modelId="{5F0467B6-41E6-4DEB-8875-6BDC5E7894D1}" type="presOf" srcId="{8237E78B-EDB8-4C75-B056-E72F987C0F1B}" destId="{C159907B-B5BD-4977-B43B-37C45CAE5B50}" srcOrd="0" destOrd="0" presId="urn:microsoft.com/office/officeart/2005/8/layout/bProcess3"/>
    <dgm:cxn modelId="{88A60B62-3640-4D9F-A07F-91DE27C5CC51}" srcId="{8237E78B-EDB8-4C75-B056-E72F987C0F1B}" destId="{F93EB7BF-CA65-4921-BAC3-AEF3D8445EDF}" srcOrd="1" destOrd="0" parTransId="{1DFF7654-96A2-4EAD-8DE4-365421F8602E}" sibTransId="{1C52544E-0982-4625-A326-8F32F16C8D50}"/>
    <dgm:cxn modelId="{A4E3F197-496E-4677-BC67-298CCA6A5D59}" type="presOf" srcId="{6F4E4A3F-CEF7-40B6-9C7E-D01A20733A58}" destId="{1F7550FC-7E11-4D99-848E-296B7D56A28A}" srcOrd="0" destOrd="0" presId="urn:microsoft.com/office/officeart/2005/8/layout/bProcess3"/>
    <dgm:cxn modelId="{DA885049-9EA1-40DE-BB21-58A8BE72AA0C}" type="presOf" srcId="{849DF771-AB40-4D52-9A53-4DC2A674C28C}" destId="{28A76BA2-CE39-40F1-A4C5-81D51AF7378C}" srcOrd="0" destOrd="1" presId="urn:microsoft.com/office/officeart/2005/8/layout/bProcess3"/>
    <dgm:cxn modelId="{C3F6046F-BA35-4B98-8C98-70D8ED870B7A}" type="presOf" srcId="{D81C1965-16D9-4004-BD9A-8B13773A5B11}" destId="{EB271FB8-10F7-4A64-AA4B-9C71191F5BEE}" srcOrd="0" destOrd="0" presId="urn:microsoft.com/office/officeart/2005/8/layout/bProcess3"/>
    <dgm:cxn modelId="{A003A4AE-DB5C-4BDE-B0CF-7C2DB10E495D}" srcId="{3C211F05-0FD8-4D74-BDC7-18F48F6D2D70}" destId="{849DF771-AB40-4D52-9A53-4DC2A674C28C}" srcOrd="0" destOrd="0" parTransId="{3796BE59-2C18-4037-9C72-54028C5423F8}" sibTransId="{43FAD2E2-DE50-4745-B1F5-05271F5F19BF}"/>
    <dgm:cxn modelId="{256A5679-1C09-4755-90E9-547B60DA0350}" type="presOf" srcId="{255308ED-52CF-47D2-967C-91F9646CF87B}" destId="{0D069879-9731-44A6-91F7-AA88F19D1529}" srcOrd="0" destOrd="1" presId="urn:microsoft.com/office/officeart/2005/8/layout/bProcess3"/>
    <dgm:cxn modelId="{054ECB48-B10E-4410-98C6-F1CCC7A7CC89}" type="presOf" srcId="{ACCF0FA1-F1B5-4FC2-A236-B841E69CBAD8}" destId="{D5076CD2-A739-4F40-B53A-A0B74283E97A}" srcOrd="0" destOrd="2" presId="urn:microsoft.com/office/officeart/2005/8/layout/bProcess3"/>
    <dgm:cxn modelId="{F7D175D9-FD12-42D6-9113-2369F14CBC1E}" srcId="{CF138095-E6F0-41A1-B9CC-A842DA5B7886}" destId="{8237E78B-EDB8-4C75-B056-E72F987C0F1B}" srcOrd="3" destOrd="0" parTransId="{3DFBAF3C-BF46-4B19-80EC-A3755F56B749}" sibTransId="{6F4E4A3F-CEF7-40B6-9C7E-D01A20733A58}"/>
    <dgm:cxn modelId="{0C416954-0E6D-44F6-B5C5-6F5D5896B692}" srcId="{AB5630F8-A97B-41D7-B8E1-48B3DFF49D89}" destId="{9AD33069-1EB5-41E0-AC46-CAEDA47F8D6E}" srcOrd="0" destOrd="0" parTransId="{400301E0-643F-4722-8B08-4BB5449C29C8}" sibTransId="{22A73CCF-222C-45CB-8A66-CCF10F312D09}"/>
    <dgm:cxn modelId="{617C095E-A7E4-4CF9-B7DA-21B20E2D9413}" type="presOf" srcId="{20AE7E1F-0CE8-4143-9327-B3C4859E3E2A}" destId="{0D069879-9731-44A6-91F7-AA88F19D1529}" srcOrd="0" destOrd="0" presId="urn:microsoft.com/office/officeart/2005/8/layout/bProcess3"/>
    <dgm:cxn modelId="{A1C3F9E9-E74B-4C05-9781-497B9A78F055}" srcId="{CF138095-E6F0-41A1-B9CC-A842DA5B7886}" destId="{20AE7E1F-0CE8-4143-9327-B3C4859E3E2A}" srcOrd="0" destOrd="0" parTransId="{C547C38C-1F97-4CD7-AA64-F8EA4DB9C3FF}" sibTransId="{D81C1965-16D9-4004-BD9A-8B13773A5B11}"/>
    <dgm:cxn modelId="{C2E499FB-A6E3-4C6C-989B-80D459F84828}" type="presOf" srcId="{66CAFC22-B1CC-4859-BB60-F70219667C70}" destId="{C8DF74E8-841C-4875-8698-8F7B3DA38942}" srcOrd="1" destOrd="0" presId="urn:microsoft.com/office/officeart/2005/8/layout/bProcess3"/>
    <dgm:cxn modelId="{17556AB9-640A-4E07-9578-9C5BC4D96094}" type="presOf" srcId="{43567839-9A0E-490F-8910-45854D863166}" destId="{D5076CD2-A739-4F40-B53A-A0B74283E97A}" srcOrd="0" destOrd="0" presId="urn:microsoft.com/office/officeart/2005/8/layout/bProcess3"/>
    <dgm:cxn modelId="{12189EEE-DE92-4947-8F28-BC48039AC2B6}" type="presOf" srcId="{4AC20ABC-EEA1-44AE-8FDE-B496B97CCA65}" destId="{1F17E287-AB36-4E6C-9CEB-91D7AA56B468}" srcOrd="0" destOrd="2" presId="urn:microsoft.com/office/officeart/2005/8/layout/bProcess3"/>
    <dgm:cxn modelId="{5FDF018F-4F97-4B96-888D-6978589B3216}" type="presOf" srcId="{1BE72C35-5FB2-4C42-99CA-D12EA205B916}" destId="{FA23A5D7-057B-42F8-9ADA-A583B329089E}" srcOrd="0" destOrd="2" presId="urn:microsoft.com/office/officeart/2005/8/layout/bProcess3"/>
    <dgm:cxn modelId="{CB5AA010-115F-444F-8326-F5F551EA9B6A}" type="presParOf" srcId="{2C5480F5-F6FE-4DBC-ADBD-DF0930B7CC3C}" destId="{0D069879-9731-44A6-91F7-AA88F19D1529}" srcOrd="0" destOrd="0" presId="urn:microsoft.com/office/officeart/2005/8/layout/bProcess3"/>
    <dgm:cxn modelId="{62CD5793-D7BF-4527-87C5-1E8DFCAD061D}" type="presParOf" srcId="{2C5480F5-F6FE-4DBC-ADBD-DF0930B7CC3C}" destId="{EB271FB8-10F7-4A64-AA4B-9C71191F5BEE}" srcOrd="1" destOrd="0" presId="urn:microsoft.com/office/officeart/2005/8/layout/bProcess3"/>
    <dgm:cxn modelId="{593F9666-AE95-405A-9AAD-24C222EE576B}" type="presParOf" srcId="{EB271FB8-10F7-4A64-AA4B-9C71191F5BEE}" destId="{03DB92FD-971A-4447-9565-D83770DC1DA9}" srcOrd="0" destOrd="0" presId="urn:microsoft.com/office/officeart/2005/8/layout/bProcess3"/>
    <dgm:cxn modelId="{3BDB924D-5198-49F1-9376-882872F8A263}" type="presParOf" srcId="{2C5480F5-F6FE-4DBC-ADBD-DF0930B7CC3C}" destId="{1F17E287-AB36-4E6C-9CEB-91D7AA56B468}" srcOrd="2" destOrd="0" presId="urn:microsoft.com/office/officeart/2005/8/layout/bProcess3"/>
    <dgm:cxn modelId="{3BEDCF1D-9D38-40E8-B0BC-C0A0EF521473}" type="presParOf" srcId="{2C5480F5-F6FE-4DBC-ADBD-DF0930B7CC3C}" destId="{CD4903A0-AEBB-44FC-9665-09BACE2B7C53}" srcOrd="3" destOrd="0" presId="urn:microsoft.com/office/officeart/2005/8/layout/bProcess3"/>
    <dgm:cxn modelId="{AA3F5380-1D1D-416B-B3F2-33D61BF4D9C4}" type="presParOf" srcId="{CD4903A0-AEBB-44FC-9665-09BACE2B7C53}" destId="{916B558F-878F-47C1-9903-E6638DA3516C}" srcOrd="0" destOrd="0" presId="urn:microsoft.com/office/officeart/2005/8/layout/bProcess3"/>
    <dgm:cxn modelId="{E7F86262-7EEE-46D6-877B-847A9246BC14}" type="presParOf" srcId="{2C5480F5-F6FE-4DBC-ADBD-DF0930B7CC3C}" destId="{28A76BA2-CE39-40F1-A4C5-81D51AF7378C}" srcOrd="4" destOrd="0" presId="urn:microsoft.com/office/officeart/2005/8/layout/bProcess3"/>
    <dgm:cxn modelId="{DD7BA386-4530-4B4E-9925-A5D220E08814}" type="presParOf" srcId="{2C5480F5-F6FE-4DBC-ADBD-DF0930B7CC3C}" destId="{F0A8AE22-6BE0-4D34-810C-1AAE81270BCF}" srcOrd="5" destOrd="0" presId="urn:microsoft.com/office/officeart/2005/8/layout/bProcess3"/>
    <dgm:cxn modelId="{8552C884-CAF1-40EB-9D7A-E7EADC9DE519}" type="presParOf" srcId="{F0A8AE22-6BE0-4D34-810C-1AAE81270BCF}" destId="{C8DF74E8-841C-4875-8698-8F7B3DA38942}" srcOrd="0" destOrd="0" presId="urn:microsoft.com/office/officeart/2005/8/layout/bProcess3"/>
    <dgm:cxn modelId="{A8877A4E-A519-482A-B10B-E10747AE27F9}" type="presParOf" srcId="{2C5480F5-F6FE-4DBC-ADBD-DF0930B7CC3C}" destId="{C159907B-B5BD-4977-B43B-37C45CAE5B50}" srcOrd="6" destOrd="0" presId="urn:microsoft.com/office/officeart/2005/8/layout/bProcess3"/>
    <dgm:cxn modelId="{72FBC38F-E89A-4B86-9A86-62CE5D5276D8}" type="presParOf" srcId="{2C5480F5-F6FE-4DBC-ADBD-DF0930B7CC3C}" destId="{1F7550FC-7E11-4D99-848E-296B7D56A28A}" srcOrd="7" destOrd="0" presId="urn:microsoft.com/office/officeart/2005/8/layout/bProcess3"/>
    <dgm:cxn modelId="{AAE14AC0-F5C4-4451-B519-3A2A9397FAC0}" type="presParOf" srcId="{1F7550FC-7E11-4D99-848E-296B7D56A28A}" destId="{7EFEF708-8F0C-43CB-B147-38317F2D0D91}" srcOrd="0" destOrd="0" presId="urn:microsoft.com/office/officeart/2005/8/layout/bProcess3"/>
    <dgm:cxn modelId="{888C29DC-EE4A-411D-B6E7-8935DEA25189}" type="presParOf" srcId="{2C5480F5-F6FE-4DBC-ADBD-DF0930B7CC3C}" destId="{D5076CD2-A739-4F40-B53A-A0B74283E97A}" srcOrd="8" destOrd="0" presId="urn:microsoft.com/office/officeart/2005/8/layout/bProcess3"/>
    <dgm:cxn modelId="{DFE5FBF5-E194-4FB3-B4A7-8C985FC6571D}" type="presParOf" srcId="{2C5480F5-F6FE-4DBC-ADBD-DF0930B7CC3C}" destId="{585CEEB9-458C-4951-A43C-9C6433ECEEED}" srcOrd="9" destOrd="0" presId="urn:microsoft.com/office/officeart/2005/8/layout/bProcess3"/>
    <dgm:cxn modelId="{E826CDFD-7AE0-4F6B-96EB-8D478E128254}" type="presParOf" srcId="{585CEEB9-458C-4951-A43C-9C6433ECEEED}" destId="{6139EE24-1A30-4E91-BF05-FEB226E4ABF0}" srcOrd="0" destOrd="0" presId="urn:microsoft.com/office/officeart/2005/8/layout/bProcess3"/>
    <dgm:cxn modelId="{314CDC13-531F-4DE1-8139-17DC450E20BA}" type="presParOf" srcId="{2C5480F5-F6FE-4DBC-ADBD-DF0930B7CC3C}" destId="{FA23A5D7-057B-42F8-9ADA-A583B329089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531DA-D561-4DB3-9A28-03B1CEB90A2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9C03E4E0-9444-44A3-AF0D-5E92293FBA9D}">
      <dgm:prSet phldrT="[Text]"/>
      <dgm:spPr/>
      <dgm:t>
        <a:bodyPr/>
        <a:lstStyle/>
        <a:p>
          <a:r>
            <a:rPr lang="id-ID" dirty="0" smtClean="0"/>
            <a:t>Moment</a:t>
          </a:r>
          <a:endParaRPr lang="en-US" dirty="0"/>
        </a:p>
      </dgm:t>
    </dgm:pt>
    <dgm:pt modelId="{A399DF8C-904B-4E8E-89E6-45F959EE49FB}" type="parTrans" cxnId="{C1D45112-5A9A-41DE-AF14-665AE79C9CAF}">
      <dgm:prSet/>
      <dgm:spPr/>
      <dgm:t>
        <a:bodyPr/>
        <a:lstStyle/>
        <a:p>
          <a:endParaRPr lang="en-US"/>
        </a:p>
      </dgm:t>
    </dgm:pt>
    <dgm:pt modelId="{FFBEE239-F49F-4B9C-8419-2EA5C4AE7C1C}" type="sibTrans" cxnId="{C1D45112-5A9A-41DE-AF14-665AE79C9CAF}">
      <dgm:prSet/>
      <dgm:spPr/>
      <dgm:t>
        <a:bodyPr/>
        <a:lstStyle/>
        <a:p>
          <a:endParaRPr lang="en-US"/>
        </a:p>
      </dgm:t>
    </dgm:pt>
    <dgm:pt modelId="{9624A195-CE25-404F-8A56-F6E965A1D760}">
      <dgm:prSet phldrT="[Text]"/>
      <dgm:spPr/>
      <dgm:t>
        <a:bodyPr/>
        <a:lstStyle/>
        <a:p>
          <a:r>
            <a:rPr lang="id-ID" dirty="0" smtClean="0"/>
            <a:t>Centralized Moment</a:t>
          </a:r>
          <a:endParaRPr lang="en-US" dirty="0"/>
        </a:p>
      </dgm:t>
    </dgm:pt>
    <dgm:pt modelId="{6969325D-91BF-4363-881D-7BDB9855CDEF}" type="parTrans" cxnId="{6B3A64B1-6ECE-44CC-B833-EF0C6812AFA9}">
      <dgm:prSet/>
      <dgm:spPr/>
      <dgm:t>
        <a:bodyPr/>
        <a:lstStyle/>
        <a:p>
          <a:endParaRPr lang="en-US"/>
        </a:p>
      </dgm:t>
    </dgm:pt>
    <dgm:pt modelId="{8079D4F9-EB33-4307-AE13-72519B34A1D9}" type="sibTrans" cxnId="{6B3A64B1-6ECE-44CC-B833-EF0C6812AFA9}">
      <dgm:prSet/>
      <dgm:spPr/>
      <dgm:t>
        <a:bodyPr/>
        <a:lstStyle/>
        <a:p>
          <a:endParaRPr lang="en-US"/>
        </a:p>
      </dgm:t>
    </dgm:pt>
    <dgm:pt modelId="{D4F192B4-50FB-460E-93A0-FBAD6935C6F2}">
      <dgm:prSet phldrT="[Text]"/>
      <dgm:spPr/>
      <dgm:t>
        <a:bodyPr/>
        <a:lstStyle/>
        <a:p>
          <a:r>
            <a:rPr lang="id-ID" dirty="0" smtClean="0"/>
            <a:t>Normalize Central Moment</a:t>
          </a:r>
          <a:endParaRPr lang="en-US" dirty="0"/>
        </a:p>
      </dgm:t>
    </dgm:pt>
    <dgm:pt modelId="{88CAA4AA-C23C-44ED-98F8-5A1F58E3237D}" type="parTrans" cxnId="{DB05E628-3334-44D7-A0A2-C1A0A15A0D9D}">
      <dgm:prSet/>
      <dgm:spPr/>
      <dgm:t>
        <a:bodyPr/>
        <a:lstStyle/>
        <a:p>
          <a:endParaRPr lang="en-US"/>
        </a:p>
      </dgm:t>
    </dgm:pt>
    <dgm:pt modelId="{09473515-972D-4F97-8ECF-B31D4B9B5AF7}" type="sibTrans" cxnId="{DB05E628-3334-44D7-A0A2-C1A0A15A0D9D}">
      <dgm:prSet/>
      <dgm:spPr/>
      <dgm:t>
        <a:bodyPr/>
        <a:lstStyle/>
        <a:p>
          <a:endParaRPr lang="en-US"/>
        </a:p>
      </dgm:t>
    </dgm:pt>
    <dgm:pt modelId="{39E49B76-D738-41A4-85CF-1A903C6183CF}" type="pres">
      <dgm:prSet presAssocID="{4EF531DA-D561-4DB3-9A28-03B1CEB90A21}" presName="Name0" presStyleCnt="0">
        <dgm:presLayoutVars>
          <dgm:dir/>
          <dgm:resizeHandles val="exact"/>
        </dgm:presLayoutVars>
      </dgm:prSet>
      <dgm:spPr/>
    </dgm:pt>
    <dgm:pt modelId="{9D842E53-5BD4-4E2C-8DB0-E8015093CCAF}" type="pres">
      <dgm:prSet presAssocID="{9C03E4E0-9444-44A3-AF0D-5E92293FBA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B7DFE-5908-4823-8349-5D1EDDBF3F33}" type="pres">
      <dgm:prSet presAssocID="{FFBEE239-F49F-4B9C-8419-2EA5C4AE7C1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04E5F86-6EAD-463D-B519-794EAF568981}" type="pres">
      <dgm:prSet presAssocID="{FFBEE239-F49F-4B9C-8419-2EA5C4AE7C1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E57296A-D2DB-4F2C-B19E-FD41D8C8CAF9}" type="pres">
      <dgm:prSet presAssocID="{9624A195-CE25-404F-8A56-F6E965A1D7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BB19E-9CEA-4810-A065-F35DE87B9C1B}" type="pres">
      <dgm:prSet presAssocID="{8079D4F9-EB33-4307-AE13-72519B34A1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F825674-A55A-4543-B077-9985E6EAC70E}" type="pres">
      <dgm:prSet presAssocID="{8079D4F9-EB33-4307-AE13-72519B34A1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B904B22-4267-4B6C-A735-2BEBA7E1C4DA}" type="pres">
      <dgm:prSet presAssocID="{D4F192B4-50FB-460E-93A0-FBAD6935C6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3A64B1-6ECE-44CC-B833-EF0C6812AFA9}" srcId="{4EF531DA-D561-4DB3-9A28-03B1CEB90A21}" destId="{9624A195-CE25-404F-8A56-F6E965A1D760}" srcOrd="1" destOrd="0" parTransId="{6969325D-91BF-4363-881D-7BDB9855CDEF}" sibTransId="{8079D4F9-EB33-4307-AE13-72519B34A1D9}"/>
    <dgm:cxn modelId="{4DA83883-AE85-456D-AF10-BD31D6D1DCAF}" type="presOf" srcId="{8079D4F9-EB33-4307-AE13-72519B34A1D9}" destId="{F98BB19E-9CEA-4810-A065-F35DE87B9C1B}" srcOrd="0" destOrd="0" presId="urn:microsoft.com/office/officeart/2005/8/layout/process1"/>
    <dgm:cxn modelId="{11BA50BB-ED26-49A1-BEDC-8EE85719212E}" type="presOf" srcId="{D4F192B4-50FB-460E-93A0-FBAD6935C6F2}" destId="{8B904B22-4267-4B6C-A735-2BEBA7E1C4DA}" srcOrd="0" destOrd="0" presId="urn:microsoft.com/office/officeart/2005/8/layout/process1"/>
    <dgm:cxn modelId="{207597C0-C1B0-4555-9C1B-BDC398A5F362}" type="presOf" srcId="{FFBEE239-F49F-4B9C-8419-2EA5C4AE7C1C}" destId="{7BDB7DFE-5908-4823-8349-5D1EDDBF3F33}" srcOrd="0" destOrd="0" presId="urn:microsoft.com/office/officeart/2005/8/layout/process1"/>
    <dgm:cxn modelId="{3C3C67E8-B9F6-40F4-871B-B3BDE0451449}" type="presOf" srcId="{4EF531DA-D561-4DB3-9A28-03B1CEB90A21}" destId="{39E49B76-D738-41A4-85CF-1A903C6183CF}" srcOrd="0" destOrd="0" presId="urn:microsoft.com/office/officeart/2005/8/layout/process1"/>
    <dgm:cxn modelId="{55547389-59CB-4AD5-AF86-4B5D4BBB8EB9}" type="presOf" srcId="{8079D4F9-EB33-4307-AE13-72519B34A1D9}" destId="{1F825674-A55A-4543-B077-9985E6EAC70E}" srcOrd="1" destOrd="0" presId="urn:microsoft.com/office/officeart/2005/8/layout/process1"/>
    <dgm:cxn modelId="{E9722A2F-2EDE-4300-B4B3-3877AE6F2422}" type="presOf" srcId="{9C03E4E0-9444-44A3-AF0D-5E92293FBA9D}" destId="{9D842E53-5BD4-4E2C-8DB0-E8015093CCAF}" srcOrd="0" destOrd="0" presId="urn:microsoft.com/office/officeart/2005/8/layout/process1"/>
    <dgm:cxn modelId="{DB05E628-3334-44D7-A0A2-C1A0A15A0D9D}" srcId="{4EF531DA-D561-4DB3-9A28-03B1CEB90A21}" destId="{D4F192B4-50FB-460E-93A0-FBAD6935C6F2}" srcOrd="2" destOrd="0" parTransId="{88CAA4AA-C23C-44ED-98F8-5A1F58E3237D}" sibTransId="{09473515-972D-4F97-8ECF-B31D4B9B5AF7}"/>
    <dgm:cxn modelId="{4DD620AD-F039-41B4-9739-A639A6EEE07A}" type="presOf" srcId="{FFBEE239-F49F-4B9C-8419-2EA5C4AE7C1C}" destId="{204E5F86-6EAD-463D-B519-794EAF568981}" srcOrd="1" destOrd="0" presId="urn:microsoft.com/office/officeart/2005/8/layout/process1"/>
    <dgm:cxn modelId="{C1D45112-5A9A-41DE-AF14-665AE79C9CAF}" srcId="{4EF531DA-D561-4DB3-9A28-03B1CEB90A21}" destId="{9C03E4E0-9444-44A3-AF0D-5E92293FBA9D}" srcOrd="0" destOrd="0" parTransId="{A399DF8C-904B-4E8E-89E6-45F959EE49FB}" sibTransId="{FFBEE239-F49F-4B9C-8419-2EA5C4AE7C1C}"/>
    <dgm:cxn modelId="{0D9AE85E-E52E-4346-9105-73137CB2E671}" type="presOf" srcId="{9624A195-CE25-404F-8A56-F6E965A1D760}" destId="{1E57296A-D2DB-4F2C-B19E-FD41D8C8CAF9}" srcOrd="0" destOrd="0" presId="urn:microsoft.com/office/officeart/2005/8/layout/process1"/>
    <dgm:cxn modelId="{A256EC98-DA84-4108-8F45-41FB1053D636}" type="presParOf" srcId="{39E49B76-D738-41A4-85CF-1A903C6183CF}" destId="{9D842E53-5BD4-4E2C-8DB0-E8015093CCAF}" srcOrd="0" destOrd="0" presId="urn:microsoft.com/office/officeart/2005/8/layout/process1"/>
    <dgm:cxn modelId="{0CB5B7F0-84AC-4163-9F35-D77EDCF7725D}" type="presParOf" srcId="{39E49B76-D738-41A4-85CF-1A903C6183CF}" destId="{7BDB7DFE-5908-4823-8349-5D1EDDBF3F33}" srcOrd="1" destOrd="0" presId="urn:microsoft.com/office/officeart/2005/8/layout/process1"/>
    <dgm:cxn modelId="{1ECF8090-B54A-498B-AF36-1239FECC87EA}" type="presParOf" srcId="{7BDB7DFE-5908-4823-8349-5D1EDDBF3F33}" destId="{204E5F86-6EAD-463D-B519-794EAF568981}" srcOrd="0" destOrd="0" presId="urn:microsoft.com/office/officeart/2005/8/layout/process1"/>
    <dgm:cxn modelId="{B0D75CFA-A0CC-4DC4-AACB-5BC287EF6DE1}" type="presParOf" srcId="{39E49B76-D738-41A4-85CF-1A903C6183CF}" destId="{1E57296A-D2DB-4F2C-B19E-FD41D8C8CAF9}" srcOrd="2" destOrd="0" presId="urn:microsoft.com/office/officeart/2005/8/layout/process1"/>
    <dgm:cxn modelId="{16DFB125-254E-4616-8C27-577A31CA8E28}" type="presParOf" srcId="{39E49B76-D738-41A4-85CF-1A903C6183CF}" destId="{F98BB19E-9CEA-4810-A065-F35DE87B9C1B}" srcOrd="3" destOrd="0" presId="urn:microsoft.com/office/officeart/2005/8/layout/process1"/>
    <dgm:cxn modelId="{FC63EEAF-9184-4F8C-A6F6-29C877E7AF04}" type="presParOf" srcId="{F98BB19E-9CEA-4810-A065-F35DE87B9C1B}" destId="{1F825674-A55A-4543-B077-9985E6EAC70E}" srcOrd="0" destOrd="0" presId="urn:microsoft.com/office/officeart/2005/8/layout/process1"/>
    <dgm:cxn modelId="{4ED80388-7F98-44FB-8919-4C33C32FA33E}" type="presParOf" srcId="{39E49B76-D738-41A4-85CF-1A903C6183CF}" destId="{8B904B22-4267-4B6C-A735-2BEBA7E1C4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71FB8-10F7-4A64-AA4B-9C71191F5BEE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0D069879-9731-44A6-91F7-AA88F19D1529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Akuisisi Data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Primary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Secondary</a:t>
          </a:r>
          <a:endParaRPr lang="en-US" sz="1100" kern="1200" dirty="0"/>
        </a:p>
      </dsp:txBody>
      <dsp:txXfrm>
        <a:off x="6188" y="653142"/>
        <a:ext cx="2329513" cy="1397708"/>
      </dsp:txXfrm>
    </dsp:sp>
    <dsp:sp modelId="{CD4903A0-AEBB-44FC-9665-09BACE2B7C53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1F17E287-AB36-4E6C-9CEB-91D7AA56B468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Representasi Data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Pre-Processing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Transformasi</a:t>
          </a:r>
          <a:endParaRPr lang="en-US" sz="1100" b="1" kern="1200" dirty="0"/>
        </a:p>
      </dsp:txBody>
      <dsp:txXfrm>
        <a:off x="2871490" y="653142"/>
        <a:ext cx="2329513" cy="1397708"/>
      </dsp:txXfrm>
    </dsp:sp>
    <dsp:sp modelId="{F0A8AE22-6BE0-4D34-810C-1AAE81270BCF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28A76BA2-CE39-40F1-A4C5-81D51AF7378C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Data Properti/Descriptor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Ektraksi Ciri</a:t>
          </a:r>
          <a:endParaRPr lang="en-US" sz="1100" b="1" kern="1200" dirty="0"/>
        </a:p>
      </dsp:txBody>
      <dsp:txXfrm>
        <a:off x="5736792" y="653142"/>
        <a:ext cx="2329513" cy="1397708"/>
      </dsp:txXfrm>
    </dsp:sp>
    <dsp:sp modelId="{1F7550FC-7E11-4D99-848E-296B7D56A28A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C159907B-B5BD-4977-B43B-37C45CAE5B50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Knowledge Based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Model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Clasifier</a:t>
          </a:r>
          <a:endParaRPr lang="en-US" sz="1100" kern="1200" dirty="0"/>
        </a:p>
      </dsp:txBody>
      <dsp:txXfrm>
        <a:off x="6188" y="2586638"/>
        <a:ext cx="2329513" cy="1397708"/>
      </dsp:txXfrm>
    </dsp:sp>
    <dsp:sp modelId="{585CEEB9-458C-4951-A43C-9C6433ECEEED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D5076CD2-A739-4F40-B53A-A0B74283E97A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Recognition Process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Matching/Similarity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Used training Result</a:t>
          </a:r>
          <a:endParaRPr lang="en-US" sz="1100" kern="1200" dirty="0"/>
        </a:p>
      </dsp:txBody>
      <dsp:txXfrm>
        <a:off x="2871490" y="2586638"/>
        <a:ext cx="2329513" cy="1397708"/>
      </dsp:txXfrm>
    </dsp:sp>
    <dsp:sp modelId="{FA23A5D7-057B-42F8-9ADA-A583B329089E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Result Analysis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Performance : accuration, precission, recall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etc</a:t>
          </a:r>
          <a:endParaRPr lang="en-US" sz="1100" kern="1200" dirty="0"/>
        </a:p>
      </dsp:txBody>
      <dsp:txXfrm>
        <a:off x="5736792" y="2586638"/>
        <a:ext cx="2329513" cy="13977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842E53-5BD4-4E2C-8DB0-E8015093CCAF}">
      <dsp:nvSpPr>
        <dsp:cNvPr id="0" name=""/>
        <dsp:cNvSpPr/>
      </dsp:nvSpPr>
      <dsp:spPr>
        <a:xfrm>
          <a:off x="7166" y="215545"/>
          <a:ext cx="2141859" cy="12851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Moment</a:t>
          </a:r>
          <a:endParaRPr lang="en-US" sz="2400" kern="1200" dirty="0"/>
        </a:p>
      </dsp:txBody>
      <dsp:txXfrm>
        <a:off x="7166" y="215545"/>
        <a:ext cx="2141859" cy="1285115"/>
      </dsp:txXfrm>
    </dsp:sp>
    <dsp:sp modelId="{7BDB7DFE-5908-4823-8349-5D1EDDBF3F33}">
      <dsp:nvSpPr>
        <dsp:cNvPr id="0" name=""/>
        <dsp:cNvSpPr/>
      </dsp:nvSpPr>
      <dsp:spPr>
        <a:xfrm>
          <a:off x="2363212" y="592512"/>
          <a:ext cx="454074" cy="53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363212" y="592512"/>
        <a:ext cx="454074" cy="531181"/>
      </dsp:txXfrm>
    </dsp:sp>
    <dsp:sp modelId="{1E57296A-D2DB-4F2C-B19E-FD41D8C8CAF9}">
      <dsp:nvSpPr>
        <dsp:cNvPr id="0" name=""/>
        <dsp:cNvSpPr/>
      </dsp:nvSpPr>
      <dsp:spPr>
        <a:xfrm>
          <a:off x="3005770" y="215545"/>
          <a:ext cx="2141859" cy="12851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Centralized Moment</a:t>
          </a:r>
          <a:endParaRPr lang="en-US" sz="2400" kern="1200" dirty="0"/>
        </a:p>
      </dsp:txBody>
      <dsp:txXfrm>
        <a:off x="3005770" y="215545"/>
        <a:ext cx="2141859" cy="1285115"/>
      </dsp:txXfrm>
    </dsp:sp>
    <dsp:sp modelId="{F98BB19E-9CEA-4810-A065-F35DE87B9C1B}">
      <dsp:nvSpPr>
        <dsp:cNvPr id="0" name=""/>
        <dsp:cNvSpPr/>
      </dsp:nvSpPr>
      <dsp:spPr>
        <a:xfrm>
          <a:off x="5361815" y="592512"/>
          <a:ext cx="454074" cy="53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361815" y="592512"/>
        <a:ext cx="454074" cy="531181"/>
      </dsp:txXfrm>
    </dsp:sp>
    <dsp:sp modelId="{8B904B22-4267-4B6C-A735-2BEBA7E1C4DA}">
      <dsp:nvSpPr>
        <dsp:cNvPr id="0" name=""/>
        <dsp:cNvSpPr/>
      </dsp:nvSpPr>
      <dsp:spPr>
        <a:xfrm>
          <a:off x="6004373" y="215545"/>
          <a:ext cx="2141859" cy="12851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Normalize Central Moment</a:t>
          </a:r>
          <a:endParaRPr lang="en-US" sz="2400" kern="1200" dirty="0"/>
        </a:p>
      </dsp:txBody>
      <dsp:txXfrm>
        <a:off x="6004373" y="215545"/>
        <a:ext cx="2141859" cy="128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AAAF10-9443-4A21-B354-30B9EC5B8F87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447800"/>
            <a:ext cx="4059238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47800"/>
            <a:ext cx="4060825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5288" y="6550025"/>
            <a:ext cx="6961187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58/51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3A99-21F2-40E3-AAA1-9143D2F0917E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2CA7-C175-4B37-A39A-D8797D502596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6B4D-5BBE-4D00-B099-B4208C93D8F6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09E9-AE75-4515-BAE2-21E5BB63F6DD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B07F-7FAE-46BC-B6B1-0250CE3FCDC2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A4C4-9560-48AC-B07D-8E8DE17F679E}" type="datetime1">
              <a:rPr lang="id-ID" smtClean="0"/>
              <a:t>30/07/2014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58/51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C01DA7-396E-4B23-8BDC-06B35DF25D5B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4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Pertemuan </a:t>
            </a:r>
            <a:r>
              <a:rPr lang="id-ID" dirty="0" smtClean="0"/>
              <a:t>9: </a:t>
            </a:r>
            <a:r>
              <a:rPr lang="id-ID" dirty="0" smtClean="0"/>
              <a:t>Ekstraksi </a:t>
            </a:r>
            <a:r>
              <a:rPr lang="id-ID" dirty="0" smtClean="0"/>
              <a:t>Ciri Bentuk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109B67C-9009-41F1-AC71-3F89BA359954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Problem In Chain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9A51-542C-4105-AFC7-5694981987BE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88588"/>
          </a:xfrm>
        </p:spPr>
        <p:txBody>
          <a:bodyPr>
            <a:normAutofit fontScale="62500" lnSpcReduction="20000"/>
          </a:bodyPr>
          <a:lstStyle/>
          <a:p>
            <a:r>
              <a:rPr lang="id-ID" b="1" dirty="0" smtClean="0">
                <a:solidFill>
                  <a:srgbClr val="990000"/>
                </a:solidFill>
              </a:rPr>
              <a:t>Problem of a chain code:</a:t>
            </a:r>
            <a:r>
              <a:rPr lang="id-ID" dirty="0" smtClean="0"/>
              <a:t> a chain code sequence depends on a starting point.</a:t>
            </a:r>
          </a:p>
          <a:p>
            <a:r>
              <a:rPr lang="id-ID" b="1" dirty="0" smtClean="0">
                <a:solidFill>
                  <a:srgbClr val="990000"/>
                </a:solidFill>
              </a:rPr>
              <a:t>Solution:</a:t>
            </a:r>
            <a:r>
              <a:rPr lang="id-ID" dirty="0" smtClean="0"/>
              <a:t> treat a chain code as a circular sequence and redefine the starting point so that the resulting sequence of numbers forms an integer of minimum magnitude.</a:t>
            </a:r>
            <a:endParaRPr lang="id-ID" sz="1050" dirty="0" smtClean="0"/>
          </a:p>
          <a:p>
            <a:r>
              <a:rPr lang="id-ID" b="1" dirty="0" smtClean="0">
                <a:solidFill>
                  <a:srgbClr val="990000"/>
                </a:solidFill>
              </a:rPr>
              <a:t>The first difference of a chain code:</a:t>
            </a:r>
            <a:r>
              <a:rPr lang="id-ID" dirty="0" smtClean="0"/>
              <a:t> counting the number of direction change ( in counterclockwise ) between 2 adjacent elements of the code.</a:t>
            </a:r>
          </a:p>
          <a:p>
            <a:endParaRPr lang="id-ID" dirty="0"/>
          </a:p>
        </p:txBody>
      </p:sp>
      <p:sp>
        <p:nvSpPr>
          <p:cNvPr id="6" name="Text Box 1039"/>
          <p:cNvSpPr txBox="1">
            <a:spLocks noChangeArrowheads="1"/>
          </p:cNvSpPr>
          <p:nvPr/>
        </p:nvSpPr>
        <p:spPr bwMode="auto">
          <a:xfrm>
            <a:off x="5036234" y="3888605"/>
            <a:ext cx="40442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Example: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- a chain code: 10103322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</a:t>
            </a:r>
            <a:r>
              <a:rPr lang="en-US" sz="1600" dirty="0">
                <a:solidFill>
                  <a:srgbClr val="990000"/>
                </a:solidFill>
              </a:rPr>
              <a:t>- The first difference =  3133030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</a:t>
            </a:r>
            <a:r>
              <a:rPr lang="en-US" sz="1600" dirty="0">
                <a:solidFill>
                  <a:schemeClr val="accent2"/>
                </a:solidFill>
              </a:rPr>
              <a:t>- Treating a chain code as a 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       circular sequence, we get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       the first difference = 33133030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4874" y="5458265"/>
            <a:ext cx="349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9900"/>
                </a:solidFill>
              </a:rPr>
              <a:t>The first difference is </a:t>
            </a:r>
            <a:r>
              <a:rPr lang="en-US" sz="1400" dirty="0" smtClean="0">
                <a:solidFill>
                  <a:srgbClr val="009900"/>
                </a:solidFill>
              </a:rPr>
              <a:t>rotational</a:t>
            </a:r>
            <a:r>
              <a:rPr lang="id-ID" sz="1400" dirty="0" smtClean="0">
                <a:solidFill>
                  <a:srgbClr val="009900"/>
                </a:solidFill>
              </a:rPr>
              <a:t> </a:t>
            </a:r>
            <a:r>
              <a:rPr lang="en-US" sz="1400" dirty="0" smtClean="0">
                <a:solidFill>
                  <a:srgbClr val="009900"/>
                </a:solidFill>
              </a:rPr>
              <a:t>invariant</a:t>
            </a:r>
            <a:r>
              <a:rPr lang="en-US" sz="1400" dirty="0" smtClean="0">
                <a:solidFill>
                  <a:srgbClr val="009900"/>
                </a:solidFill>
              </a:rPr>
              <a:t>.</a:t>
            </a:r>
            <a:endParaRPr lang="en-US" sz="1400" dirty="0">
              <a:solidFill>
                <a:srgbClr val="009900"/>
              </a:solidFill>
            </a:endParaRPr>
          </a:p>
        </p:txBody>
      </p:sp>
      <p:grpSp>
        <p:nvGrpSpPr>
          <p:cNvPr id="8" name="Group 1038"/>
          <p:cNvGrpSpPr>
            <a:grpSpLocks/>
          </p:cNvGrpSpPr>
          <p:nvPr/>
        </p:nvGrpSpPr>
        <p:grpSpPr bwMode="auto">
          <a:xfrm>
            <a:off x="520516" y="3914336"/>
            <a:ext cx="1800225" cy="1946275"/>
            <a:chOff x="3878" y="2304"/>
            <a:chExt cx="1134" cy="1226"/>
          </a:xfrm>
        </p:grpSpPr>
        <p:sp>
          <p:nvSpPr>
            <p:cNvPr id="9" name="Line 1028"/>
            <p:cNvSpPr>
              <a:spLocks noChangeShapeType="1"/>
            </p:cNvSpPr>
            <p:nvPr/>
          </p:nvSpPr>
          <p:spPr bwMode="auto">
            <a:xfrm flipV="1">
              <a:off x="4464" y="2544"/>
              <a:ext cx="0" cy="38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29"/>
            <p:cNvSpPr>
              <a:spLocks noChangeShapeType="1"/>
            </p:cNvSpPr>
            <p:nvPr/>
          </p:nvSpPr>
          <p:spPr bwMode="auto">
            <a:xfrm rot="16200000" flipV="1">
              <a:off x="4272" y="2736"/>
              <a:ext cx="0" cy="38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30"/>
            <p:cNvSpPr>
              <a:spLocks noChangeShapeType="1"/>
            </p:cNvSpPr>
            <p:nvPr/>
          </p:nvSpPr>
          <p:spPr bwMode="auto">
            <a:xfrm rot="5400000" flipV="1">
              <a:off x="4656" y="2736"/>
              <a:ext cx="0" cy="38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31"/>
            <p:cNvSpPr>
              <a:spLocks noChangeShapeType="1"/>
            </p:cNvSpPr>
            <p:nvPr/>
          </p:nvSpPr>
          <p:spPr bwMode="auto">
            <a:xfrm>
              <a:off x="4464" y="2928"/>
              <a:ext cx="0" cy="38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rc 1032"/>
            <p:cNvSpPr>
              <a:spLocks/>
            </p:cNvSpPr>
            <p:nvPr/>
          </p:nvSpPr>
          <p:spPr bwMode="auto">
            <a:xfrm>
              <a:off x="4464" y="2784"/>
              <a:ext cx="14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34"/>
            <p:cNvSpPr txBox="1">
              <a:spLocks noChangeArrowheads="1"/>
            </p:cNvSpPr>
            <p:nvPr/>
          </p:nvSpPr>
          <p:spPr bwMode="auto">
            <a:xfrm>
              <a:off x="4358" y="230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5" name="Text Box 1035"/>
            <p:cNvSpPr txBox="1">
              <a:spLocks noChangeArrowheads="1"/>
            </p:cNvSpPr>
            <p:nvPr/>
          </p:nvSpPr>
          <p:spPr bwMode="auto">
            <a:xfrm>
              <a:off x="3878" y="27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" name="Text Box 1036"/>
            <p:cNvSpPr txBox="1">
              <a:spLocks noChangeArrowheads="1"/>
            </p:cNvSpPr>
            <p:nvPr/>
          </p:nvSpPr>
          <p:spPr bwMode="auto">
            <a:xfrm>
              <a:off x="4358" y="324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7" name="Text Box 1037"/>
            <p:cNvSpPr txBox="1">
              <a:spLocks noChangeArrowheads="1"/>
            </p:cNvSpPr>
            <p:nvPr/>
          </p:nvSpPr>
          <p:spPr bwMode="auto">
            <a:xfrm>
              <a:off x="4800" y="27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</p:grpSp>
      <p:sp>
        <p:nvSpPr>
          <p:cNvPr id="18" name="Text Box 1064"/>
          <p:cNvSpPr txBox="1">
            <a:spLocks noChangeArrowheads="1"/>
          </p:cNvSpPr>
          <p:nvPr/>
        </p:nvSpPr>
        <p:spPr bwMode="auto">
          <a:xfrm>
            <a:off x="2493659" y="4044729"/>
            <a:ext cx="232788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Chain code : The first </a:t>
            </a:r>
          </a:p>
          <a:p>
            <a:r>
              <a:rPr lang="en-US" sz="1400" dirty="0"/>
              <a:t>                    difference</a:t>
            </a:r>
          </a:p>
          <a:p>
            <a:r>
              <a:rPr lang="en-US" sz="1400" dirty="0"/>
              <a:t>    0 </a:t>
            </a:r>
            <a:r>
              <a:rPr lang="en-US" sz="1400" dirty="0">
                <a:sym typeface="Wingdings" pitchFamily="2" charset="2"/>
              </a:rPr>
              <a:t> 1	   1</a:t>
            </a:r>
          </a:p>
          <a:p>
            <a:r>
              <a:rPr lang="en-US" sz="1400" dirty="0">
                <a:sym typeface="Wingdings" pitchFamily="2" charset="2"/>
              </a:rPr>
              <a:t>    0  2	   2</a:t>
            </a:r>
          </a:p>
          <a:p>
            <a:r>
              <a:rPr lang="en-US" sz="1400" dirty="0">
                <a:sym typeface="Wingdings" pitchFamily="2" charset="2"/>
              </a:rPr>
              <a:t>    0  3	   3</a:t>
            </a:r>
          </a:p>
          <a:p>
            <a:r>
              <a:rPr lang="en-US" sz="1400" dirty="0">
                <a:sym typeface="Wingdings" pitchFamily="2" charset="2"/>
              </a:rPr>
              <a:t>    2  3	   1</a:t>
            </a:r>
          </a:p>
          <a:p>
            <a:r>
              <a:rPr lang="en-US" sz="1400" dirty="0">
                <a:sym typeface="Wingdings" pitchFamily="2" charset="2"/>
              </a:rPr>
              <a:t>    2  0	   2</a:t>
            </a:r>
          </a:p>
          <a:p>
            <a:r>
              <a:rPr lang="en-US" sz="1400" dirty="0">
                <a:sym typeface="Wingdings" pitchFamily="2" charset="2"/>
              </a:rPr>
              <a:t>    2  1 	   3</a:t>
            </a:r>
            <a:endParaRPr lang="th-TH" sz="14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9486" y="228600"/>
            <a:ext cx="5026561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Problem In Chain Code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66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30956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5699125" y="2349500"/>
            <a:ext cx="240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Tahoma" pitchFamily="34" charset="0"/>
              </a:rPr>
              <a:t>A</a:t>
            </a:r>
            <a:r>
              <a:rPr lang="ru-RU" sz="1400">
                <a:latin typeface="Tahoma" pitchFamily="34" charset="0"/>
              </a:rPr>
              <a:t>: 03001033332322121111 </a:t>
            </a:r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5699125" y="2636838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Tahoma" pitchFamily="34" charset="0"/>
              </a:rPr>
              <a:t>B</a:t>
            </a:r>
            <a:r>
              <a:rPr lang="ru-RU" sz="1400">
                <a:latin typeface="Tahoma" pitchFamily="34" charset="0"/>
              </a:rPr>
              <a:t>: 70016665533222 </a:t>
            </a:r>
          </a:p>
        </p:txBody>
      </p:sp>
      <p:sp>
        <p:nvSpPr>
          <p:cNvPr id="326666" name="Rectangle 10"/>
          <p:cNvSpPr>
            <a:spLocks noChangeArrowheads="1"/>
          </p:cNvSpPr>
          <p:nvPr/>
        </p:nvSpPr>
        <p:spPr bwMode="auto">
          <a:xfrm>
            <a:off x="511175" y="1252538"/>
            <a:ext cx="526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accent2"/>
                </a:solidFill>
              </a:rPr>
              <a:t>Directions for </a:t>
            </a:r>
            <a:r>
              <a:rPr lang="ru-RU">
                <a:solidFill>
                  <a:schemeClr val="accent2"/>
                </a:solidFill>
              </a:rPr>
              <a:t> 4-</a:t>
            </a:r>
            <a:r>
              <a:rPr lang="en-US">
                <a:solidFill>
                  <a:schemeClr val="accent2"/>
                </a:solidFill>
              </a:rPr>
              <a:t>connected</a:t>
            </a:r>
            <a:r>
              <a:rPr lang="ru-RU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and </a:t>
            </a:r>
            <a:r>
              <a:rPr lang="ru-RU">
                <a:solidFill>
                  <a:schemeClr val="accent2"/>
                </a:solidFill>
              </a:rPr>
              <a:t>8-</a:t>
            </a:r>
            <a:r>
              <a:rPr lang="en-US">
                <a:solidFill>
                  <a:schemeClr val="accent2"/>
                </a:solidFill>
              </a:rPr>
              <a:t>connected</a:t>
            </a:r>
            <a:r>
              <a:rPr lang="ru-RU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chain codes</a:t>
            </a:r>
            <a:r>
              <a:rPr lang="ru-RU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26667" name="Rectangle 11"/>
          <p:cNvSpPr>
            <a:spLocks noChangeArrowheads="1"/>
          </p:cNvSpPr>
          <p:nvPr/>
        </p:nvSpPr>
        <p:spPr bwMode="auto">
          <a:xfrm>
            <a:off x="579438" y="3284538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accent2"/>
                </a:solidFill>
              </a:rPr>
              <a:t>Example:</a:t>
            </a:r>
            <a:endParaRPr lang="ru-RU">
              <a:solidFill>
                <a:schemeClr val="accent2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9125" y="3687763"/>
            <a:ext cx="4457700" cy="1828800"/>
            <a:chOff x="299" y="2505"/>
            <a:chExt cx="2808" cy="1152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99" y="2505"/>
              <a:ext cx="2808" cy="1047"/>
              <a:chOff x="299" y="1748"/>
              <a:chExt cx="2808" cy="1047"/>
            </a:xfrm>
          </p:grpSpPr>
          <p:graphicFrame>
            <p:nvGraphicFramePr>
              <p:cNvPr id="326670" name="Object 14"/>
              <p:cNvGraphicFramePr>
                <a:graphicFrameLocks noChangeAspect="1"/>
              </p:cNvGraphicFramePr>
              <p:nvPr/>
            </p:nvGraphicFramePr>
            <p:xfrm>
              <a:off x="299" y="1748"/>
              <a:ext cx="2808" cy="1002"/>
            </p:xfrm>
            <a:graphic>
              <a:graphicData uri="http://schemas.openxmlformats.org/presentationml/2006/ole">
                <p:oleObj spid="_x0000_s112642" name="Visio" r:id="rId4" imgW="7954744" imgH="2835771" progId="Visio.Drawing.11">
                  <p:embed/>
                </p:oleObj>
              </a:graphicData>
            </a:graphic>
          </p:graphicFrame>
          <p:sp>
            <p:nvSpPr>
              <p:cNvPr id="326671" name="Rectangle 15"/>
              <p:cNvSpPr>
                <a:spLocks noChangeArrowheads="1"/>
              </p:cNvSpPr>
              <p:nvPr/>
            </p:nvSpPr>
            <p:spPr bwMode="auto">
              <a:xfrm>
                <a:off x="612" y="2659"/>
                <a:ext cx="181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2" name="Rectangle 16"/>
              <p:cNvSpPr>
                <a:spLocks noChangeArrowheads="1"/>
              </p:cNvSpPr>
              <p:nvPr/>
            </p:nvSpPr>
            <p:spPr bwMode="auto">
              <a:xfrm>
                <a:off x="1610" y="2659"/>
                <a:ext cx="181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3" name="Rectangle 17"/>
              <p:cNvSpPr>
                <a:spLocks noChangeArrowheads="1"/>
              </p:cNvSpPr>
              <p:nvPr/>
            </p:nvSpPr>
            <p:spPr bwMode="auto">
              <a:xfrm>
                <a:off x="2608" y="2659"/>
                <a:ext cx="181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6674" name="Rectangle 18"/>
            <p:cNvSpPr>
              <a:spLocks noChangeArrowheads="1"/>
            </p:cNvSpPr>
            <p:nvPr/>
          </p:nvSpPr>
          <p:spPr bwMode="auto">
            <a:xfrm>
              <a:off x="1610" y="3465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latin typeface="Tahoma" pitchFamily="34" charset="0"/>
                </a:rPr>
                <a:t>A</a:t>
              </a:r>
              <a:r>
                <a:rPr lang="ru-RU" sz="1400">
                  <a:latin typeface="Tahoma" pitchFamily="34" charset="0"/>
                </a:rPr>
                <a:t> </a:t>
              </a:r>
            </a:p>
          </p:txBody>
        </p:sp>
        <p:sp>
          <p:nvSpPr>
            <p:cNvPr id="326675" name="Rectangle 19"/>
            <p:cNvSpPr>
              <a:spLocks noChangeArrowheads="1"/>
            </p:cNvSpPr>
            <p:nvPr/>
          </p:nvSpPr>
          <p:spPr bwMode="auto">
            <a:xfrm>
              <a:off x="2618" y="3465"/>
              <a:ext cx="2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latin typeface="Tahoma" pitchFamily="34" charset="0"/>
                </a:rPr>
                <a:t>B</a:t>
              </a:r>
              <a:r>
                <a:rPr lang="ru-RU" sz="1400">
                  <a:latin typeface="Tahoma" pitchFamily="34" charset="0"/>
                </a:rPr>
                <a:t> </a:t>
              </a:r>
            </a:p>
          </p:txBody>
        </p:sp>
      </p:grpSp>
      <p:sp>
        <p:nvSpPr>
          <p:cNvPr id="326676" name="AutoShape 20"/>
          <p:cNvSpPr>
            <a:spLocks noChangeArrowheads="1"/>
          </p:cNvSpPr>
          <p:nvPr/>
        </p:nvSpPr>
        <p:spPr bwMode="auto">
          <a:xfrm rot="5400000">
            <a:off x="6719887" y="3032126"/>
            <a:ext cx="360363" cy="5762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77" name="Rectangle 21"/>
          <p:cNvSpPr>
            <a:spLocks noChangeArrowheads="1"/>
          </p:cNvSpPr>
          <p:nvPr/>
        </p:nvSpPr>
        <p:spPr bwMode="auto">
          <a:xfrm>
            <a:off x="5724525" y="3494088"/>
            <a:ext cx="32400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Tahoma" pitchFamily="34" charset="0"/>
              </a:rPr>
              <a:t>Starting point invariance</a:t>
            </a:r>
            <a:r>
              <a:rPr lang="ru-RU" sz="1400">
                <a:latin typeface="Tahoma" pitchFamily="34" charset="0"/>
              </a:rPr>
              <a:t>: </a:t>
            </a:r>
            <a:r>
              <a:rPr lang="en-US" sz="1400">
                <a:latin typeface="Tahoma" pitchFamily="34" charset="0"/>
              </a:rPr>
              <a:t>minimal code</a:t>
            </a:r>
            <a:r>
              <a:rPr lang="ru-RU" sz="1400">
                <a:latin typeface="Tahoma" pitchFamily="34" charset="0"/>
              </a:rPr>
              <a:t> </a:t>
            </a:r>
            <a:endParaRPr lang="en-US" sz="140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endParaRPr lang="en-US" sz="140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sz="1400">
                <a:latin typeface="Tahoma" pitchFamily="34" charset="0"/>
              </a:rPr>
              <a:t>70016665533222</a:t>
            </a:r>
            <a:r>
              <a:rPr lang="en-US" sz="1400">
                <a:latin typeface="Tahoma" pitchFamily="34" charset="0"/>
              </a:rPr>
              <a:t> -&gt; </a:t>
            </a:r>
            <a:r>
              <a:rPr lang="ru-RU" sz="1400">
                <a:latin typeface="Tahoma" pitchFamily="34" charset="0"/>
              </a:rPr>
              <a:t>0016665533222</a:t>
            </a:r>
            <a:r>
              <a:rPr lang="en-US" sz="1400">
                <a:latin typeface="Tahoma" pitchFamily="34" charset="0"/>
              </a:rPr>
              <a:t>7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326678" name="Rectangle 22"/>
          <p:cNvSpPr>
            <a:spLocks noChangeArrowheads="1"/>
          </p:cNvSpPr>
          <p:nvPr/>
        </p:nvSpPr>
        <p:spPr bwMode="auto">
          <a:xfrm>
            <a:off x="5724525" y="4930775"/>
            <a:ext cx="3240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Tahoma" pitchFamily="34" charset="0"/>
              </a:rPr>
              <a:t>Rotation invariance</a:t>
            </a:r>
            <a:r>
              <a:rPr lang="ru-RU" sz="1400" dirty="0">
                <a:latin typeface="Tahoma" pitchFamily="34" charset="0"/>
              </a:rPr>
              <a:t>: </a:t>
            </a:r>
            <a:r>
              <a:rPr lang="en-US" sz="1400" dirty="0">
                <a:latin typeface="Tahoma" pitchFamily="34" charset="0"/>
              </a:rPr>
              <a:t>codes subtraction</a:t>
            </a:r>
            <a:r>
              <a:rPr lang="ru-RU" sz="1400" dirty="0">
                <a:latin typeface="Tahoma" pitchFamily="34" charset="0"/>
              </a:rPr>
              <a:t> </a:t>
            </a:r>
            <a:r>
              <a:rPr lang="en-US" sz="1400" dirty="0">
                <a:latin typeface="Tahoma" pitchFamily="34" charset="0"/>
              </a:rPr>
              <a:t/>
            </a:r>
            <a:br>
              <a:rPr lang="en-US" sz="1400" dirty="0">
                <a:latin typeface="Tahoma" pitchFamily="34" charset="0"/>
              </a:rPr>
            </a:br>
            <a:r>
              <a:rPr lang="en-US" sz="1400" dirty="0">
                <a:latin typeface="Tahoma" pitchFamily="34" charset="0"/>
              </a:rPr>
              <a:t/>
            </a:r>
            <a:br>
              <a:rPr lang="en-US" sz="1400" dirty="0">
                <a:latin typeface="Tahoma" pitchFamily="34" charset="0"/>
              </a:rPr>
            </a:br>
            <a:r>
              <a:rPr lang="ru-RU" sz="1400" dirty="0">
                <a:latin typeface="Tahoma" pitchFamily="34" charset="0"/>
              </a:rPr>
              <a:t>0016665533222</a:t>
            </a:r>
            <a:r>
              <a:rPr lang="en-US" sz="1400" dirty="0">
                <a:latin typeface="Tahoma" pitchFamily="34" charset="0"/>
              </a:rPr>
              <a:t>7 -&gt; </a:t>
            </a:r>
            <a:r>
              <a:rPr lang="ru-RU" sz="1400" dirty="0">
                <a:latin typeface="Tahoma" pitchFamily="34" charset="0"/>
              </a:rPr>
              <a:t>0</a:t>
            </a:r>
            <a:r>
              <a:rPr lang="en-US" sz="1400" dirty="0">
                <a:latin typeface="Tahoma" pitchFamily="34" charset="0"/>
              </a:rPr>
              <a:t>1500706070051</a:t>
            </a:r>
            <a:endParaRPr lang="ru-RU" sz="1400" dirty="0">
              <a:latin typeface="Tahoma" pitchFamily="34" charset="0"/>
            </a:endParaRPr>
          </a:p>
        </p:txBody>
      </p:sp>
      <p:sp>
        <p:nvSpPr>
          <p:cNvPr id="326679" name="AutoShape 23"/>
          <p:cNvSpPr>
            <a:spLocks noChangeArrowheads="1"/>
          </p:cNvSpPr>
          <p:nvPr/>
        </p:nvSpPr>
        <p:spPr bwMode="auto">
          <a:xfrm rot="5400000">
            <a:off x="6719887" y="4400551"/>
            <a:ext cx="360363" cy="5762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2E50-B197-4E7C-A814-A8773E944BB7}" type="datetime1">
              <a:rPr lang="id-ID" smtClean="0"/>
              <a:t>30/07/2014</a:t>
            </a:fld>
            <a:endParaRPr lang="id-ID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464" y="228600"/>
            <a:ext cx="5136583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Chain Code -&gt; Boundary Descriptor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520-9408-46F8-8235-769639BBD6A3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087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Shape number of the boundary </a:t>
            </a:r>
            <a:r>
              <a:rPr lang="en-US" b="1" dirty="0" smtClean="0">
                <a:solidFill>
                  <a:srgbClr val="990000"/>
                </a:solidFill>
              </a:rPr>
              <a:t>definition:</a:t>
            </a:r>
            <a:r>
              <a:rPr lang="id-ID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first difference of smallest magnitude</a:t>
            </a:r>
          </a:p>
          <a:p>
            <a:r>
              <a:rPr lang="en-US" b="1" dirty="0" smtClean="0">
                <a:solidFill>
                  <a:srgbClr val="990000"/>
                </a:solidFill>
              </a:rPr>
              <a:t>The order n of the shape </a:t>
            </a:r>
            <a:r>
              <a:rPr lang="en-US" b="1" dirty="0" smtClean="0">
                <a:solidFill>
                  <a:srgbClr val="990000"/>
                </a:solidFill>
              </a:rPr>
              <a:t>number:</a:t>
            </a:r>
            <a:r>
              <a:rPr lang="id-ID" b="1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 smtClean="0"/>
              <a:t>number of digits in the sequence</a:t>
            </a:r>
          </a:p>
          <a:p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02425" y="3362178"/>
            <a:ext cx="1800225" cy="1946275"/>
            <a:chOff x="3878" y="2304"/>
            <a:chExt cx="1134" cy="1226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4464" y="2544"/>
              <a:ext cx="0" cy="38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rot="16200000" flipV="1">
              <a:off x="4272" y="2736"/>
              <a:ext cx="0" cy="38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rot="5400000" flipV="1">
              <a:off x="4656" y="2736"/>
              <a:ext cx="0" cy="38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464" y="2928"/>
              <a:ext cx="0" cy="38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rc 10"/>
            <p:cNvSpPr>
              <a:spLocks/>
            </p:cNvSpPr>
            <p:nvPr/>
          </p:nvSpPr>
          <p:spPr bwMode="auto">
            <a:xfrm>
              <a:off x="4464" y="2784"/>
              <a:ext cx="14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358" y="230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878" y="27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358" y="324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800" y="27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/>
          <a:srcRect r="50891" b="54457"/>
          <a:stretch>
            <a:fillRect/>
          </a:stretch>
        </p:blipFill>
        <p:spPr bwMode="auto">
          <a:xfrm>
            <a:off x="485775" y="3048000"/>
            <a:ext cx="57150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396" y="228600"/>
            <a:ext cx="5150651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Shape Number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F826-AFAB-4902-9323-668F16E15FA5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13</a:t>
            </a:fld>
            <a:endParaRPr lang="id-ID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18224" b="15854"/>
          <a:stretch>
            <a:fillRect/>
          </a:stretch>
        </p:blipFill>
        <p:spPr bwMode="auto">
          <a:xfrm>
            <a:off x="763126" y="1544638"/>
            <a:ext cx="3570106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8608" y="135572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1. Original boundary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56200" y="1981200"/>
            <a:ext cx="375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2. Find the smallest rectangle</a:t>
            </a:r>
          </a:p>
          <a:p>
            <a:r>
              <a:rPr lang="en-US" dirty="0">
                <a:solidFill>
                  <a:schemeClr val="accent2"/>
                </a:solidFill>
              </a:rPr>
              <a:t>that fits the shape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4699000" y="2133600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066800" y="54102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1000" y="59436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 Create grid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168894" y="5680075"/>
            <a:ext cx="2509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4. Find the nearest </a:t>
            </a:r>
          </a:p>
          <a:p>
            <a:r>
              <a:rPr lang="en-US" dirty="0">
                <a:solidFill>
                  <a:srgbClr val="009900"/>
                </a:solidFill>
              </a:rPr>
              <a:t>Grid.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99000" y="2996418"/>
            <a:ext cx="38330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990000"/>
                </a:solidFill>
              </a:rPr>
              <a:t>Chain code: </a:t>
            </a:r>
          </a:p>
          <a:p>
            <a:r>
              <a:rPr lang="en-US" sz="1600" dirty="0" smtClean="0">
                <a:solidFill>
                  <a:srgbClr val="990000"/>
                </a:solidFill>
              </a:rPr>
              <a:t>0 0 0 0 3 0 0 3 2 2 3 2 2 2 1 2 1 1</a:t>
            </a:r>
          </a:p>
          <a:p>
            <a:endParaRPr lang="en-US" sz="1600" dirty="0" smtClean="0">
              <a:solidFill>
                <a:srgbClr val="990000"/>
              </a:solidFill>
            </a:endParaRPr>
          </a:p>
          <a:p>
            <a:r>
              <a:rPr lang="en-US" sz="1600" dirty="0" smtClean="0">
                <a:solidFill>
                  <a:srgbClr val="990000"/>
                </a:solidFill>
              </a:rPr>
              <a:t>First difference:</a:t>
            </a:r>
          </a:p>
          <a:p>
            <a:r>
              <a:rPr lang="en-US" sz="1600" dirty="0" smtClean="0">
                <a:solidFill>
                  <a:srgbClr val="990000"/>
                </a:solidFill>
              </a:rPr>
              <a:t>3 0 0 0 3 1 0 3 3 0 1 3 0 0 3 1 3 0</a:t>
            </a:r>
          </a:p>
          <a:p>
            <a:endParaRPr lang="en-US" sz="1600" dirty="0" smtClean="0">
              <a:solidFill>
                <a:srgbClr val="990000"/>
              </a:solidFill>
            </a:endParaRPr>
          </a:p>
          <a:p>
            <a:r>
              <a:rPr lang="en-US" sz="1600" dirty="0" smtClean="0">
                <a:solidFill>
                  <a:srgbClr val="990000"/>
                </a:solidFill>
              </a:rPr>
              <a:t>Shape No.</a:t>
            </a:r>
          </a:p>
          <a:p>
            <a:r>
              <a:rPr lang="en-US" sz="1600" dirty="0" smtClean="0">
                <a:solidFill>
                  <a:srgbClr val="990000"/>
                </a:solidFill>
              </a:rPr>
              <a:t>0 0 0 3 1 0 3 3 0 1 3 0 0 3 1 3 0 3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806318" y="5211762"/>
            <a:ext cx="2725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(Images from Rafael C. Gonzalez and Richard E. </a:t>
            </a:r>
          </a:p>
          <a:p>
            <a:r>
              <a:rPr lang="en-US" sz="1000" dirty="0"/>
              <a:t>Wood, Digital Image Processing, 2</a:t>
            </a:r>
            <a:r>
              <a:rPr lang="en-US" sz="1000" baseline="30000" dirty="0"/>
              <a:t>nd</a:t>
            </a:r>
            <a:r>
              <a:rPr lang="en-US" sz="1000" dirty="0"/>
              <a:t> Edition.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276" y="228600"/>
            <a:ext cx="4967771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Chain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219-A742-40F2-BB4C-381447606556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Chain Code Variation:</a:t>
            </a:r>
          </a:p>
          <a:p>
            <a:pPr lvl="1"/>
            <a:r>
              <a:rPr lang="id-ID" dirty="0" smtClean="0"/>
              <a:t>Difference length of chain code -&gt; normalize chain code</a:t>
            </a:r>
          </a:p>
          <a:p>
            <a:pPr lvl="1"/>
            <a:r>
              <a:rPr lang="id-ID" dirty="0" smtClean="0"/>
              <a:t>Ridig boundary -&gt; Vertex Chain Code</a:t>
            </a:r>
          </a:p>
          <a:p>
            <a:r>
              <a:rPr lang="id-ID" dirty="0" smtClean="0"/>
              <a:t>Define primitif of shape:</a:t>
            </a:r>
          </a:p>
          <a:p>
            <a:pPr lvl="1"/>
            <a:r>
              <a:rPr lang="id-ID" dirty="0" smtClean="0"/>
              <a:t>Line : horizontal, vertical, etc</a:t>
            </a:r>
          </a:p>
          <a:p>
            <a:pPr lvl="1"/>
            <a:r>
              <a:rPr lang="id-ID" dirty="0" smtClean="0"/>
              <a:t>Curve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Ciri </a:t>
            </a:r>
            <a:r>
              <a:rPr lang="id-ID" b="1" dirty="0" smtClean="0"/>
              <a:t>Bentuk: </a:t>
            </a:r>
            <a:endParaRPr lang="id-ID" b="1" dirty="0" smtClean="0"/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Boundary Based : Chain Code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Region Based : Moment</a:t>
            </a:r>
            <a:endParaRPr lang="id-ID" b="1" dirty="0" smtClean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Materi </a:t>
            </a:r>
            <a:r>
              <a:rPr lang="id-ID" sz="3200" dirty="0" smtClean="0"/>
              <a:t>Pertemuan 9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542" y="228600"/>
            <a:ext cx="5067505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Region-based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>
            <p:ph idx="1"/>
          </p:nvPr>
        </p:nvGraphicFramePr>
        <p:xfrm>
          <a:off x="457200" y="1484313"/>
          <a:ext cx="8228013" cy="4178300"/>
        </p:xfrm>
        <a:graphic>
          <a:graphicData uri="http://schemas.openxmlformats.org/presentationml/2006/ole">
            <p:oleObj spid="_x0000_s114690" name="Visio" r:id="rId3" imgW="9466898" imgH="4806315" progId="Visio.Drawing.11">
              <p:embed/>
            </p:oleObj>
          </a:graphicData>
        </a:graphic>
      </p:graphicFrame>
      <p:sp>
        <p:nvSpPr>
          <p:cNvPr id="328711" name="Oval 7"/>
          <p:cNvSpPr>
            <a:spLocks noChangeArrowheads="1"/>
          </p:cNvSpPr>
          <p:nvPr/>
        </p:nvSpPr>
        <p:spPr bwMode="auto">
          <a:xfrm>
            <a:off x="6804025" y="4005263"/>
            <a:ext cx="1366838" cy="287337"/>
          </a:xfrm>
          <a:prstGeom prst="ellips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12" name="Oval 8"/>
          <p:cNvSpPr>
            <a:spLocks noChangeArrowheads="1"/>
          </p:cNvSpPr>
          <p:nvPr/>
        </p:nvSpPr>
        <p:spPr bwMode="auto">
          <a:xfrm>
            <a:off x="6804025" y="3357563"/>
            <a:ext cx="1366838" cy="287337"/>
          </a:xfrm>
          <a:prstGeom prst="ellips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1EDF-5A7B-488E-ABA7-9587EF5050BD}" type="datetime1">
              <a:rPr lang="id-ID" smtClean="0"/>
              <a:t>30/07/2014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228600"/>
            <a:ext cx="5057648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Grid-method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97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41438"/>
            <a:ext cx="170338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97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528888"/>
            <a:ext cx="165576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97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292600"/>
            <a:ext cx="24304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9738" name="Rectangle 10"/>
          <p:cNvSpPr>
            <a:spLocks noChangeArrowheads="1"/>
          </p:cNvSpPr>
          <p:nvPr/>
        </p:nvSpPr>
        <p:spPr bwMode="auto">
          <a:xfrm>
            <a:off x="2606675" y="1397000"/>
            <a:ext cx="6069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latin typeface="Tahoma" pitchFamily="34" charset="0"/>
              </a:rPr>
              <a:t>А: </a:t>
            </a:r>
            <a:r>
              <a:rPr lang="en-US" sz="1400">
                <a:latin typeface="Tahoma" pitchFamily="34" charset="0"/>
              </a:rPr>
              <a:t>001111000 011111111 111111111 111111111 111110111 0111000011</a:t>
            </a:r>
            <a:r>
              <a:rPr lang="ru-RU" sz="1400">
                <a:latin typeface="Tahoma" pitchFamily="34" charset="0"/>
              </a:rPr>
              <a:t> </a:t>
            </a:r>
          </a:p>
        </p:txBody>
      </p:sp>
      <p:sp>
        <p:nvSpPr>
          <p:cNvPr id="329739" name="Rectangle 11"/>
          <p:cNvSpPr>
            <a:spLocks noChangeArrowheads="1"/>
          </p:cNvSpPr>
          <p:nvPr/>
        </p:nvSpPr>
        <p:spPr bwMode="auto">
          <a:xfrm>
            <a:off x="2606675" y="2547938"/>
            <a:ext cx="591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latin typeface="Tahoma" pitchFamily="34" charset="0"/>
              </a:rPr>
              <a:t>Б: </a:t>
            </a:r>
            <a:r>
              <a:rPr lang="en-US" sz="1400">
                <a:latin typeface="Tahoma" pitchFamily="34" charset="0"/>
              </a:rPr>
              <a:t>001100000 011100000 111100000 111101111 111111110 001111000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329740" name="Rectangle 12"/>
          <p:cNvSpPr>
            <a:spLocks noChangeArrowheads="1"/>
          </p:cNvSpPr>
          <p:nvPr/>
        </p:nvSpPr>
        <p:spPr bwMode="auto">
          <a:xfrm>
            <a:off x="468313" y="1341438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latin typeface="Tahoma" pitchFamily="34" charset="0"/>
              </a:rPr>
              <a:t>А</a:t>
            </a:r>
          </a:p>
        </p:txBody>
      </p:sp>
      <p:sp>
        <p:nvSpPr>
          <p:cNvPr id="329741" name="Rectangle 13"/>
          <p:cNvSpPr>
            <a:spLocks noChangeArrowheads="1"/>
          </p:cNvSpPr>
          <p:nvPr/>
        </p:nvSpPr>
        <p:spPr bwMode="auto">
          <a:xfrm>
            <a:off x="468313" y="2528888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latin typeface="Tahoma" pitchFamily="34" charset="0"/>
              </a:rPr>
              <a:t>Б</a:t>
            </a:r>
          </a:p>
        </p:txBody>
      </p:sp>
      <p:sp>
        <p:nvSpPr>
          <p:cNvPr id="329742" name="Rectangle 14"/>
          <p:cNvSpPr>
            <a:spLocks noChangeArrowheads="1"/>
          </p:cNvSpPr>
          <p:nvPr/>
        </p:nvSpPr>
        <p:spPr bwMode="auto">
          <a:xfrm>
            <a:off x="569913" y="3941763"/>
            <a:ext cx="1284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accent2"/>
                </a:solidFill>
              </a:rPr>
              <a:t>Invariance:</a:t>
            </a:r>
            <a:endParaRPr lang="ru-RU" sz="1800">
              <a:solidFill>
                <a:schemeClr val="accent2"/>
              </a:solidFill>
            </a:endParaRPr>
          </a:p>
        </p:txBody>
      </p:sp>
      <p:sp>
        <p:nvSpPr>
          <p:cNvPr id="329743" name="Rectangle 15"/>
          <p:cNvSpPr>
            <a:spLocks noChangeArrowheads="1"/>
          </p:cNvSpPr>
          <p:nvPr/>
        </p:nvSpPr>
        <p:spPr bwMode="auto">
          <a:xfrm>
            <a:off x="611188" y="4318000"/>
            <a:ext cx="288131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/>
              <a:t>Normalization by major axe</a:t>
            </a:r>
            <a:r>
              <a:rPr lang="ru-RU"/>
              <a:t>: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/>
              <a:t> </a:t>
            </a:r>
            <a:r>
              <a:rPr lang="en-US"/>
              <a:t>direction</a:t>
            </a:r>
            <a:r>
              <a:rPr lang="ru-RU"/>
              <a:t>;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/>
              <a:t> </a:t>
            </a:r>
            <a:r>
              <a:rPr lang="en-US"/>
              <a:t>scale</a:t>
            </a:r>
            <a:r>
              <a:rPr lang="ru-RU"/>
              <a:t>;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/>
              <a:t> </a:t>
            </a:r>
            <a:r>
              <a:rPr lang="en-US"/>
              <a:t>position</a:t>
            </a:r>
            <a:r>
              <a:rPr lang="ru-RU"/>
              <a:t>.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49D-8804-4DD2-9462-9A77A3C0C9EE}" type="datetime1">
              <a:rPr lang="id-ID" smtClean="0"/>
              <a:t>30/07/2014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84895" y="377116"/>
            <a:ext cx="5386873" cy="6412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Moment invariants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3075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71525" y="1768475"/>
          <a:ext cx="3186113" cy="623888"/>
        </p:xfrm>
        <a:graphic>
          <a:graphicData uri="http://schemas.openxmlformats.org/presentationml/2006/ole">
            <p:oleObj spid="_x0000_s115714" name="Equation" r:id="rId3" imgW="1371600" imgH="266400" progId="Equation.3">
              <p:embed/>
            </p:oleObj>
          </a:graphicData>
        </a:graphic>
      </p:graphicFrame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395288" y="1341438"/>
            <a:ext cx="689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The moment of order</a:t>
            </a:r>
            <a:r>
              <a:rPr lang="ru-RU" sz="1800" dirty="0">
                <a:solidFill>
                  <a:schemeClr val="accent2"/>
                </a:solidFill>
              </a:rPr>
              <a:t> (</a:t>
            </a:r>
            <a:r>
              <a:rPr lang="en-US" sz="1800" dirty="0" err="1">
                <a:solidFill>
                  <a:schemeClr val="accent2"/>
                </a:solidFill>
              </a:rPr>
              <a:t>p+q</a:t>
            </a:r>
            <a:r>
              <a:rPr lang="ru-RU" sz="1800" dirty="0">
                <a:solidFill>
                  <a:schemeClr val="accent2"/>
                </a:solidFill>
              </a:rPr>
              <a:t>) </a:t>
            </a:r>
            <a:r>
              <a:rPr lang="en-US" sz="1800" dirty="0">
                <a:solidFill>
                  <a:schemeClr val="accent2"/>
                </a:solidFill>
              </a:rPr>
              <a:t>for a two-dimension continuous function</a:t>
            </a:r>
            <a:r>
              <a:rPr lang="ru-RU" sz="18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395288" y="2774950"/>
            <a:ext cx="4513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accent2"/>
                </a:solidFill>
              </a:rPr>
              <a:t>Central moments for</a:t>
            </a:r>
            <a:r>
              <a:rPr lang="ru-RU" sz="1800">
                <a:solidFill>
                  <a:schemeClr val="accent2"/>
                </a:solidFill>
              </a:rPr>
              <a:t> </a:t>
            </a:r>
            <a:r>
              <a:rPr lang="en-US" sz="1800">
                <a:solidFill>
                  <a:schemeClr val="accent2"/>
                </a:solidFill>
              </a:rPr>
              <a:t>f(x,y) – discrete image</a:t>
            </a:r>
            <a:r>
              <a:rPr lang="ru-RU" sz="1800">
                <a:solidFill>
                  <a:schemeClr val="accent2"/>
                </a:solidFill>
              </a:rPr>
              <a:t>:</a:t>
            </a:r>
          </a:p>
        </p:txBody>
      </p:sp>
      <p:graphicFrame>
        <p:nvGraphicFramePr>
          <p:cNvPr id="330762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771525" y="3228975"/>
          <a:ext cx="6299200" cy="831850"/>
        </p:xfrm>
        <a:graphic>
          <a:graphicData uri="http://schemas.openxmlformats.org/presentationml/2006/ole">
            <p:oleObj spid="_x0000_s115715" name="Equation" r:id="rId4" imgW="3009600" imgH="393480" progId="Equation.3">
              <p:embed/>
            </p:oleObj>
          </a:graphicData>
        </a:graphic>
      </p:graphicFrame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395288" y="5013325"/>
            <a:ext cx="79930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Seven scale, translation and rotation invariant moments were derived b</a:t>
            </a:r>
            <a:r>
              <a:rPr lang="en-US"/>
              <a:t>ased on central normalized moments of order p + q = 2; 3.</a:t>
            </a:r>
            <a:endParaRPr lang="ru-RU"/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395288" y="4502150"/>
            <a:ext cx="164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accent2"/>
                </a:solidFill>
              </a:rPr>
              <a:t>Feature vector</a:t>
            </a:r>
            <a:r>
              <a:rPr lang="ru-RU" sz="1800">
                <a:solidFill>
                  <a:schemeClr val="accent2"/>
                </a:solidFill>
              </a:rPr>
              <a:t>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345" y="1708150"/>
            <a:ext cx="3646720" cy="96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7894" y="4034147"/>
            <a:ext cx="5321311" cy="83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Invariant Moment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309" y="2637352"/>
            <a:ext cx="5627382" cy="24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8100392" cy="7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5164-D906-4D59-893E-CD70CDF3032A}" type="datetime1">
              <a:rPr lang="id-ID" smtClean="0"/>
              <a:t>30/07/2014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Ciri Warna: </a:t>
            </a:r>
            <a:endParaRPr lang="id-ID" b="1" dirty="0" smtClean="0"/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Color Fundamental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Color Space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Color Feature : Histogram and Color Moment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Resume Materi </a:t>
            </a:r>
            <a:r>
              <a:rPr lang="id-ID" sz="3200" dirty="0" smtClean="0"/>
              <a:t>Pertemuan </a:t>
            </a:r>
            <a:r>
              <a:rPr lang="id-ID" sz="3200" dirty="0" smtClean="0"/>
              <a:t>8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782" y="228600"/>
            <a:ext cx="4999266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7 Invariant moments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2960"/>
            <a:ext cx="8229600" cy="424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9F4C-0E56-4E7F-81D2-DE2350144C7F}" type="datetime1">
              <a:rPr lang="id-ID" smtClean="0"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734" y="228600"/>
            <a:ext cx="5080313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Moment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8CBA-CBC3-4747-819F-3F88278D1B7A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3950665"/>
            <a:ext cx="2622921" cy="1593166"/>
          </a:xfrm>
        </p:spPr>
        <p:txBody>
          <a:bodyPr>
            <a:normAutofit/>
          </a:bodyPr>
          <a:lstStyle/>
          <a:p>
            <a:r>
              <a:rPr lang="en-US" sz="1600" dirty="0" smtClean="0"/>
              <a:t>(Images from Rafael C. Gonzalez and Richard </a:t>
            </a:r>
            <a:r>
              <a:rPr lang="en-US" sz="1600" dirty="0" smtClean="0"/>
              <a:t>E.</a:t>
            </a:r>
            <a:r>
              <a:rPr lang="id-ID" sz="1600" dirty="0" smtClean="0"/>
              <a:t> </a:t>
            </a:r>
            <a:r>
              <a:rPr lang="en-US" sz="1600" dirty="0" smtClean="0"/>
              <a:t>Wood</a:t>
            </a:r>
            <a:r>
              <a:rPr lang="en-US" sz="1600" dirty="0" smtClean="0"/>
              <a:t>, Digital Image Processing,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Edition.</a:t>
            </a:r>
          </a:p>
          <a:p>
            <a:endParaRPr lang="en-US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33749"/>
          <a:stretch>
            <a:fillRect/>
          </a:stretch>
        </p:blipFill>
        <p:spPr bwMode="auto">
          <a:xfrm>
            <a:off x="3648026" y="1234452"/>
            <a:ext cx="51101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l="24870" r="23476" b="66251"/>
          <a:stretch>
            <a:fillRect/>
          </a:stretch>
        </p:blipFill>
        <p:spPr bwMode="auto">
          <a:xfrm>
            <a:off x="930852" y="1310652"/>
            <a:ext cx="2640012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48352" y="1310652"/>
            <a:ext cx="2322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1. Original image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80464" y="1310652"/>
            <a:ext cx="157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2. Half size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771264" y="1234452"/>
            <a:ext cx="158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3. Mirrored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89952" y="3874465"/>
            <a:ext cx="2220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4. Rotated  2 degree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315652" y="3885577"/>
            <a:ext cx="228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5. Rotated 45 degree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194" y="228600"/>
            <a:ext cx="5192854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Moment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A4C4-9560-48AC-B07D-8E8DE17F679E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03849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Invariant moments of images in the previous slide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r="17950"/>
          <a:stretch>
            <a:fillRect/>
          </a:stretch>
        </p:blipFill>
        <p:spPr bwMode="auto">
          <a:xfrm>
            <a:off x="389908" y="2504049"/>
            <a:ext cx="86106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12648" y="5251557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 Invariant moments are independent of rotation, translation,</a:t>
            </a:r>
          </a:p>
          <a:p>
            <a:r>
              <a:rPr lang="en-US" b="1" dirty="0" smtClean="0">
                <a:solidFill>
                  <a:srgbClr val="990000"/>
                </a:solidFill>
              </a:rPr>
              <a:t>scaling, and reflection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Review Moment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3C11-8339-4431-804B-28E1CEB5BC6A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23</a:t>
            </a:fld>
            <a:endParaRPr lang="id-ID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89908" y="2852382"/>
          <a:ext cx="8153400" cy="171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612" y="228600"/>
            <a:ext cx="4876436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Shape features comparison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7129463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1785" name="Rectangle 9"/>
          <p:cNvSpPr>
            <a:spLocks noChangeArrowheads="1"/>
          </p:cNvSpPr>
          <p:nvPr/>
        </p:nvSpPr>
        <p:spPr bwMode="auto">
          <a:xfrm>
            <a:off x="682625" y="5734050"/>
            <a:ext cx="7993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Tahoma" pitchFamily="34" charset="0"/>
              </a:rPr>
              <a:t>Mehtre B. M</a:t>
            </a:r>
            <a:r>
              <a:rPr lang="ru-RU" sz="1400">
                <a:latin typeface="Tahoma" pitchFamily="34" charset="0"/>
              </a:rPr>
              <a:t>.</a:t>
            </a:r>
            <a:r>
              <a:rPr lang="en-US" sz="1400">
                <a:latin typeface="Tahoma" pitchFamily="34" charset="0"/>
              </a:rPr>
              <a:t>, Kankanhalli M. S., Lee W. F. Shape measures for content based image retrieval: a comparison. Inf. Processing and Management, vol. 33, No. 3, pages 319-337, 1997.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405B-C7AE-4C7B-B4F0-2E2A1D67283D}" type="datetime1">
              <a:rPr lang="id-ID" smtClean="0"/>
              <a:t>30/07/2014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668" y="228600"/>
            <a:ext cx="509438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Region Descriptor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A4C4-9560-48AC-B07D-8E8DE17F679E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25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41474"/>
          </a:xfrm>
        </p:spPr>
        <p:txBody>
          <a:bodyPr/>
          <a:lstStyle/>
          <a:p>
            <a:r>
              <a:rPr lang="id-ID" dirty="0" smtClean="0"/>
              <a:t>Describe regions or area</a:t>
            </a:r>
          </a:p>
          <a:p>
            <a:pPr lvl="1"/>
            <a:r>
              <a:rPr lang="id-ID" dirty="0" smtClean="0"/>
              <a:t>Another Region Descriptor: Perimeter, Compactness, Iregularity</a:t>
            </a:r>
            <a:endParaRPr lang="id-ID" dirty="0" smtClean="0"/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03" y="3318032"/>
            <a:ext cx="5970360" cy="95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363" y="3114786"/>
            <a:ext cx="2794637" cy="11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48" y="4505036"/>
            <a:ext cx="4756470" cy="119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9118" y="4494717"/>
            <a:ext cx="3396930" cy="120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396" y="228600"/>
            <a:ext cx="5150651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Region Descriptor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A4C4-9560-48AC-B07D-8E8DE17F679E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89607"/>
            <a:ext cx="8229600" cy="217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8391525" cy="223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976" y="228600"/>
            <a:ext cx="4658072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Sumber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F188-A6FE-4358-9102-81F63F4C5385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27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Russian Summer School In Information Retrieval: CBIR, Natalia Vassilieva , HP Labs Russia, 2008</a:t>
            </a:r>
          </a:p>
          <a:p>
            <a:r>
              <a:rPr lang="id-ID" dirty="0" smtClean="0"/>
              <a:t>Bahan Slide dapat diakses di Nawapak Eua-anant:gear.kku.ac.th/~nawapak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3BC8421C-1A06-4BB3-94D0-DF53AEF6572F}" type="datetime1">
              <a:rPr lang="id-ID" smtClean="0"/>
              <a:t>30/07/2014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886-56EF-40F3-9056-0BE9521939E4}" type="datetime1">
              <a:rPr lang="id-ID" smtClean="0"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Ciri </a:t>
            </a:r>
            <a:r>
              <a:rPr lang="id-ID" b="1" dirty="0" smtClean="0"/>
              <a:t>Bentuk: </a:t>
            </a:r>
            <a:endParaRPr lang="id-ID" b="1" dirty="0" smtClean="0"/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Boundary Based : Chain Code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Region Based : Moment</a:t>
            </a:r>
            <a:endParaRPr lang="id-ID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Materi </a:t>
            </a:r>
            <a:r>
              <a:rPr lang="id-ID" sz="3200" dirty="0" smtClean="0"/>
              <a:t>Pertemuan 9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Shape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>
            <p:ph idx="1"/>
          </p:nvPr>
        </p:nvGraphicFramePr>
        <p:xfrm>
          <a:off x="457200" y="1484313"/>
          <a:ext cx="8229600" cy="4178300"/>
        </p:xfrm>
        <a:graphic>
          <a:graphicData uri="http://schemas.openxmlformats.org/presentationml/2006/ole">
            <p:oleObj spid="_x0000_s110594" name="Visio" r:id="rId3" imgW="9466600" imgH="4806017" progId="Visio.Drawing.11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4583113"/>
            <a:ext cx="4322762" cy="1366837"/>
            <a:chOff x="158" y="2886"/>
            <a:chExt cx="2723" cy="861"/>
          </a:xfrm>
        </p:grpSpPr>
        <p:sp>
          <p:nvSpPr>
            <p:cNvPr id="323591" name="Oval 7"/>
            <p:cNvSpPr>
              <a:spLocks noChangeArrowheads="1"/>
            </p:cNvSpPr>
            <p:nvPr/>
          </p:nvSpPr>
          <p:spPr bwMode="auto">
            <a:xfrm>
              <a:off x="1610" y="2886"/>
              <a:ext cx="1271" cy="453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92" name="Rectangle 8"/>
            <p:cNvSpPr>
              <a:spLocks noChangeArrowheads="1"/>
            </p:cNvSpPr>
            <p:nvPr/>
          </p:nvSpPr>
          <p:spPr bwMode="auto">
            <a:xfrm>
              <a:off x="158" y="3158"/>
              <a:ext cx="1701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lang="en-US" altLang="zh-CN" sz="1400">
                  <a:solidFill>
                    <a:schemeClr val="hlink"/>
                  </a:solidFill>
                  <a:latin typeface="Tahoma" pitchFamily="34" charset="0"/>
                  <a:ea typeface="宋体" charset="-122"/>
                </a:rPr>
                <a:t>Spectral descriptors</a:t>
              </a:r>
              <a:endParaRPr lang="ru-RU" altLang="zh-CN" sz="1400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42988" y="3284538"/>
            <a:ext cx="7273925" cy="1800225"/>
            <a:chOff x="657" y="2069"/>
            <a:chExt cx="4582" cy="1134"/>
          </a:xfrm>
        </p:grpSpPr>
        <p:sp>
          <p:nvSpPr>
            <p:cNvPr id="323594" name="Oval 10"/>
            <p:cNvSpPr>
              <a:spLocks noChangeArrowheads="1"/>
            </p:cNvSpPr>
            <p:nvPr/>
          </p:nvSpPr>
          <p:spPr bwMode="auto">
            <a:xfrm>
              <a:off x="657" y="2795"/>
              <a:ext cx="1089" cy="272"/>
            </a:xfrm>
            <a:prstGeom prst="ellips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95" name="Oval 11"/>
            <p:cNvSpPr>
              <a:spLocks noChangeArrowheads="1"/>
            </p:cNvSpPr>
            <p:nvPr/>
          </p:nvSpPr>
          <p:spPr bwMode="auto">
            <a:xfrm>
              <a:off x="4286" y="2478"/>
              <a:ext cx="816" cy="181"/>
            </a:xfrm>
            <a:prstGeom prst="ellips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96" name="Oval 12"/>
            <p:cNvSpPr>
              <a:spLocks noChangeArrowheads="1"/>
            </p:cNvSpPr>
            <p:nvPr/>
          </p:nvSpPr>
          <p:spPr bwMode="auto">
            <a:xfrm>
              <a:off x="4332" y="2069"/>
              <a:ext cx="907" cy="136"/>
            </a:xfrm>
            <a:prstGeom prst="ellips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97" name="Oval 13"/>
            <p:cNvSpPr>
              <a:spLocks noChangeArrowheads="1"/>
            </p:cNvSpPr>
            <p:nvPr/>
          </p:nvSpPr>
          <p:spPr bwMode="auto">
            <a:xfrm>
              <a:off x="1791" y="2840"/>
              <a:ext cx="953" cy="363"/>
            </a:xfrm>
            <a:prstGeom prst="ellips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8BE3-9883-4E87-8EF5-610A44FBE2B1}" type="datetime1">
              <a:rPr lang="id-ID" smtClean="0"/>
              <a:t>30/07/2014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6656" y="228600"/>
            <a:ext cx="5149391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Requirements to the shape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468313" y="1844675"/>
            <a:ext cx="80645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800">
                <a:cs typeface="Arial" charset="0"/>
              </a:rPr>
              <a:t>T</a:t>
            </a:r>
            <a:r>
              <a:rPr lang="ru-RU" sz="2800">
                <a:cs typeface="Arial" charset="0"/>
              </a:rPr>
              <a:t>ranslation</a:t>
            </a:r>
            <a:r>
              <a:rPr lang="en-US" sz="2800">
                <a:cs typeface="Arial" charset="0"/>
              </a:rPr>
              <a:t> invariance</a:t>
            </a:r>
            <a:endParaRPr lang="ru-RU" sz="2800"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800">
                <a:cs typeface="Arial" charset="0"/>
              </a:rPr>
              <a:t>Scale invariance</a:t>
            </a:r>
            <a:endParaRPr lang="ru-RU" sz="2800"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800">
                <a:cs typeface="Arial" charset="0"/>
              </a:rPr>
              <a:t>Rotational invariance</a:t>
            </a:r>
            <a:endParaRPr lang="ru-RU" sz="2800"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800">
                <a:cs typeface="Arial" charset="0"/>
              </a:rPr>
              <a:t>Stability against small form changes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800">
                <a:cs typeface="Arial" charset="0"/>
              </a:rPr>
              <a:t>Low computation complexity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800">
                <a:cs typeface="Arial" charset="0"/>
              </a:rPr>
              <a:t>Low comparison complexity</a:t>
            </a:r>
            <a:endParaRPr lang="ru-RU" sz="2800">
              <a:cs typeface="Arial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9F8A-C374-4891-8D87-7F62C8F63281}" type="datetime1">
              <a:rPr lang="id-ID" smtClean="0"/>
              <a:t>30/07/2014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Boundary-based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1698625"/>
            <a:ext cx="8229600" cy="4178300"/>
            <a:chOff x="288" y="1070"/>
            <a:chExt cx="5184" cy="2632"/>
          </a:xfrm>
        </p:grpSpPr>
        <p:graphicFrame>
          <p:nvGraphicFramePr>
            <p:cNvPr id="325637" name="Object 5"/>
            <p:cNvGraphicFramePr>
              <a:graphicFrameLocks noChangeAspect="1"/>
            </p:cNvGraphicFramePr>
            <p:nvPr/>
          </p:nvGraphicFramePr>
          <p:xfrm>
            <a:off x="288" y="1070"/>
            <a:ext cx="5184" cy="2632"/>
          </p:xfrm>
          <a:graphic>
            <a:graphicData uri="http://schemas.openxmlformats.org/presentationml/2006/ole">
              <p:oleObj spid="_x0000_s111618" name="Visio" r:id="rId3" imgW="9466600" imgH="4806017" progId="Visio.Drawing.11">
                <p:embed/>
              </p:oleObj>
            </a:graphicData>
          </a:graphic>
        </p:graphicFrame>
        <p:sp>
          <p:nvSpPr>
            <p:cNvPr id="325639" name="Oval 7"/>
            <p:cNvSpPr>
              <a:spLocks noChangeArrowheads="1"/>
            </p:cNvSpPr>
            <p:nvPr/>
          </p:nvSpPr>
          <p:spPr bwMode="auto">
            <a:xfrm>
              <a:off x="340" y="2613"/>
              <a:ext cx="1270" cy="272"/>
            </a:xfrm>
            <a:prstGeom prst="ellips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40" name="Oval 8"/>
            <p:cNvSpPr>
              <a:spLocks noChangeArrowheads="1"/>
            </p:cNvSpPr>
            <p:nvPr/>
          </p:nvSpPr>
          <p:spPr bwMode="auto">
            <a:xfrm>
              <a:off x="1701" y="2658"/>
              <a:ext cx="1270" cy="272"/>
            </a:xfrm>
            <a:prstGeom prst="ellips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402A-BCB8-4372-95D6-7B284DB887BF}" type="datetime1">
              <a:rPr lang="id-ID" smtClean="0"/>
              <a:t>30/07/2014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Chain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790C-C57F-4E2A-B2A3-619DD59FD800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27591" cy="451399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 we focus on a boundary?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boundary is a good representation of an object shape</a:t>
            </a:r>
          </a:p>
          <a:p>
            <a:pPr lvl="1"/>
            <a:r>
              <a:rPr lang="en-US" dirty="0" smtClean="0"/>
              <a:t>and also requires a few memory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b="1" dirty="0" smtClean="0">
                <a:solidFill>
                  <a:srgbClr val="990000"/>
                </a:solidFill>
              </a:rPr>
              <a:t>Chain codes:</a:t>
            </a:r>
            <a:r>
              <a:rPr lang="en-US" dirty="0" smtClean="0"/>
              <a:t> represent an object boundary by a connected </a:t>
            </a:r>
            <a:r>
              <a:rPr lang="en-US" dirty="0" smtClean="0"/>
              <a:t>sequence </a:t>
            </a:r>
            <a:r>
              <a:rPr lang="en-US" dirty="0" smtClean="0"/>
              <a:t>of straight line segments of specified </a:t>
            </a:r>
            <a:r>
              <a:rPr lang="en-US" dirty="0" smtClean="0"/>
              <a:t>length</a:t>
            </a:r>
            <a:r>
              <a:rPr lang="id-ID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direction.</a:t>
            </a:r>
          </a:p>
          <a:p>
            <a:endParaRPr lang="en-US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0963" y="1600200"/>
            <a:ext cx="3675085" cy="23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10902" y="4295001"/>
            <a:ext cx="305514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/>
              <a:t>(Images from Rafael C</a:t>
            </a:r>
            <a:r>
              <a:rPr lang="en-US" sz="1000" dirty="0" smtClean="0"/>
              <a:t>.</a:t>
            </a:r>
            <a:r>
              <a:rPr lang="id-ID" sz="1000" dirty="0" smtClean="0"/>
              <a:t> </a:t>
            </a:r>
            <a:r>
              <a:rPr lang="en-US" sz="1000" dirty="0" smtClean="0"/>
              <a:t> </a:t>
            </a:r>
            <a:r>
              <a:rPr lang="en-US" sz="1000" dirty="0"/>
              <a:t>Gonzalez and Richard E. </a:t>
            </a:r>
            <a:r>
              <a:rPr lang="id-ID" sz="1000" dirty="0" smtClean="0"/>
              <a:t> </a:t>
            </a:r>
            <a:r>
              <a:rPr lang="en-US" sz="1000" dirty="0" smtClean="0"/>
              <a:t>Wood</a:t>
            </a:r>
            <a:r>
              <a:rPr lang="en-US" sz="1000" dirty="0"/>
              <a:t>, Digital Image </a:t>
            </a:r>
            <a:r>
              <a:rPr lang="id-ID" sz="1000" dirty="0" smtClean="0"/>
              <a:t> </a:t>
            </a:r>
            <a:r>
              <a:rPr lang="en-US" sz="1000" dirty="0" smtClean="0"/>
              <a:t>Processing</a:t>
            </a:r>
            <a:r>
              <a:rPr lang="en-US" sz="1000" dirty="0"/>
              <a:t>, 2</a:t>
            </a:r>
            <a:r>
              <a:rPr lang="en-US" sz="1000" baseline="30000" dirty="0"/>
              <a:t>nd</a:t>
            </a:r>
            <a:r>
              <a:rPr lang="en-US" sz="1000" dirty="0"/>
              <a:t> Edition.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300" y="228600"/>
            <a:ext cx="509574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Example of Chain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6885-183F-4CB0-9B37-6D9A52B7E29E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9</a:t>
            </a:fld>
            <a:endParaRPr lang="id-ID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26137"/>
          <a:stretch>
            <a:fillRect/>
          </a:stretch>
        </p:blipFill>
        <p:spPr bwMode="auto">
          <a:xfrm>
            <a:off x="1738313" y="1600200"/>
            <a:ext cx="5408074" cy="460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587" y="1676400"/>
            <a:ext cx="1739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Object </a:t>
            </a:r>
          </a:p>
          <a:p>
            <a:pPr algn="ctr"/>
            <a:r>
              <a:rPr lang="en-US" dirty="0"/>
              <a:t>boundary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resampling</a:t>
            </a:r>
            <a:r>
              <a:rPr lang="en-US" dirty="0"/>
              <a:t>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05687" y="2041525"/>
            <a:ext cx="1385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Boundary</a:t>
            </a:r>
          </a:p>
          <a:p>
            <a:pPr algn="ctr"/>
            <a:r>
              <a:rPr lang="en-US" dirty="0"/>
              <a:t>vertices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4389437"/>
            <a:ext cx="1738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4-directional</a:t>
            </a:r>
          </a:p>
          <a:p>
            <a:pPr algn="ctr"/>
            <a:r>
              <a:rPr lang="en-US" dirty="0"/>
              <a:t>chain code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05687" y="4389437"/>
            <a:ext cx="1738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8-directional</a:t>
            </a:r>
          </a:p>
          <a:p>
            <a:pPr algn="ctr"/>
            <a:r>
              <a:rPr lang="en-US" dirty="0"/>
              <a:t>chain code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867</Words>
  <Application>Microsoft Office PowerPoint</Application>
  <PresentationFormat>On-screen Show (4:3)</PresentationFormat>
  <Paragraphs>215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template_informatika_slide</vt:lpstr>
      <vt:lpstr>Visio</vt:lpstr>
      <vt:lpstr>Equation</vt:lpstr>
      <vt:lpstr>CIG4I3 SISTEM REKOGNISI Pertemuan 9: Ekstraksi Ciri Bentuk</vt:lpstr>
      <vt:lpstr>Resume Materi Pertemuan 8</vt:lpstr>
      <vt:lpstr>Generic Process Block</vt:lpstr>
      <vt:lpstr>Materi Pertemuan 9</vt:lpstr>
      <vt:lpstr>Shape features</vt:lpstr>
      <vt:lpstr>Requirements to the shape features</vt:lpstr>
      <vt:lpstr>Boundary-based features</vt:lpstr>
      <vt:lpstr>Chain Code</vt:lpstr>
      <vt:lpstr>Example of Chain Code</vt:lpstr>
      <vt:lpstr>Problem In Chain Code</vt:lpstr>
      <vt:lpstr>Problem In Chain Code</vt:lpstr>
      <vt:lpstr>Chain Code -&gt; Boundary Descriptor</vt:lpstr>
      <vt:lpstr>Shape Number</vt:lpstr>
      <vt:lpstr>Chain Code</vt:lpstr>
      <vt:lpstr>Materi Pertemuan 9</vt:lpstr>
      <vt:lpstr>Region-based features</vt:lpstr>
      <vt:lpstr>Grid-method</vt:lpstr>
      <vt:lpstr>Moment invariants</vt:lpstr>
      <vt:lpstr>Invariant Moment</vt:lpstr>
      <vt:lpstr>7 Invariant moments</vt:lpstr>
      <vt:lpstr>Moment Example</vt:lpstr>
      <vt:lpstr>Moment Example</vt:lpstr>
      <vt:lpstr>Review Moment</vt:lpstr>
      <vt:lpstr>Shape features comparison</vt:lpstr>
      <vt:lpstr>Region Descriptor</vt:lpstr>
      <vt:lpstr>Region Descriptor</vt:lpstr>
      <vt:lpstr>Sumber</vt:lpstr>
      <vt:lpstr>Slide 28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135</cp:revision>
  <dcterms:created xsi:type="dcterms:W3CDTF">2012-11-14T18:53:32Z</dcterms:created>
  <dcterms:modified xsi:type="dcterms:W3CDTF">2014-07-29T18:36:41Z</dcterms:modified>
</cp:coreProperties>
</file>