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256" r:id="rId2"/>
    <p:sldId id="405" r:id="rId3"/>
    <p:sldId id="419" r:id="rId4"/>
    <p:sldId id="406" r:id="rId5"/>
    <p:sldId id="420" r:id="rId6"/>
    <p:sldId id="410" r:id="rId7"/>
    <p:sldId id="411" r:id="rId8"/>
    <p:sldId id="409" r:id="rId9"/>
    <p:sldId id="421" r:id="rId10"/>
    <p:sldId id="424" r:id="rId11"/>
    <p:sldId id="422" r:id="rId12"/>
    <p:sldId id="433" r:id="rId13"/>
    <p:sldId id="412" r:id="rId14"/>
    <p:sldId id="415" r:id="rId15"/>
    <p:sldId id="416" r:id="rId16"/>
    <p:sldId id="417" r:id="rId17"/>
    <p:sldId id="418" r:id="rId18"/>
    <p:sldId id="425" r:id="rId19"/>
    <p:sldId id="427" r:id="rId20"/>
    <p:sldId id="428" r:id="rId21"/>
    <p:sldId id="429" r:id="rId22"/>
    <p:sldId id="431" r:id="rId23"/>
    <p:sldId id="432" r:id="rId24"/>
    <p:sldId id="434" r:id="rId25"/>
    <p:sldId id="439" r:id="rId26"/>
    <p:sldId id="435" r:id="rId27"/>
    <p:sldId id="436" r:id="rId28"/>
    <p:sldId id="437" r:id="rId29"/>
    <p:sldId id="438" r:id="rId30"/>
    <p:sldId id="414" r:id="rId31"/>
    <p:sldId id="258" r:id="rId3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8351" autoAdjust="0"/>
  </p:normalViewPr>
  <p:slideViewPr>
    <p:cSldViewPr snapToGrid="0" snapToObjects="1">
      <p:cViewPr>
        <p:scale>
          <a:sx n="66" d="100"/>
          <a:sy n="66" d="100"/>
        </p:scale>
        <p:origin x="-1506" y="-78"/>
      </p:cViewPr>
      <p:guideLst>
        <p:guide orient="horz" pos="2160"/>
        <p:guide pos="2880"/>
      </p:guideLst>
    </p:cSldViewPr>
  </p:slideViewPr>
  <p:outlineViewPr>
    <p:cViewPr>
      <p:scale>
        <a:sx n="33" d="100"/>
        <a:sy n="33" d="100"/>
      </p:scale>
      <p:origin x="48" y="19566"/>
    </p:cViewPr>
  </p:outlineViewPr>
  <p:notesTextViewPr>
    <p:cViewPr>
      <p:scale>
        <a:sx n="100" d="100"/>
        <a:sy n="100" d="100"/>
      </p:scale>
      <p:origin x="0" y="0"/>
    </p:cViewPr>
  </p:notesTextViewPr>
  <p:notesViewPr>
    <p:cSldViewPr snapToGrid="0" snapToObjects="1">
      <p:cViewPr varScale="1">
        <p:scale>
          <a:sx n="56" d="100"/>
          <a:sy n="56" d="100"/>
        </p:scale>
        <p:origin x="-2886"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d-ID"/>
  <c:style val="8"/>
  <c:chart>
    <c:plotArea>
      <c:layout/>
      <c:barChart>
        <c:barDir val="col"/>
        <c:grouping val="clustered"/>
        <c:ser>
          <c:idx val="0"/>
          <c:order val="0"/>
          <c:cat>
            <c:strRef>
              <c:f>Sheet2!$A$4:$A$58</c:f>
              <c:strCache>
                <c:ptCount val="55"/>
                <c:pt idx="0">
                  <c:v>December, 1995</c:v>
                </c:pt>
                <c:pt idx="1">
                  <c:v>December, 1996</c:v>
                </c:pt>
                <c:pt idx="2">
                  <c:v>December, 1997</c:v>
                </c:pt>
                <c:pt idx="3">
                  <c:v>December, 1998</c:v>
                </c:pt>
                <c:pt idx="4">
                  <c:v>December, 1999</c:v>
                </c:pt>
                <c:pt idx="5">
                  <c:v>March, 2000</c:v>
                </c:pt>
                <c:pt idx="6">
                  <c:v>July, 2000</c:v>
                </c:pt>
                <c:pt idx="7">
                  <c:v>December, 2000</c:v>
                </c:pt>
                <c:pt idx="8">
                  <c:v>March, 2001</c:v>
                </c:pt>
                <c:pt idx="9">
                  <c:v>June, 2001</c:v>
                </c:pt>
                <c:pt idx="10">
                  <c:v>August, 2001</c:v>
                </c:pt>
                <c:pt idx="11">
                  <c:v>April, 2002</c:v>
                </c:pt>
                <c:pt idx="12">
                  <c:v>July, 2002</c:v>
                </c:pt>
                <c:pt idx="13">
                  <c:v>September, 2002</c:v>
                </c:pt>
                <c:pt idx="14">
                  <c:v>March, 2003</c:v>
                </c:pt>
                <c:pt idx="15">
                  <c:v>September, 2003</c:v>
                </c:pt>
                <c:pt idx="16">
                  <c:v>October, 2003</c:v>
                </c:pt>
                <c:pt idx="17">
                  <c:v>December, 2003</c:v>
                </c:pt>
                <c:pt idx="18">
                  <c:v>February, 2004</c:v>
                </c:pt>
                <c:pt idx="19">
                  <c:v>May, 2004</c:v>
                </c:pt>
                <c:pt idx="20">
                  <c:v>October, 2004</c:v>
                </c:pt>
                <c:pt idx="21">
                  <c:v>December, 2004</c:v>
                </c:pt>
                <c:pt idx="22">
                  <c:v>March, 2005</c:v>
                </c:pt>
                <c:pt idx="23">
                  <c:v>June, 2005</c:v>
                </c:pt>
                <c:pt idx="24">
                  <c:v>September, 2005</c:v>
                </c:pt>
                <c:pt idx="25">
                  <c:v>November, 2005</c:v>
                </c:pt>
                <c:pt idx="26">
                  <c:v>December, 2005</c:v>
                </c:pt>
                <c:pt idx="27">
                  <c:v>March, 2006</c:v>
                </c:pt>
                <c:pt idx="28">
                  <c:v>June, 2006</c:v>
                </c:pt>
                <c:pt idx="29">
                  <c:v>Sept, 2006</c:v>
                </c:pt>
                <c:pt idx="30">
                  <c:v>Dec, 2006</c:v>
                </c:pt>
                <c:pt idx="31">
                  <c:v>Mar, 2007</c:v>
                </c:pt>
                <c:pt idx="32">
                  <c:v>June, 2007</c:v>
                </c:pt>
                <c:pt idx="33">
                  <c:v>Sept, 2007</c:v>
                </c:pt>
                <c:pt idx="34">
                  <c:v>Dec, 2007</c:v>
                </c:pt>
                <c:pt idx="35">
                  <c:v>Mar, 2008</c:v>
                </c:pt>
                <c:pt idx="36">
                  <c:v>June, 2008</c:v>
                </c:pt>
                <c:pt idx="37">
                  <c:v>Sept, 2008</c:v>
                </c:pt>
                <c:pt idx="38">
                  <c:v>Dec, 2008</c:v>
                </c:pt>
                <c:pt idx="39">
                  <c:v>Mar, 2009</c:v>
                </c:pt>
                <c:pt idx="40">
                  <c:v>June, 2009</c:v>
                </c:pt>
                <c:pt idx="41">
                  <c:v>Sept, 2009</c:v>
                </c:pt>
                <c:pt idx="42">
                  <c:v>Dec, 2009</c:v>
                </c:pt>
                <c:pt idx="43">
                  <c:v>June, 2010</c:v>
                </c:pt>
                <c:pt idx="44">
                  <c:v>Sept, 2010</c:v>
                </c:pt>
                <c:pt idx="45">
                  <c:v>Mar, 2011</c:v>
                </c:pt>
                <c:pt idx="46">
                  <c:v>Jun, 2011</c:v>
                </c:pt>
                <c:pt idx="47">
                  <c:v>Sept, 2011</c:v>
                </c:pt>
                <c:pt idx="48">
                  <c:v>Dec, 2011</c:v>
                </c:pt>
                <c:pt idx="49">
                  <c:v>Mar, 2012</c:v>
                </c:pt>
                <c:pt idx="50">
                  <c:v>June, 2012</c:v>
                </c:pt>
                <c:pt idx="51">
                  <c:v>Sept, 2012</c:v>
                </c:pt>
                <c:pt idx="52">
                  <c:v>Dec, 2012</c:v>
                </c:pt>
                <c:pt idx="53">
                  <c:v>Dec, 2013</c:v>
                </c:pt>
                <c:pt idx="54">
                  <c:v>March, 2014 (estimate)</c:v>
                </c:pt>
              </c:strCache>
            </c:strRef>
          </c:cat>
          <c:val>
            <c:numRef>
              <c:f>Sheet2!$B$4:$B$58</c:f>
              <c:numCache>
                <c:formatCode>General</c:formatCode>
                <c:ptCount val="55"/>
                <c:pt idx="0">
                  <c:v>16</c:v>
                </c:pt>
                <c:pt idx="1">
                  <c:v>36</c:v>
                </c:pt>
                <c:pt idx="2">
                  <c:v>70</c:v>
                </c:pt>
                <c:pt idx="3">
                  <c:v>147</c:v>
                </c:pt>
                <c:pt idx="4">
                  <c:v>248</c:v>
                </c:pt>
                <c:pt idx="5">
                  <c:v>304</c:v>
                </c:pt>
                <c:pt idx="6">
                  <c:v>359</c:v>
                </c:pt>
                <c:pt idx="7">
                  <c:v>361</c:v>
                </c:pt>
                <c:pt idx="8">
                  <c:v>458</c:v>
                </c:pt>
                <c:pt idx="9">
                  <c:v>479</c:v>
                </c:pt>
                <c:pt idx="10">
                  <c:v>513</c:v>
                </c:pt>
                <c:pt idx="11">
                  <c:v>558</c:v>
                </c:pt>
                <c:pt idx="12">
                  <c:v>569</c:v>
                </c:pt>
                <c:pt idx="13">
                  <c:v>587</c:v>
                </c:pt>
                <c:pt idx="14">
                  <c:v>608</c:v>
                </c:pt>
                <c:pt idx="15">
                  <c:v>677</c:v>
                </c:pt>
                <c:pt idx="16">
                  <c:v>682</c:v>
                </c:pt>
                <c:pt idx="17">
                  <c:v>719</c:v>
                </c:pt>
                <c:pt idx="18">
                  <c:v>745</c:v>
                </c:pt>
                <c:pt idx="19">
                  <c:v>757</c:v>
                </c:pt>
                <c:pt idx="20">
                  <c:v>812</c:v>
                </c:pt>
                <c:pt idx="21">
                  <c:v>817</c:v>
                </c:pt>
                <c:pt idx="22">
                  <c:v>888</c:v>
                </c:pt>
                <c:pt idx="23">
                  <c:v>938</c:v>
                </c:pt>
                <c:pt idx="24">
                  <c:v>957</c:v>
                </c:pt>
                <c:pt idx="25">
                  <c:v>972</c:v>
                </c:pt>
                <c:pt idx="26" formatCode="#,##0">
                  <c:v>1018</c:v>
                </c:pt>
                <c:pt idx="27" formatCode="#,##0">
                  <c:v>1023</c:v>
                </c:pt>
                <c:pt idx="28" formatCode="#,##0">
                  <c:v>1043</c:v>
                </c:pt>
                <c:pt idx="29" formatCode="#,##0">
                  <c:v>1086</c:v>
                </c:pt>
                <c:pt idx="30" formatCode="#,##0">
                  <c:v>1093</c:v>
                </c:pt>
                <c:pt idx="31" formatCode="#,##0">
                  <c:v>1129</c:v>
                </c:pt>
                <c:pt idx="32" formatCode="#,##0">
                  <c:v>1173</c:v>
                </c:pt>
                <c:pt idx="33" formatCode="#,##0">
                  <c:v>1245</c:v>
                </c:pt>
                <c:pt idx="34" formatCode="#,##0">
                  <c:v>1319</c:v>
                </c:pt>
                <c:pt idx="35" formatCode="#,##0">
                  <c:v>1407</c:v>
                </c:pt>
                <c:pt idx="36" formatCode="#,##0">
                  <c:v>1463</c:v>
                </c:pt>
                <c:pt idx="37" formatCode="#,##0">
                  <c:v>1504</c:v>
                </c:pt>
                <c:pt idx="38" formatCode="#,##0">
                  <c:v>1574</c:v>
                </c:pt>
                <c:pt idx="39" formatCode="#,##0">
                  <c:v>1596</c:v>
                </c:pt>
                <c:pt idx="40" formatCode="#,##0">
                  <c:v>1669</c:v>
                </c:pt>
                <c:pt idx="41" formatCode="#,##0">
                  <c:v>1734</c:v>
                </c:pt>
                <c:pt idx="42" formatCode="#,##0">
                  <c:v>1802</c:v>
                </c:pt>
                <c:pt idx="43" formatCode="#,##0">
                  <c:v>1966</c:v>
                </c:pt>
                <c:pt idx="44" formatCode="#,##0">
                  <c:v>1971</c:v>
                </c:pt>
                <c:pt idx="45" formatCode="#,##0">
                  <c:v>2095</c:v>
                </c:pt>
                <c:pt idx="46" formatCode="#,##0">
                  <c:v>2110</c:v>
                </c:pt>
                <c:pt idx="47" formatCode="#,##0">
                  <c:v>2180</c:v>
                </c:pt>
                <c:pt idx="48" formatCode="#,##0">
                  <c:v>2267</c:v>
                </c:pt>
                <c:pt idx="49" formatCode="#,##0">
                  <c:v>2336</c:v>
                </c:pt>
                <c:pt idx="50" formatCode="#,##0">
                  <c:v>2405</c:v>
                </c:pt>
                <c:pt idx="51" formatCode="#,##0">
                  <c:v>2439</c:v>
                </c:pt>
                <c:pt idx="52" formatCode="#,##0">
                  <c:v>2497</c:v>
                </c:pt>
                <c:pt idx="53" formatCode="#,##0">
                  <c:v>2802</c:v>
                </c:pt>
                <c:pt idx="54" formatCode="#,##0">
                  <c:v>2937</c:v>
                </c:pt>
              </c:numCache>
            </c:numRef>
          </c:val>
        </c:ser>
        <c:axId val="67509632"/>
        <c:axId val="67703168"/>
      </c:barChart>
      <c:catAx>
        <c:axId val="67509632"/>
        <c:scaling>
          <c:orientation val="minMax"/>
        </c:scaling>
        <c:axPos val="b"/>
        <c:tickLblPos val="nextTo"/>
        <c:crossAx val="67703168"/>
        <c:crosses val="autoZero"/>
        <c:auto val="1"/>
        <c:lblAlgn val="ctr"/>
        <c:lblOffset val="100"/>
      </c:catAx>
      <c:valAx>
        <c:axId val="67703168"/>
        <c:scaling>
          <c:orientation val="minMax"/>
        </c:scaling>
        <c:axPos val="l"/>
        <c:majorGridlines/>
        <c:numFmt formatCode="General" sourceLinked="1"/>
        <c:tickLblPos val="nextTo"/>
        <c:crossAx val="67509632"/>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id-ID"/>
  <c:chart>
    <c:plotArea>
      <c:layout/>
      <c:barChart>
        <c:barDir val="col"/>
        <c:grouping val="clustered"/>
        <c:ser>
          <c:idx val="0"/>
          <c:order val="0"/>
          <c:cat>
            <c:strRef>
              <c:f>Sheet1!$A$4:$A$58</c:f>
              <c:strCache>
                <c:ptCount val="55"/>
                <c:pt idx="0">
                  <c:v>December, 1995</c:v>
                </c:pt>
                <c:pt idx="1">
                  <c:v>December, 1996</c:v>
                </c:pt>
                <c:pt idx="2">
                  <c:v>December, 1997</c:v>
                </c:pt>
                <c:pt idx="3">
                  <c:v>December, 1998</c:v>
                </c:pt>
                <c:pt idx="4">
                  <c:v>December, 1999</c:v>
                </c:pt>
                <c:pt idx="5">
                  <c:v>March, 2000</c:v>
                </c:pt>
                <c:pt idx="6">
                  <c:v>July, 2000</c:v>
                </c:pt>
                <c:pt idx="7">
                  <c:v>December, 2000</c:v>
                </c:pt>
                <c:pt idx="8">
                  <c:v>March, 2001</c:v>
                </c:pt>
                <c:pt idx="9">
                  <c:v>June, 2001</c:v>
                </c:pt>
                <c:pt idx="10">
                  <c:v>August, 2001</c:v>
                </c:pt>
                <c:pt idx="11">
                  <c:v>April, 2002</c:v>
                </c:pt>
                <c:pt idx="12">
                  <c:v>July, 2002</c:v>
                </c:pt>
                <c:pt idx="13">
                  <c:v>September, 2002</c:v>
                </c:pt>
                <c:pt idx="14">
                  <c:v>March, 2003</c:v>
                </c:pt>
                <c:pt idx="15">
                  <c:v>September, 2003</c:v>
                </c:pt>
                <c:pt idx="16">
                  <c:v>October, 2003</c:v>
                </c:pt>
                <c:pt idx="17">
                  <c:v>December, 2003</c:v>
                </c:pt>
                <c:pt idx="18">
                  <c:v>February, 2004</c:v>
                </c:pt>
                <c:pt idx="19">
                  <c:v>May, 2004</c:v>
                </c:pt>
                <c:pt idx="20">
                  <c:v>October, 2004</c:v>
                </c:pt>
                <c:pt idx="21">
                  <c:v>December, 2004</c:v>
                </c:pt>
                <c:pt idx="22">
                  <c:v>March, 2005</c:v>
                </c:pt>
                <c:pt idx="23">
                  <c:v>June, 2005</c:v>
                </c:pt>
                <c:pt idx="24">
                  <c:v>September, 2005</c:v>
                </c:pt>
                <c:pt idx="25">
                  <c:v>November, 2005</c:v>
                </c:pt>
                <c:pt idx="26">
                  <c:v>December, 2005</c:v>
                </c:pt>
                <c:pt idx="27">
                  <c:v>March, 2006</c:v>
                </c:pt>
                <c:pt idx="28">
                  <c:v>June, 2006</c:v>
                </c:pt>
                <c:pt idx="29">
                  <c:v>Sept, 2006</c:v>
                </c:pt>
                <c:pt idx="30">
                  <c:v>Dec, 2006</c:v>
                </c:pt>
                <c:pt idx="31">
                  <c:v>Mar, 2007</c:v>
                </c:pt>
                <c:pt idx="32">
                  <c:v>June, 2007</c:v>
                </c:pt>
                <c:pt idx="33">
                  <c:v>Sept, 2007</c:v>
                </c:pt>
                <c:pt idx="34">
                  <c:v>Dec, 2007</c:v>
                </c:pt>
                <c:pt idx="35">
                  <c:v>Mar, 2008</c:v>
                </c:pt>
                <c:pt idx="36">
                  <c:v>June, 2008</c:v>
                </c:pt>
                <c:pt idx="37">
                  <c:v>Sept, 2008</c:v>
                </c:pt>
                <c:pt idx="38">
                  <c:v>Dec, 2008</c:v>
                </c:pt>
                <c:pt idx="39">
                  <c:v>Mar, 2009</c:v>
                </c:pt>
                <c:pt idx="40">
                  <c:v>June, 2009</c:v>
                </c:pt>
                <c:pt idx="41">
                  <c:v>Sept, 2009</c:v>
                </c:pt>
                <c:pt idx="42">
                  <c:v>Dec, 2009</c:v>
                </c:pt>
                <c:pt idx="43">
                  <c:v>June, 2010</c:v>
                </c:pt>
                <c:pt idx="44">
                  <c:v>Sept, 2010</c:v>
                </c:pt>
                <c:pt idx="45">
                  <c:v>Mar, 2011</c:v>
                </c:pt>
                <c:pt idx="46">
                  <c:v>Jun, 2011</c:v>
                </c:pt>
                <c:pt idx="47">
                  <c:v>Sept, 2011</c:v>
                </c:pt>
                <c:pt idx="48">
                  <c:v>Dec, 2011</c:v>
                </c:pt>
                <c:pt idx="49">
                  <c:v>Mar, 2012</c:v>
                </c:pt>
                <c:pt idx="50">
                  <c:v>June, 2012</c:v>
                </c:pt>
                <c:pt idx="51">
                  <c:v>Sept, 2012</c:v>
                </c:pt>
                <c:pt idx="52">
                  <c:v>Dec, 2012</c:v>
                </c:pt>
                <c:pt idx="53">
                  <c:v>Dec, 2013</c:v>
                </c:pt>
                <c:pt idx="54">
                  <c:v>March, 2014 (estimate)</c:v>
                </c:pt>
              </c:strCache>
            </c:strRef>
          </c:cat>
          <c:val>
            <c:numRef>
              <c:f>Sheet1!$C$4:$C$58</c:f>
              <c:numCache>
                <c:formatCode>0.00%</c:formatCode>
                <c:ptCount val="55"/>
                <c:pt idx="0">
                  <c:v>4.000000000000001E-3</c:v>
                </c:pt>
                <c:pt idx="1">
                  <c:v>9.0000000000000028E-3</c:v>
                </c:pt>
                <c:pt idx="2">
                  <c:v>1.7000000000000001E-2</c:v>
                </c:pt>
                <c:pt idx="3">
                  <c:v>3.5999999999999997E-2</c:v>
                </c:pt>
                <c:pt idx="4">
                  <c:v>4.1000000000000002E-2</c:v>
                </c:pt>
                <c:pt idx="5">
                  <c:v>0.05</c:v>
                </c:pt>
                <c:pt idx="6">
                  <c:v>5.9000000000000004E-2</c:v>
                </c:pt>
                <c:pt idx="7">
                  <c:v>5.8000000000000003E-2</c:v>
                </c:pt>
                <c:pt idx="8">
                  <c:v>7.5999999999999998E-2</c:v>
                </c:pt>
                <c:pt idx="9">
                  <c:v>7.9000000000000015E-2</c:v>
                </c:pt>
                <c:pt idx="10">
                  <c:v>8.6000000000000021E-2</c:v>
                </c:pt>
                <c:pt idx="11">
                  <c:v>8.6000000000000021E-2</c:v>
                </c:pt>
                <c:pt idx="12">
                  <c:v>9.1000000000000025E-2</c:v>
                </c:pt>
                <c:pt idx="13">
                  <c:v>9.4000000000000014E-2</c:v>
                </c:pt>
                <c:pt idx="14">
                  <c:v>9.7000000000000003E-2</c:v>
                </c:pt>
                <c:pt idx="15">
                  <c:v>0.10600000000000001</c:v>
                </c:pt>
                <c:pt idx="16">
                  <c:v>0.10700000000000001</c:v>
                </c:pt>
                <c:pt idx="17">
                  <c:v>0.111</c:v>
                </c:pt>
                <c:pt idx="18">
                  <c:v>0.115</c:v>
                </c:pt>
                <c:pt idx="19">
                  <c:v>0.11700000000000002</c:v>
                </c:pt>
                <c:pt idx="20">
                  <c:v>0.127</c:v>
                </c:pt>
                <c:pt idx="21">
                  <c:v>0.127</c:v>
                </c:pt>
                <c:pt idx="22">
                  <c:v>0.13900000000000001</c:v>
                </c:pt>
                <c:pt idx="23">
                  <c:v>0.14600000000000002</c:v>
                </c:pt>
                <c:pt idx="24">
                  <c:v>0.14900000000000002</c:v>
                </c:pt>
                <c:pt idx="25">
                  <c:v>0.15200000000000002</c:v>
                </c:pt>
                <c:pt idx="26">
                  <c:v>0.15700000000000003</c:v>
                </c:pt>
                <c:pt idx="27">
                  <c:v>0.15700000000000003</c:v>
                </c:pt>
                <c:pt idx="28">
                  <c:v>0.16</c:v>
                </c:pt>
                <c:pt idx="29">
                  <c:v>0.16700000000000001</c:v>
                </c:pt>
                <c:pt idx="30">
                  <c:v>0.16700000000000001</c:v>
                </c:pt>
                <c:pt idx="31">
                  <c:v>0.17200000000000001</c:v>
                </c:pt>
                <c:pt idx="32">
                  <c:v>0.17800000000000002</c:v>
                </c:pt>
                <c:pt idx="33">
                  <c:v>0.18900000000000003</c:v>
                </c:pt>
                <c:pt idx="34">
                  <c:v>0.2</c:v>
                </c:pt>
                <c:pt idx="35">
                  <c:v>0.21100000000000002</c:v>
                </c:pt>
                <c:pt idx="36">
                  <c:v>0.21900000000000003</c:v>
                </c:pt>
                <c:pt idx="37">
                  <c:v>0.22500000000000001</c:v>
                </c:pt>
                <c:pt idx="38">
                  <c:v>0.23500000000000001</c:v>
                </c:pt>
                <c:pt idx="39">
                  <c:v>0.23800000000000002</c:v>
                </c:pt>
                <c:pt idx="40">
                  <c:v>0.24700000000000003</c:v>
                </c:pt>
                <c:pt idx="41">
                  <c:v>0.25600000000000001</c:v>
                </c:pt>
                <c:pt idx="42">
                  <c:v>0.26600000000000001</c:v>
                </c:pt>
                <c:pt idx="43">
                  <c:v>0.28700000000000003</c:v>
                </c:pt>
                <c:pt idx="44">
                  <c:v>0.28800000000000003</c:v>
                </c:pt>
                <c:pt idx="45">
                  <c:v>0.3020000000000001</c:v>
                </c:pt>
                <c:pt idx="46">
                  <c:v>0.3040000000000001</c:v>
                </c:pt>
                <c:pt idx="47">
                  <c:v>0.31500000000000006</c:v>
                </c:pt>
                <c:pt idx="48">
                  <c:v>0.32700000000000007</c:v>
                </c:pt>
                <c:pt idx="49">
                  <c:v>0.33300000000000007</c:v>
                </c:pt>
                <c:pt idx="50">
                  <c:v>0.34300000000000008</c:v>
                </c:pt>
                <c:pt idx="51">
                  <c:v>0.34800000000000003</c:v>
                </c:pt>
                <c:pt idx="52">
                  <c:v>0.35700000000000004</c:v>
                </c:pt>
                <c:pt idx="53">
                  <c:v>0.39000000000000007</c:v>
                </c:pt>
                <c:pt idx="54">
                  <c:v>0.40700000000000003</c:v>
                </c:pt>
              </c:numCache>
            </c:numRef>
          </c:val>
        </c:ser>
        <c:axId val="67718528"/>
        <c:axId val="67732608"/>
      </c:barChart>
      <c:catAx>
        <c:axId val="67718528"/>
        <c:scaling>
          <c:orientation val="minMax"/>
        </c:scaling>
        <c:axPos val="b"/>
        <c:tickLblPos val="nextTo"/>
        <c:crossAx val="67732608"/>
        <c:crosses val="autoZero"/>
        <c:auto val="1"/>
        <c:lblAlgn val="ctr"/>
        <c:lblOffset val="100"/>
      </c:catAx>
      <c:valAx>
        <c:axId val="67732608"/>
        <c:scaling>
          <c:orientation val="minMax"/>
        </c:scaling>
        <c:axPos val="l"/>
        <c:majorGridlines/>
        <c:numFmt formatCode="0.00%" sourceLinked="1"/>
        <c:tickLblPos val="nextTo"/>
        <c:crossAx val="67718528"/>
        <c:crosses val="autoZero"/>
        <c:crossBetween val="between"/>
      </c:valAx>
    </c:plotArea>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0D42DE-26F1-4A50-B616-81E278BDEBF0}" type="doc">
      <dgm:prSet loTypeId="urn:microsoft.com/office/officeart/2005/8/layout/hierarchy4" loCatId="hierarchy" qsTypeId="urn:microsoft.com/office/officeart/2005/8/quickstyle/simple1" qsCatId="simple" csTypeId="urn:microsoft.com/office/officeart/2005/8/colors/colorful2" csCatId="colorful" phldr="1"/>
      <dgm:spPr/>
      <dgm:t>
        <a:bodyPr/>
        <a:lstStyle/>
        <a:p>
          <a:endParaRPr lang="en-US"/>
        </a:p>
      </dgm:t>
    </dgm:pt>
    <dgm:pt modelId="{72448A80-E8CF-4860-B007-7880080B49D8}">
      <dgm:prSet phldrT="[Text]"/>
      <dgm:spPr/>
      <dgm:t>
        <a:bodyPr/>
        <a:lstStyle/>
        <a:p>
          <a:r>
            <a:rPr lang="id-ID" dirty="0" smtClean="0"/>
            <a:t>Informatika on</a:t>
          </a:r>
          <a:endParaRPr lang="en-US" dirty="0"/>
        </a:p>
      </dgm:t>
    </dgm:pt>
    <dgm:pt modelId="{6B5E0436-CC73-41B9-AB90-54D6454C2E40}" type="parTrans" cxnId="{DC2FDA68-AEFB-4F78-B65C-39447C5662FE}">
      <dgm:prSet/>
      <dgm:spPr/>
      <dgm:t>
        <a:bodyPr/>
        <a:lstStyle/>
        <a:p>
          <a:endParaRPr lang="en-US"/>
        </a:p>
      </dgm:t>
    </dgm:pt>
    <dgm:pt modelId="{6291DF8E-1833-42FB-881F-F368DB76A95F}" type="sibTrans" cxnId="{DC2FDA68-AEFB-4F78-B65C-39447C5662FE}">
      <dgm:prSet/>
      <dgm:spPr/>
      <dgm:t>
        <a:bodyPr/>
        <a:lstStyle/>
        <a:p>
          <a:endParaRPr lang="en-US"/>
        </a:p>
      </dgm:t>
    </dgm:pt>
    <dgm:pt modelId="{1DF70DE5-BA56-40E1-A3FD-0D65B9769505}">
      <dgm:prSet phldrT="[Text]"/>
      <dgm:spPr/>
      <dgm:t>
        <a:bodyPr/>
        <a:lstStyle/>
        <a:p>
          <a:r>
            <a:rPr lang="id-ID" dirty="0" smtClean="0"/>
            <a:t>Ekonomi dan Bisnis</a:t>
          </a:r>
          <a:endParaRPr lang="en-US" dirty="0"/>
        </a:p>
      </dgm:t>
    </dgm:pt>
    <dgm:pt modelId="{3424C58A-2773-4301-B464-8F78388C3990}" type="parTrans" cxnId="{3579C84F-4681-4DA6-B3E2-22735E668F27}">
      <dgm:prSet/>
      <dgm:spPr/>
      <dgm:t>
        <a:bodyPr/>
        <a:lstStyle/>
        <a:p>
          <a:endParaRPr lang="en-US"/>
        </a:p>
      </dgm:t>
    </dgm:pt>
    <dgm:pt modelId="{499F3961-024F-48BB-A2D9-595BC2395527}" type="sibTrans" cxnId="{3579C84F-4681-4DA6-B3E2-22735E668F27}">
      <dgm:prSet/>
      <dgm:spPr/>
      <dgm:t>
        <a:bodyPr/>
        <a:lstStyle/>
        <a:p>
          <a:endParaRPr lang="en-US"/>
        </a:p>
      </dgm:t>
    </dgm:pt>
    <dgm:pt modelId="{3A4283F2-2EE9-4468-9477-F1446665E310}">
      <dgm:prSet phldrT="[Text]"/>
      <dgm:spPr/>
      <dgm:t>
        <a:bodyPr/>
        <a:lstStyle/>
        <a:p>
          <a:r>
            <a:rPr lang="id-ID" dirty="0" smtClean="0"/>
            <a:t>Pendidikan</a:t>
          </a:r>
          <a:endParaRPr lang="en-US" dirty="0"/>
        </a:p>
      </dgm:t>
    </dgm:pt>
    <dgm:pt modelId="{4E38959E-4B8C-42E9-BBD6-666A013CBD96}" type="parTrans" cxnId="{8AD38748-AA7C-4C56-A5C6-396F2072F5DE}">
      <dgm:prSet/>
      <dgm:spPr/>
      <dgm:t>
        <a:bodyPr/>
        <a:lstStyle/>
        <a:p>
          <a:endParaRPr lang="en-US"/>
        </a:p>
      </dgm:t>
    </dgm:pt>
    <dgm:pt modelId="{9D322C18-8FFB-42B4-ACD7-59C315DD86C1}" type="sibTrans" cxnId="{8AD38748-AA7C-4C56-A5C6-396F2072F5DE}">
      <dgm:prSet/>
      <dgm:spPr/>
      <dgm:t>
        <a:bodyPr/>
        <a:lstStyle/>
        <a:p>
          <a:endParaRPr lang="en-US"/>
        </a:p>
      </dgm:t>
    </dgm:pt>
    <dgm:pt modelId="{DFDFB260-36B1-41E8-A2B0-078DCAD596A6}">
      <dgm:prSet phldrT="[Text]"/>
      <dgm:spPr/>
      <dgm:t>
        <a:bodyPr/>
        <a:lstStyle/>
        <a:p>
          <a:r>
            <a:rPr lang="id-ID" dirty="0" smtClean="0"/>
            <a:t>Kesehatan</a:t>
          </a:r>
          <a:endParaRPr lang="en-US" dirty="0"/>
        </a:p>
      </dgm:t>
    </dgm:pt>
    <dgm:pt modelId="{A0D3E371-BA7B-44C1-A856-AF6DF2485B71}" type="parTrans" cxnId="{C2FD85CA-2042-47E1-ABB6-AAA8E5454912}">
      <dgm:prSet/>
      <dgm:spPr/>
      <dgm:t>
        <a:bodyPr/>
        <a:lstStyle/>
        <a:p>
          <a:endParaRPr lang="en-US"/>
        </a:p>
      </dgm:t>
    </dgm:pt>
    <dgm:pt modelId="{607B33F6-6735-4EF8-99F6-1DC02B67FEC6}" type="sibTrans" cxnId="{C2FD85CA-2042-47E1-ABB6-AAA8E5454912}">
      <dgm:prSet/>
      <dgm:spPr/>
      <dgm:t>
        <a:bodyPr/>
        <a:lstStyle/>
        <a:p>
          <a:endParaRPr lang="en-US"/>
        </a:p>
      </dgm:t>
    </dgm:pt>
    <dgm:pt modelId="{5AE4737B-07FA-4F41-A53E-01CD2012F048}">
      <dgm:prSet phldrT="[Text]"/>
      <dgm:spPr/>
      <dgm:t>
        <a:bodyPr/>
        <a:lstStyle/>
        <a:p>
          <a:r>
            <a:rPr lang="id-ID" dirty="0" smtClean="0"/>
            <a:t>Politik dan Hukum</a:t>
          </a:r>
          <a:endParaRPr lang="en-US" dirty="0"/>
        </a:p>
      </dgm:t>
    </dgm:pt>
    <dgm:pt modelId="{5044F289-6CA6-4E07-8ACC-AACE8D3501A5}" type="parTrans" cxnId="{A80DB301-E068-420B-B1DB-541A773B9BF2}">
      <dgm:prSet/>
      <dgm:spPr/>
      <dgm:t>
        <a:bodyPr/>
        <a:lstStyle/>
        <a:p>
          <a:endParaRPr lang="en-US"/>
        </a:p>
      </dgm:t>
    </dgm:pt>
    <dgm:pt modelId="{BDEC47B4-8FEA-4F97-9B60-2B08797FB1A5}" type="sibTrans" cxnId="{A80DB301-E068-420B-B1DB-541A773B9BF2}">
      <dgm:prSet/>
      <dgm:spPr/>
      <dgm:t>
        <a:bodyPr/>
        <a:lstStyle/>
        <a:p>
          <a:endParaRPr lang="en-US"/>
        </a:p>
      </dgm:t>
    </dgm:pt>
    <dgm:pt modelId="{337AA532-8259-4A5C-B6BE-3E21E23D40C6}">
      <dgm:prSet phldrT="[Text]"/>
      <dgm:spPr/>
      <dgm:t>
        <a:bodyPr/>
        <a:lstStyle/>
        <a:p>
          <a:r>
            <a:rPr lang="id-ID" dirty="0" smtClean="0"/>
            <a:t>Keamanan</a:t>
          </a:r>
          <a:endParaRPr lang="en-US" dirty="0"/>
        </a:p>
      </dgm:t>
    </dgm:pt>
    <dgm:pt modelId="{469C1825-E6B6-44D1-B063-3A4A851657C6}" type="parTrans" cxnId="{16598ED3-C31D-4B65-B2B6-75CDF0ED2237}">
      <dgm:prSet/>
      <dgm:spPr/>
      <dgm:t>
        <a:bodyPr/>
        <a:lstStyle/>
        <a:p>
          <a:endParaRPr lang="en-US"/>
        </a:p>
      </dgm:t>
    </dgm:pt>
    <dgm:pt modelId="{97E5D650-72BB-47EE-88A2-56BA0FA77EF0}" type="sibTrans" cxnId="{16598ED3-C31D-4B65-B2B6-75CDF0ED2237}">
      <dgm:prSet/>
      <dgm:spPr/>
      <dgm:t>
        <a:bodyPr/>
        <a:lstStyle/>
        <a:p>
          <a:endParaRPr lang="en-US"/>
        </a:p>
      </dgm:t>
    </dgm:pt>
    <dgm:pt modelId="{01533AFB-B410-47EB-B5D7-DDA26BA3D682}">
      <dgm:prSet phldrT="[Text]"/>
      <dgm:spPr/>
      <dgm:t>
        <a:bodyPr/>
        <a:lstStyle/>
        <a:p>
          <a:r>
            <a:rPr lang="id-ID" dirty="0" smtClean="0"/>
            <a:t>Transportasi</a:t>
          </a:r>
          <a:endParaRPr lang="en-US" dirty="0"/>
        </a:p>
      </dgm:t>
    </dgm:pt>
    <dgm:pt modelId="{D188338C-FC72-4A4A-8BFF-9CFDA9750185}" type="parTrans" cxnId="{DF66842C-7BCC-4372-9BD1-984ADAB06A3B}">
      <dgm:prSet/>
      <dgm:spPr/>
    </dgm:pt>
    <dgm:pt modelId="{292AA724-2FDB-4F95-958C-503E3C1FB6C5}" type="sibTrans" cxnId="{DF66842C-7BCC-4372-9BD1-984ADAB06A3B}">
      <dgm:prSet/>
      <dgm:spPr/>
    </dgm:pt>
    <dgm:pt modelId="{4145FC62-DFE0-4FDD-9B4E-07529710B55C}" type="pres">
      <dgm:prSet presAssocID="{D20D42DE-26F1-4A50-B616-81E278BDEBF0}" presName="Name0" presStyleCnt="0">
        <dgm:presLayoutVars>
          <dgm:chPref val="1"/>
          <dgm:dir/>
          <dgm:animOne val="branch"/>
          <dgm:animLvl val="lvl"/>
          <dgm:resizeHandles/>
        </dgm:presLayoutVars>
      </dgm:prSet>
      <dgm:spPr/>
      <dgm:t>
        <a:bodyPr/>
        <a:lstStyle/>
        <a:p>
          <a:endParaRPr lang="en-US"/>
        </a:p>
      </dgm:t>
    </dgm:pt>
    <dgm:pt modelId="{E73E843B-65D9-45A0-9394-6054A0EB6A8B}" type="pres">
      <dgm:prSet presAssocID="{72448A80-E8CF-4860-B007-7880080B49D8}" presName="vertOne" presStyleCnt="0"/>
      <dgm:spPr/>
    </dgm:pt>
    <dgm:pt modelId="{0A62DE7E-3BE8-49AD-B89C-1E6DBF4A12E7}" type="pres">
      <dgm:prSet presAssocID="{72448A80-E8CF-4860-B007-7880080B49D8}" presName="txOne" presStyleLbl="node0" presStyleIdx="0" presStyleCnt="1">
        <dgm:presLayoutVars>
          <dgm:chPref val="3"/>
        </dgm:presLayoutVars>
      </dgm:prSet>
      <dgm:spPr/>
      <dgm:t>
        <a:bodyPr/>
        <a:lstStyle/>
        <a:p>
          <a:endParaRPr lang="en-US"/>
        </a:p>
      </dgm:t>
    </dgm:pt>
    <dgm:pt modelId="{1B8EF5B6-38B3-4C67-A9C7-F88E193FF68F}" type="pres">
      <dgm:prSet presAssocID="{72448A80-E8CF-4860-B007-7880080B49D8}" presName="parTransOne" presStyleCnt="0"/>
      <dgm:spPr/>
    </dgm:pt>
    <dgm:pt modelId="{4CF1C1C3-05ED-4838-8372-637165EE05F9}" type="pres">
      <dgm:prSet presAssocID="{72448A80-E8CF-4860-B007-7880080B49D8}" presName="horzOne" presStyleCnt="0"/>
      <dgm:spPr/>
    </dgm:pt>
    <dgm:pt modelId="{F1BC4BCD-77ED-4663-8B35-7A21180D5526}" type="pres">
      <dgm:prSet presAssocID="{1DF70DE5-BA56-40E1-A3FD-0D65B9769505}" presName="vertTwo" presStyleCnt="0"/>
      <dgm:spPr/>
    </dgm:pt>
    <dgm:pt modelId="{19B61C90-A358-4BFB-8907-6FCE082F0B89}" type="pres">
      <dgm:prSet presAssocID="{1DF70DE5-BA56-40E1-A3FD-0D65B9769505}" presName="txTwo" presStyleLbl="node2" presStyleIdx="0" presStyleCnt="6">
        <dgm:presLayoutVars>
          <dgm:chPref val="3"/>
        </dgm:presLayoutVars>
      </dgm:prSet>
      <dgm:spPr/>
      <dgm:t>
        <a:bodyPr/>
        <a:lstStyle/>
        <a:p>
          <a:endParaRPr lang="en-US"/>
        </a:p>
      </dgm:t>
    </dgm:pt>
    <dgm:pt modelId="{80A98BE2-460B-49BF-904E-9A49FC6E94DF}" type="pres">
      <dgm:prSet presAssocID="{1DF70DE5-BA56-40E1-A3FD-0D65B9769505}" presName="horzTwo" presStyleCnt="0"/>
      <dgm:spPr/>
    </dgm:pt>
    <dgm:pt modelId="{6A3D76BC-7B17-4DFC-9E57-117079643267}" type="pres">
      <dgm:prSet presAssocID="{499F3961-024F-48BB-A2D9-595BC2395527}" presName="sibSpaceTwo" presStyleCnt="0"/>
      <dgm:spPr/>
    </dgm:pt>
    <dgm:pt modelId="{6758E354-85D4-4D3C-88FD-7A13FDBDDCF9}" type="pres">
      <dgm:prSet presAssocID="{5AE4737B-07FA-4F41-A53E-01CD2012F048}" presName="vertTwo" presStyleCnt="0"/>
      <dgm:spPr/>
    </dgm:pt>
    <dgm:pt modelId="{2A5DDCD4-7530-4B7F-87C8-D4F9B22E7892}" type="pres">
      <dgm:prSet presAssocID="{5AE4737B-07FA-4F41-A53E-01CD2012F048}" presName="txTwo" presStyleLbl="node2" presStyleIdx="1" presStyleCnt="6">
        <dgm:presLayoutVars>
          <dgm:chPref val="3"/>
        </dgm:presLayoutVars>
      </dgm:prSet>
      <dgm:spPr/>
      <dgm:t>
        <a:bodyPr/>
        <a:lstStyle/>
        <a:p>
          <a:endParaRPr lang="en-US"/>
        </a:p>
      </dgm:t>
    </dgm:pt>
    <dgm:pt modelId="{6BFA0A31-A822-451F-9AE9-32113EC8E652}" type="pres">
      <dgm:prSet presAssocID="{5AE4737B-07FA-4F41-A53E-01CD2012F048}" presName="horzTwo" presStyleCnt="0"/>
      <dgm:spPr/>
    </dgm:pt>
    <dgm:pt modelId="{52EE6626-F221-42CA-8EE0-C836CACA48D6}" type="pres">
      <dgm:prSet presAssocID="{BDEC47B4-8FEA-4F97-9B60-2B08797FB1A5}" presName="sibSpaceTwo" presStyleCnt="0"/>
      <dgm:spPr/>
    </dgm:pt>
    <dgm:pt modelId="{91AABD09-6DCB-45EF-809B-F5C4931F2E40}" type="pres">
      <dgm:prSet presAssocID="{3A4283F2-2EE9-4468-9477-F1446665E310}" presName="vertTwo" presStyleCnt="0"/>
      <dgm:spPr/>
    </dgm:pt>
    <dgm:pt modelId="{7CF9D942-392B-436E-A6CA-789E4ED8BE5A}" type="pres">
      <dgm:prSet presAssocID="{3A4283F2-2EE9-4468-9477-F1446665E310}" presName="txTwo" presStyleLbl="node2" presStyleIdx="2" presStyleCnt="6">
        <dgm:presLayoutVars>
          <dgm:chPref val="3"/>
        </dgm:presLayoutVars>
      </dgm:prSet>
      <dgm:spPr/>
      <dgm:t>
        <a:bodyPr/>
        <a:lstStyle/>
        <a:p>
          <a:endParaRPr lang="en-US"/>
        </a:p>
      </dgm:t>
    </dgm:pt>
    <dgm:pt modelId="{435632B9-F6A4-468B-9B64-C6B8FB9BE4D6}" type="pres">
      <dgm:prSet presAssocID="{3A4283F2-2EE9-4468-9477-F1446665E310}" presName="horzTwo" presStyleCnt="0"/>
      <dgm:spPr/>
    </dgm:pt>
    <dgm:pt modelId="{60D5D766-E694-450F-8ABB-55BAD25F466D}" type="pres">
      <dgm:prSet presAssocID="{9D322C18-8FFB-42B4-ACD7-59C315DD86C1}" presName="sibSpaceTwo" presStyleCnt="0"/>
      <dgm:spPr/>
    </dgm:pt>
    <dgm:pt modelId="{DD6BE61F-AD8D-4564-98E3-147DE34A7914}" type="pres">
      <dgm:prSet presAssocID="{DFDFB260-36B1-41E8-A2B0-078DCAD596A6}" presName="vertTwo" presStyleCnt="0"/>
      <dgm:spPr/>
    </dgm:pt>
    <dgm:pt modelId="{BAC2E845-C13E-4167-886C-84A34B2D3EAD}" type="pres">
      <dgm:prSet presAssocID="{DFDFB260-36B1-41E8-A2B0-078DCAD596A6}" presName="txTwo" presStyleLbl="node2" presStyleIdx="3" presStyleCnt="6">
        <dgm:presLayoutVars>
          <dgm:chPref val="3"/>
        </dgm:presLayoutVars>
      </dgm:prSet>
      <dgm:spPr/>
      <dgm:t>
        <a:bodyPr/>
        <a:lstStyle/>
        <a:p>
          <a:endParaRPr lang="en-US"/>
        </a:p>
      </dgm:t>
    </dgm:pt>
    <dgm:pt modelId="{59CCCCA4-CB8B-4CE6-A6A2-AC619AE15546}" type="pres">
      <dgm:prSet presAssocID="{DFDFB260-36B1-41E8-A2B0-078DCAD596A6}" presName="horzTwo" presStyleCnt="0"/>
      <dgm:spPr/>
    </dgm:pt>
    <dgm:pt modelId="{A358A5E1-FE36-4176-A7EE-27C6F6B0F015}" type="pres">
      <dgm:prSet presAssocID="{607B33F6-6735-4EF8-99F6-1DC02B67FEC6}" presName="sibSpaceTwo" presStyleCnt="0"/>
      <dgm:spPr/>
    </dgm:pt>
    <dgm:pt modelId="{AE32ED54-5253-424C-B253-D23E4C29C2E0}" type="pres">
      <dgm:prSet presAssocID="{337AA532-8259-4A5C-B6BE-3E21E23D40C6}" presName="vertTwo" presStyleCnt="0"/>
      <dgm:spPr/>
    </dgm:pt>
    <dgm:pt modelId="{1BB0BB09-951B-42E8-A05E-884267980241}" type="pres">
      <dgm:prSet presAssocID="{337AA532-8259-4A5C-B6BE-3E21E23D40C6}" presName="txTwo" presStyleLbl="node2" presStyleIdx="4" presStyleCnt="6">
        <dgm:presLayoutVars>
          <dgm:chPref val="3"/>
        </dgm:presLayoutVars>
      </dgm:prSet>
      <dgm:spPr/>
      <dgm:t>
        <a:bodyPr/>
        <a:lstStyle/>
        <a:p>
          <a:endParaRPr lang="en-US"/>
        </a:p>
      </dgm:t>
    </dgm:pt>
    <dgm:pt modelId="{8613A0DD-935C-4FE5-BC80-CE5460626D2F}" type="pres">
      <dgm:prSet presAssocID="{337AA532-8259-4A5C-B6BE-3E21E23D40C6}" presName="horzTwo" presStyleCnt="0"/>
      <dgm:spPr/>
    </dgm:pt>
    <dgm:pt modelId="{6D1034DA-359D-4B18-96CC-96726C266904}" type="pres">
      <dgm:prSet presAssocID="{97E5D650-72BB-47EE-88A2-56BA0FA77EF0}" presName="sibSpaceTwo" presStyleCnt="0"/>
      <dgm:spPr/>
    </dgm:pt>
    <dgm:pt modelId="{07A73695-A467-4411-8AE5-8061B344A0DB}" type="pres">
      <dgm:prSet presAssocID="{01533AFB-B410-47EB-B5D7-DDA26BA3D682}" presName="vertTwo" presStyleCnt="0"/>
      <dgm:spPr/>
    </dgm:pt>
    <dgm:pt modelId="{F0C70E6F-3A8E-4BDB-B006-AB2ECEE65B95}" type="pres">
      <dgm:prSet presAssocID="{01533AFB-B410-47EB-B5D7-DDA26BA3D682}" presName="txTwo" presStyleLbl="node2" presStyleIdx="5" presStyleCnt="6">
        <dgm:presLayoutVars>
          <dgm:chPref val="3"/>
        </dgm:presLayoutVars>
      </dgm:prSet>
      <dgm:spPr/>
      <dgm:t>
        <a:bodyPr/>
        <a:lstStyle/>
        <a:p>
          <a:endParaRPr lang="en-US"/>
        </a:p>
      </dgm:t>
    </dgm:pt>
    <dgm:pt modelId="{D67299D4-1591-49A0-90C5-31C811419EF1}" type="pres">
      <dgm:prSet presAssocID="{01533AFB-B410-47EB-B5D7-DDA26BA3D682}" presName="horzTwo" presStyleCnt="0"/>
      <dgm:spPr/>
    </dgm:pt>
  </dgm:ptLst>
  <dgm:cxnLst>
    <dgm:cxn modelId="{A429121A-0A9F-435C-816C-7E85A26D8946}" type="presOf" srcId="{1DF70DE5-BA56-40E1-A3FD-0D65B9769505}" destId="{19B61C90-A358-4BFB-8907-6FCE082F0B89}" srcOrd="0" destOrd="0" presId="urn:microsoft.com/office/officeart/2005/8/layout/hierarchy4"/>
    <dgm:cxn modelId="{DF66842C-7BCC-4372-9BD1-984ADAB06A3B}" srcId="{72448A80-E8CF-4860-B007-7880080B49D8}" destId="{01533AFB-B410-47EB-B5D7-DDA26BA3D682}" srcOrd="5" destOrd="0" parTransId="{D188338C-FC72-4A4A-8BFF-9CFDA9750185}" sibTransId="{292AA724-2FDB-4F95-958C-503E3C1FB6C5}"/>
    <dgm:cxn modelId="{CC3E9527-88DD-48C6-8A2B-8B95B4F49ED4}" type="presOf" srcId="{01533AFB-B410-47EB-B5D7-DDA26BA3D682}" destId="{F0C70E6F-3A8E-4BDB-B006-AB2ECEE65B95}" srcOrd="0" destOrd="0" presId="urn:microsoft.com/office/officeart/2005/8/layout/hierarchy4"/>
    <dgm:cxn modelId="{C2FD85CA-2042-47E1-ABB6-AAA8E5454912}" srcId="{72448A80-E8CF-4860-B007-7880080B49D8}" destId="{DFDFB260-36B1-41E8-A2B0-078DCAD596A6}" srcOrd="3" destOrd="0" parTransId="{A0D3E371-BA7B-44C1-A856-AF6DF2485B71}" sibTransId="{607B33F6-6735-4EF8-99F6-1DC02B67FEC6}"/>
    <dgm:cxn modelId="{8AD38748-AA7C-4C56-A5C6-396F2072F5DE}" srcId="{72448A80-E8CF-4860-B007-7880080B49D8}" destId="{3A4283F2-2EE9-4468-9477-F1446665E310}" srcOrd="2" destOrd="0" parTransId="{4E38959E-4B8C-42E9-BBD6-666A013CBD96}" sibTransId="{9D322C18-8FFB-42B4-ACD7-59C315DD86C1}"/>
    <dgm:cxn modelId="{DC2FDA68-AEFB-4F78-B65C-39447C5662FE}" srcId="{D20D42DE-26F1-4A50-B616-81E278BDEBF0}" destId="{72448A80-E8CF-4860-B007-7880080B49D8}" srcOrd="0" destOrd="0" parTransId="{6B5E0436-CC73-41B9-AB90-54D6454C2E40}" sibTransId="{6291DF8E-1833-42FB-881F-F368DB76A95F}"/>
    <dgm:cxn modelId="{01E3CCE0-F8A2-4A60-BC4D-CBBB72714BBE}" type="presOf" srcId="{5AE4737B-07FA-4F41-A53E-01CD2012F048}" destId="{2A5DDCD4-7530-4B7F-87C8-D4F9B22E7892}" srcOrd="0" destOrd="0" presId="urn:microsoft.com/office/officeart/2005/8/layout/hierarchy4"/>
    <dgm:cxn modelId="{DC806EDE-9B5B-4CD5-9057-9CD75DE0F011}" type="presOf" srcId="{3A4283F2-2EE9-4468-9477-F1446665E310}" destId="{7CF9D942-392B-436E-A6CA-789E4ED8BE5A}" srcOrd="0" destOrd="0" presId="urn:microsoft.com/office/officeart/2005/8/layout/hierarchy4"/>
    <dgm:cxn modelId="{16598ED3-C31D-4B65-B2B6-75CDF0ED2237}" srcId="{72448A80-E8CF-4860-B007-7880080B49D8}" destId="{337AA532-8259-4A5C-B6BE-3E21E23D40C6}" srcOrd="4" destOrd="0" parTransId="{469C1825-E6B6-44D1-B063-3A4A851657C6}" sibTransId="{97E5D650-72BB-47EE-88A2-56BA0FA77EF0}"/>
    <dgm:cxn modelId="{3579C84F-4681-4DA6-B3E2-22735E668F27}" srcId="{72448A80-E8CF-4860-B007-7880080B49D8}" destId="{1DF70DE5-BA56-40E1-A3FD-0D65B9769505}" srcOrd="0" destOrd="0" parTransId="{3424C58A-2773-4301-B464-8F78388C3990}" sibTransId="{499F3961-024F-48BB-A2D9-595BC2395527}"/>
    <dgm:cxn modelId="{D3FDC986-1556-4086-9BE7-AF49BA022C19}" type="presOf" srcId="{D20D42DE-26F1-4A50-B616-81E278BDEBF0}" destId="{4145FC62-DFE0-4FDD-9B4E-07529710B55C}" srcOrd="0" destOrd="0" presId="urn:microsoft.com/office/officeart/2005/8/layout/hierarchy4"/>
    <dgm:cxn modelId="{934CE106-E709-4C28-B098-0E40E7540EC0}" type="presOf" srcId="{DFDFB260-36B1-41E8-A2B0-078DCAD596A6}" destId="{BAC2E845-C13E-4167-886C-84A34B2D3EAD}" srcOrd="0" destOrd="0" presId="urn:microsoft.com/office/officeart/2005/8/layout/hierarchy4"/>
    <dgm:cxn modelId="{32868888-ADDA-4062-A8F4-2D4649AEDE93}" type="presOf" srcId="{337AA532-8259-4A5C-B6BE-3E21E23D40C6}" destId="{1BB0BB09-951B-42E8-A05E-884267980241}" srcOrd="0" destOrd="0" presId="urn:microsoft.com/office/officeart/2005/8/layout/hierarchy4"/>
    <dgm:cxn modelId="{863F9DBD-788F-4DB5-AAAE-05C61B2C2D82}" type="presOf" srcId="{72448A80-E8CF-4860-B007-7880080B49D8}" destId="{0A62DE7E-3BE8-49AD-B89C-1E6DBF4A12E7}" srcOrd="0" destOrd="0" presId="urn:microsoft.com/office/officeart/2005/8/layout/hierarchy4"/>
    <dgm:cxn modelId="{A80DB301-E068-420B-B1DB-541A773B9BF2}" srcId="{72448A80-E8CF-4860-B007-7880080B49D8}" destId="{5AE4737B-07FA-4F41-A53E-01CD2012F048}" srcOrd="1" destOrd="0" parTransId="{5044F289-6CA6-4E07-8ACC-AACE8D3501A5}" sibTransId="{BDEC47B4-8FEA-4F97-9B60-2B08797FB1A5}"/>
    <dgm:cxn modelId="{92524CE3-1C0C-4EBA-926E-C9D50B99C795}" type="presParOf" srcId="{4145FC62-DFE0-4FDD-9B4E-07529710B55C}" destId="{E73E843B-65D9-45A0-9394-6054A0EB6A8B}" srcOrd="0" destOrd="0" presId="urn:microsoft.com/office/officeart/2005/8/layout/hierarchy4"/>
    <dgm:cxn modelId="{35EC86BB-4714-485C-9BEC-E32EC12AD77E}" type="presParOf" srcId="{E73E843B-65D9-45A0-9394-6054A0EB6A8B}" destId="{0A62DE7E-3BE8-49AD-B89C-1E6DBF4A12E7}" srcOrd="0" destOrd="0" presId="urn:microsoft.com/office/officeart/2005/8/layout/hierarchy4"/>
    <dgm:cxn modelId="{B9101BE1-416A-4D22-8720-A7707A94EC85}" type="presParOf" srcId="{E73E843B-65D9-45A0-9394-6054A0EB6A8B}" destId="{1B8EF5B6-38B3-4C67-A9C7-F88E193FF68F}" srcOrd="1" destOrd="0" presId="urn:microsoft.com/office/officeart/2005/8/layout/hierarchy4"/>
    <dgm:cxn modelId="{BDB418E2-A496-4FF7-A3F0-98A40B01F6F8}" type="presParOf" srcId="{E73E843B-65D9-45A0-9394-6054A0EB6A8B}" destId="{4CF1C1C3-05ED-4838-8372-637165EE05F9}" srcOrd="2" destOrd="0" presId="urn:microsoft.com/office/officeart/2005/8/layout/hierarchy4"/>
    <dgm:cxn modelId="{54DC4C87-7ABE-4839-B137-ED473975E51D}" type="presParOf" srcId="{4CF1C1C3-05ED-4838-8372-637165EE05F9}" destId="{F1BC4BCD-77ED-4663-8B35-7A21180D5526}" srcOrd="0" destOrd="0" presId="urn:microsoft.com/office/officeart/2005/8/layout/hierarchy4"/>
    <dgm:cxn modelId="{D7A0D902-2F18-4C8D-AF0C-F0CB68E91938}" type="presParOf" srcId="{F1BC4BCD-77ED-4663-8B35-7A21180D5526}" destId="{19B61C90-A358-4BFB-8907-6FCE082F0B89}" srcOrd="0" destOrd="0" presId="urn:microsoft.com/office/officeart/2005/8/layout/hierarchy4"/>
    <dgm:cxn modelId="{201D5AF5-D01C-4034-A017-01A5D8795986}" type="presParOf" srcId="{F1BC4BCD-77ED-4663-8B35-7A21180D5526}" destId="{80A98BE2-460B-49BF-904E-9A49FC6E94DF}" srcOrd="1" destOrd="0" presId="urn:microsoft.com/office/officeart/2005/8/layout/hierarchy4"/>
    <dgm:cxn modelId="{321D2A9E-5112-4C9B-94CD-D29C5F7205B5}" type="presParOf" srcId="{4CF1C1C3-05ED-4838-8372-637165EE05F9}" destId="{6A3D76BC-7B17-4DFC-9E57-117079643267}" srcOrd="1" destOrd="0" presId="urn:microsoft.com/office/officeart/2005/8/layout/hierarchy4"/>
    <dgm:cxn modelId="{834877A1-4497-4F5E-9434-0D818D5932DA}" type="presParOf" srcId="{4CF1C1C3-05ED-4838-8372-637165EE05F9}" destId="{6758E354-85D4-4D3C-88FD-7A13FDBDDCF9}" srcOrd="2" destOrd="0" presId="urn:microsoft.com/office/officeart/2005/8/layout/hierarchy4"/>
    <dgm:cxn modelId="{762FC298-CF40-49F8-AB27-92FC44A65AD7}" type="presParOf" srcId="{6758E354-85D4-4D3C-88FD-7A13FDBDDCF9}" destId="{2A5DDCD4-7530-4B7F-87C8-D4F9B22E7892}" srcOrd="0" destOrd="0" presId="urn:microsoft.com/office/officeart/2005/8/layout/hierarchy4"/>
    <dgm:cxn modelId="{8BF15EFA-CD9E-40F9-B444-05DA4A89A359}" type="presParOf" srcId="{6758E354-85D4-4D3C-88FD-7A13FDBDDCF9}" destId="{6BFA0A31-A822-451F-9AE9-32113EC8E652}" srcOrd="1" destOrd="0" presId="urn:microsoft.com/office/officeart/2005/8/layout/hierarchy4"/>
    <dgm:cxn modelId="{118AE2A9-D68A-4FBA-96F5-38AF09CFBB84}" type="presParOf" srcId="{4CF1C1C3-05ED-4838-8372-637165EE05F9}" destId="{52EE6626-F221-42CA-8EE0-C836CACA48D6}" srcOrd="3" destOrd="0" presId="urn:microsoft.com/office/officeart/2005/8/layout/hierarchy4"/>
    <dgm:cxn modelId="{9C514118-DA55-4F3A-BE0D-47484F39AF5F}" type="presParOf" srcId="{4CF1C1C3-05ED-4838-8372-637165EE05F9}" destId="{91AABD09-6DCB-45EF-809B-F5C4931F2E40}" srcOrd="4" destOrd="0" presId="urn:microsoft.com/office/officeart/2005/8/layout/hierarchy4"/>
    <dgm:cxn modelId="{8AFBA5EA-C5A9-4954-B66B-50B3956735CD}" type="presParOf" srcId="{91AABD09-6DCB-45EF-809B-F5C4931F2E40}" destId="{7CF9D942-392B-436E-A6CA-789E4ED8BE5A}" srcOrd="0" destOrd="0" presId="urn:microsoft.com/office/officeart/2005/8/layout/hierarchy4"/>
    <dgm:cxn modelId="{28C59962-95DA-4BEA-A443-C45CA51340B1}" type="presParOf" srcId="{91AABD09-6DCB-45EF-809B-F5C4931F2E40}" destId="{435632B9-F6A4-468B-9B64-C6B8FB9BE4D6}" srcOrd="1" destOrd="0" presId="urn:microsoft.com/office/officeart/2005/8/layout/hierarchy4"/>
    <dgm:cxn modelId="{61CDA153-45EE-49B7-81CB-72C5B3911AB0}" type="presParOf" srcId="{4CF1C1C3-05ED-4838-8372-637165EE05F9}" destId="{60D5D766-E694-450F-8ABB-55BAD25F466D}" srcOrd="5" destOrd="0" presId="urn:microsoft.com/office/officeart/2005/8/layout/hierarchy4"/>
    <dgm:cxn modelId="{63D9AF64-F137-4FF8-B941-6C0CC3F99F7F}" type="presParOf" srcId="{4CF1C1C3-05ED-4838-8372-637165EE05F9}" destId="{DD6BE61F-AD8D-4564-98E3-147DE34A7914}" srcOrd="6" destOrd="0" presId="urn:microsoft.com/office/officeart/2005/8/layout/hierarchy4"/>
    <dgm:cxn modelId="{C75A6FE2-F723-407E-9619-1C6A2B09EE9B}" type="presParOf" srcId="{DD6BE61F-AD8D-4564-98E3-147DE34A7914}" destId="{BAC2E845-C13E-4167-886C-84A34B2D3EAD}" srcOrd="0" destOrd="0" presId="urn:microsoft.com/office/officeart/2005/8/layout/hierarchy4"/>
    <dgm:cxn modelId="{40C6117B-D499-419B-BE87-16BBDEFDF49F}" type="presParOf" srcId="{DD6BE61F-AD8D-4564-98E3-147DE34A7914}" destId="{59CCCCA4-CB8B-4CE6-A6A2-AC619AE15546}" srcOrd="1" destOrd="0" presId="urn:microsoft.com/office/officeart/2005/8/layout/hierarchy4"/>
    <dgm:cxn modelId="{90464144-5EBC-431D-AA8D-1F53CB7952C8}" type="presParOf" srcId="{4CF1C1C3-05ED-4838-8372-637165EE05F9}" destId="{A358A5E1-FE36-4176-A7EE-27C6F6B0F015}" srcOrd="7" destOrd="0" presId="urn:microsoft.com/office/officeart/2005/8/layout/hierarchy4"/>
    <dgm:cxn modelId="{DAEFF287-BB3A-4AA7-855C-BC76D6212F2B}" type="presParOf" srcId="{4CF1C1C3-05ED-4838-8372-637165EE05F9}" destId="{AE32ED54-5253-424C-B253-D23E4C29C2E0}" srcOrd="8" destOrd="0" presId="urn:microsoft.com/office/officeart/2005/8/layout/hierarchy4"/>
    <dgm:cxn modelId="{18977EB3-DADF-4DFE-843B-5893979D3F08}" type="presParOf" srcId="{AE32ED54-5253-424C-B253-D23E4C29C2E0}" destId="{1BB0BB09-951B-42E8-A05E-884267980241}" srcOrd="0" destOrd="0" presId="urn:microsoft.com/office/officeart/2005/8/layout/hierarchy4"/>
    <dgm:cxn modelId="{EA3622BF-58EB-48B4-B437-8541F4F12CE1}" type="presParOf" srcId="{AE32ED54-5253-424C-B253-D23E4C29C2E0}" destId="{8613A0DD-935C-4FE5-BC80-CE5460626D2F}" srcOrd="1" destOrd="0" presId="urn:microsoft.com/office/officeart/2005/8/layout/hierarchy4"/>
    <dgm:cxn modelId="{61A85D29-2814-4FE3-994A-EDE3036B842D}" type="presParOf" srcId="{4CF1C1C3-05ED-4838-8372-637165EE05F9}" destId="{6D1034DA-359D-4B18-96CC-96726C266904}" srcOrd="9" destOrd="0" presId="urn:microsoft.com/office/officeart/2005/8/layout/hierarchy4"/>
    <dgm:cxn modelId="{91F175E4-6B10-42DC-A6F6-E7055976D572}" type="presParOf" srcId="{4CF1C1C3-05ED-4838-8372-637165EE05F9}" destId="{07A73695-A467-4411-8AE5-8061B344A0DB}" srcOrd="10" destOrd="0" presId="urn:microsoft.com/office/officeart/2005/8/layout/hierarchy4"/>
    <dgm:cxn modelId="{8F05CA49-476E-4C1A-AC3D-E55C433DB330}" type="presParOf" srcId="{07A73695-A467-4411-8AE5-8061B344A0DB}" destId="{F0C70E6F-3A8E-4BDB-B006-AB2ECEE65B95}" srcOrd="0" destOrd="0" presId="urn:microsoft.com/office/officeart/2005/8/layout/hierarchy4"/>
    <dgm:cxn modelId="{310BD17F-CC4E-4DF1-9696-DD5701AA29E6}" type="presParOf" srcId="{07A73695-A467-4411-8AE5-8061B344A0DB}" destId="{D67299D4-1591-49A0-90C5-31C811419EF1}"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9F8ABF-C2DE-4618-A9A8-61ACBF13E355}" type="doc">
      <dgm:prSet loTypeId="urn:microsoft.com/office/officeart/2005/8/layout/matrix1" loCatId="matrix" qsTypeId="urn:microsoft.com/office/officeart/2005/8/quickstyle/simple2" qsCatId="simple" csTypeId="urn:microsoft.com/office/officeart/2005/8/colors/colorful1" csCatId="colorful" phldr="1"/>
      <dgm:spPr/>
      <dgm:t>
        <a:bodyPr/>
        <a:lstStyle/>
        <a:p>
          <a:endParaRPr lang="en-US"/>
        </a:p>
      </dgm:t>
    </dgm:pt>
    <dgm:pt modelId="{B6B89E6C-8CDC-4B33-A9FD-986358BE6DE1}">
      <dgm:prSet phldrT="[Text]"/>
      <dgm:spPr/>
      <dgm:t>
        <a:bodyPr/>
        <a:lstStyle/>
        <a:p>
          <a:r>
            <a:rPr lang="id-ID" dirty="0" smtClean="0"/>
            <a:t>For Better Future??</a:t>
          </a:r>
          <a:endParaRPr lang="en-US" dirty="0"/>
        </a:p>
      </dgm:t>
    </dgm:pt>
    <dgm:pt modelId="{CC47F05F-E852-4038-853D-6A5256BF1EE6}" type="parTrans" cxnId="{F2577E4B-585C-4A20-B440-02B25072E116}">
      <dgm:prSet/>
      <dgm:spPr/>
      <dgm:t>
        <a:bodyPr/>
        <a:lstStyle/>
        <a:p>
          <a:endParaRPr lang="en-US"/>
        </a:p>
      </dgm:t>
    </dgm:pt>
    <dgm:pt modelId="{2F8E4329-5E8B-43F4-8D54-411EF8B04DF1}" type="sibTrans" cxnId="{F2577E4B-585C-4A20-B440-02B25072E116}">
      <dgm:prSet/>
      <dgm:spPr/>
      <dgm:t>
        <a:bodyPr/>
        <a:lstStyle/>
        <a:p>
          <a:endParaRPr lang="en-US"/>
        </a:p>
      </dgm:t>
    </dgm:pt>
    <dgm:pt modelId="{05C07700-CD6A-4143-A078-DF8B1A950E0E}">
      <dgm:prSet phldrT="[Text]"/>
      <dgm:spPr/>
      <dgm:t>
        <a:bodyPr/>
        <a:lstStyle/>
        <a:p>
          <a:r>
            <a:rPr lang="id-ID" dirty="0" smtClean="0"/>
            <a:t>Economic Equality</a:t>
          </a:r>
          <a:endParaRPr lang="en-US" dirty="0"/>
        </a:p>
      </dgm:t>
    </dgm:pt>
    <dgm:pt modelId="{FED99A3F-DC55-4FB1-BD4B-6DC4DD38A0FD}" type="parTrans" cxnId="{FBABA220-4692-41D3-8C6A-6AA892C546A4}">
      <dgm:prSet/>
      <dgm:spPr/>
      <dgm:t>
        <a:bodyPr/>
        <a:lstStyle/>
        <a:p>
          <a:endParaRPr lang="en-US"/>
        </a:p>
      </dgm:t>
    </dgm:pt>
    <dgm:pt modelId="{511B9961-E12D-4D3A-B6D7-5E2066E9CA6C}" type="sibTrans" cxnId="{FBABA220-4692-41D3-8C6A-6AA892C546A4}">
      <dgm:prSet/>
      <dgm:spPr/>
      <dgm:t>
        <a:bodyPr/>
        <a:lstStyle/>
        <a:p>
          <a:endParaRPr lang="en-US"/>
        </a:p>
      </dgm:t>
    </dgm:pt>
    <dgm:pt modelId="{60EE8BAC-22A8-45B7-9889-EC2B749B7C03}">
      <dgm:prSet phldrT="[Text]"/>
      <dgm:spPr/>
      <dgm:t>
        <a:bodyPr/>
        <a:lstStyle/>
        <a:p>
          <a:r>
            <a:rPr lang="id-ID" dirty="0" smtClean="0"/>
            <a:t>Social Mobility</a:t>
          </a:r>
          <a:endParaRPr lang="en-US" dirty="0"/>
        </a:p>
      </dgm:t>
    </dgm:pt>
    <dgm:pt modelId="{1A686DD6-A4BD-42BB-B6A6-AD24576CF21D}" type="parTrans" cxnId="{A3F8C5F9-BE73-4AE0-9046-EB9F684EE889}">
      <dgm:prSet/>
      <dgm:spPr/>
      <dgm:t>
        <a:bodyPr/>
        <a:lstStyle/>
        <a:p>
          <a:endParaRPr lang="en-US"/>
        </a:p>
      </dgm:t>
    </dgm:pt>
    <dgm:pt modelId="{42517E97-AD53-4AEE-A494-0700EF7BE859}" type="sibTrans" cxnId="{A3F8C5F9-BE73-4AE0-9046-EB9F684EE889}">
      <dgm:prSet/>
      <dgm:spPr/>
      <dgm:t>
        <a:bodyPr/>
        <a:lstStyle/>
        <a:p>
          <a:endParaRPr lang="en-US"/>
        </a:p>
      </dgm:t>
    </dgm:pt>
    <dgm:pt modelId="{AA82D03A-714D-497B-A72D-76519E2B0EAA}">
      <dgm:prSet phldrT="[Text]"/>
      <dgm:spPr/>
      <dgm:t>
        <a:bodyPr/>
        <a:lstStyle/>
        <a:p>
          <a:r>
            <a:rPr lang="id-ID" dirty="0" smtClean="0"/>
            <a:t>Democracy</a:t>
          </a:r>
          <a:endParaRPr lang="en-US" dirty="0"/>
        </a:p>
      </dgm:t>
    </dgm:pt>
    <dgm:pt modelId="{01E18F03-739E-4B00-BD80-3FC7F7DF1CD5}" type="parTrans" cxnId="{EB0E38BD-4F6B-4264-A4BC-FD94C420A992}">
      <dgm:prSet/>
      <dgm:spPr/>
      <dgm:t>
        <a:bodyPr/>
        <a:lstStyle/>
        <a:p>
          <a:endParaRPr lang="en-US"/>
        </a:p>
      </dgm:t>
    </dgm:pt>
    <dgm:pt modelId="{23F91647-39D9-4700-BF82-23EE96B626E1}" type="sibTrans" cxnId="{EB0E38BD-4F6B-4264-A4BC-FD94C420A992}">
      <dgm:prSet/>
      <dgm:spPr/>
      <dgm:t>
        <a:bodyPr/>
        <a:lstStyle/>
        <a:p>
          <a:endParaRPr lang="en-US"/>
        </a:p>
      </dgm:t>
    </dgm:pt>
    <dgm:pt modelId="{3A6342F9-CD66-4FC9-89AD-934346EF79AA}">
      <dgm:prSet phldrT="[Text]"/>
      <dgm:spPr/>
      <dgm:t>
        <a:bodyPr/>
        <a:lstStyle/>
        <a:p>
          <a:r>
            <a:rPr lang="id-ID" dirty="0" smtClean="0"/>
            <a:t>Economic Growth</a:t>
          </a:r>
          <a:endParaRPr lang="en-US" dirty="0"/>
        </a:p>
      </dgm:t>
    </dgm:pt>
    <dgm:pt modelId="{F7BF22A1-56A3-4E4E-9D6C-B0094A2E8BA2}" type="parTrans" cxnId="{936928E5-E174-4EE4-A7CE-541634F37854}">
      <dgm:prSet/>
      <dgm:spPr/>
      <dgm:t>
        <a:bodyPr/>
        <a:lstStyle/>
        <a:p>
          <a:endParaRPr lang="en-US"/>
        </a:p>
      </dgm:t>
    </dgm:pt>
    <dgm:pt modelId="{1AFCA2A3-5660-49BE-98BC-C1BBC50ABFFD}" type="sibTrans" cxnId="{936928E5-E174-4EE4-A7CE-541634F37854}">
      <dgm:prSet/>
      <dgm:spPr/>
      <dgm:t>
        <a:bodyPr/>
        <a:lstStyle/>
        <a:p>
          <a:endParaRPr lang="en-US"/>
        </a:p>
      </dgm:t>
    </dgm:pt>
    <dgm:pt modelId="{D58EA4F6-2234-457E-8792-FA0F41A5735F}" type="pres">
      <dgm:prSet presAssocID="{939F8ABF-C2DE-4618-A9A8-61ACBF13E355}" presName="diagram" presStyleCnt="0">
        <dgm:presLayoutVars>
          <dgm:chMax val="1"/>
          <dgm:dir/>
          <dgm:animLvl val="ctr"/>
          <dgm:resizeHandles val="exact"/>
        </dgm:presLayoutVars>
      </dgm:prSet>
      <dgm:spPr/>
      <dgm:t>
        <a:bodyPr/>
        <a:lstStyle/>
        <a:p>
          <a:endParaRPr lang="en-US"/>
        </a:p>
      </dgm:t>
    </dgm:pt>
    <dgm:pt modelId="{91C42CBE-F997-4FF9-91E6-6C9DC41D4065}" type="pres">
      <dgm:prSet presAssocID="{939F8ABF-C2DE-4618-A9A8-61ACBF13E355}" presName="matrix" presStyleCnt="0"/>
      <dgm:spPr/>
    </dgm:pt>
    <dgm:pt modelId="{66978D97-14BC-4218-8589-521E0C14DC91}" type="pres">
      <dgm:prSet presAssocID="{939F8ABF-C2DE-4618-A9A8-61ACBF13E355}" presName="tile1" presStyleLbl="node1" presStyleIdx="0" presStyleCnt="4"/>
      <dgm:spPr/>
      <dgm:t>
        <a:bodyPr/>
        <a:lstStyle/>
        <a:p>
          <a:endParaRPr lang="en-US"/>
        </a:p>
      </dgm:t>
    </dgm:pt>
    <dgm:pt modelId="{BF1116D0-EBD6-41BF-B71F-1F47F05D4FFD}" type="pres">
      <dgm:prSet presAssocID="{939F8ABF-C2DE-4618-A9A8-61ACBF13E355}" presName="tile1text" presStyleLbl="node1" presStyleIdx="0" presStyleCnt="4">
        <dgm:presLayoutVars>
          <dgm:chMax val="0"/>
          <dgm:chPref val="0"/>
          <dgm:bulletEnabled val="1"/>
        </dgm:presLayoutVars>
      </dgm:prSet>
      <dgm:spPr/>
      <dgm:t>
        <a:bodyPr/>
        <a:lstStyle/>
        <a:p>
          <a:endParaRPr lang="en-US"/>
        </a:p>
      </dgm:t>
    </dgm:pt>
    <dgm:pt modelId="{FA66F2B1-5D7D-49B9-B0A1-B65A201A9BEF}" type="pres">
      <dgm:prSet presAssocID="{939F8ABF-C2DE-4618-A9A8-61ACBF13E355}" presName="tile2" presStyleLbl="node1" presStyleIdx="1" presStyleCnt="4"/>
      <dgm:spPr/>
      <dgm:t>
        <a:bodyPr/>
        <a:lstStyle/>
        <a:p>
          <a:endParaRPr lang="en-US"/>
        </a:p>
      </dgm:t>
    </dgm:pt>
    <dgm:pt modelId="{B0186D80-5C95-4F30-88E3-67DF2ECCC1B2}" type="pres">
      <dgm:prSet presAssocID="{939F8ABF-C2DE-4618-A9A8-61ACBF13E355}" presName="tile2text" presStyleLbl="node1" presStyleIdx="1" presStyleCnt="4">
        <dgm:presLayoutVars>
          <dgm:chMax val="0"/>
          <dgm:chPref val="0"/>
          <dgm:bulletEnabled val="1"/>
        </dgm:presLayoutVars>
      </dgm:prSet>
      <dgm:spPr/>
      <dgm:t>
        <a:bodyPr/>
        <a:lstStyle/>
        <a:p>
          <a:endParaRPr lang="en-US"/>
        </a:p>
      </dgm:t>
    </dgm:pt>
    <dgm:pt modelId="{EE23D7BA-71B5-47CD-92B3-BDF950FFD112}" type="pres">
      <dgm:prSet presAssocID="{939F8ABF-C2DE-4618-A9A8-61ACBF13E355}" presName="tile3" presStyleLbl="node1" presStyleIdx="2" presStyleCnt="4"/>
      <dgm:spPr/>
      <dgm:t>
        <a:bodyPr/>
        <a:lstStyle/>
        <a:p>
          <a:endParaRPr lang="en-US"/>
        </a:p>
      </dgm:t>
    </dgm:pt>
    <dgm:pt modelId="{B9D8D88F-FBB0-46B6-AED7-D489DBA87DF8}" type="pres">
      <dgm:prSet presAssocID="{939F8ABF-C2DE-4618-A9A8-61ACBF13E355}" presName="tile3text" presStyleLbl="node1" presStyleIdx="2" presStyleCnt="4">
        <dgm:presLayoutVars>
          <dgm:chMax val="0"/>
          <dgm:chPref val="0"/>
          <dgm:bulletEnabled val="1"/>
        </dgm:presLayoutVars>
      </dgm:prSet>
      <dgm:spPr/>
      <dgm:t>
        <a:bodyPr/>
        <a:lstStyle/>
        <a:p>
          <a:endParaRPr lang="en-US"/>
        </a:p>
      </dgm:t>
    </dgm:pt>
    <dgm:pt modelId="{84ACC188-13FE-4676-B79E-322D39C047AD}" type="pres">
      <dgm:prSet presAssocID="{939F8ABF-C2DE-4618-A9A8-61ACBF13E355}" presName="tile4" presStyleLbl="node1" presStyleIdx="3" presStyleCnt="4"/>
      <dgm:spPr/>
      <dgm:t>
        <a:bodyPr/>
        <a:lstStyle/>
        <a:p>
          <a:endParaRPr lang="en-US"/>
        </a:p>
      </dgm:t>
    </dgm:pt>
    <dgm:pt modelId="{2661BCD8-9AB2-4360-BA29-19DB1F93D391}" type="pres">
      <dgm:prSet presAssocID="{939F8ABF-C2DE-4618-A9A8-61ACBF13E355}" presName="tile4text" presStyleLbl="node1" presStyleIdx="3" presStyleCnt="4">
        <dgm:presLayoutVars>
          <dgm:chMax val="0"/>
          <dgm:chPref val="0"/>
          <dgm:bulletEnabled val="1"/>
        </dgm:presLayoutVars>
      </dgm:prSet>
      <dgm:spPr/>
      <dgm:t>
        <a:bodyPr/>
        <a:lstStyle/>
        <a:p>
          <a:endParaRPr lang="en-US"/>
        </a:p>
      </dgm:t>
    </dgm:pt>
    <dgm:pt modelId="{D3890928-80E6-4E9C-9F70-1A3D74B170B5}" type="pres">
      <dgm:prSet presAssocID="{939F8ABF-C2DE-4618-A9A8-61ACBF13E355}" presName="centerTile" presStyleLbl="fgShp" presStyleIdx="0" presStyleCnt="1" custScaleX="182813">
        <dgm:presLayoutVars>
          <dgm:chMax val="0"/>
          <dgm:chPref val="0"/>
        </dgm:presLayoutVars>
      </dgm:prSet>
      <dgm:spPr/>
      <dgm:t>
        <a:bodyPr/>
        <a:lstStyle/>
        <a:p>
          <a:endParaRPr lang="en-US"/>
        </a:p>
      </dgm:t>
    </dgm:pt>
  </dgm:ptLst>
  <dgm:cxnLst>
    <dgm:cxn modelId="{FBABA220-4692-41D3-8C6A-6AA892C546A4}" srcId="{B6B89E6C-8CDC-4B33-A9FD-986358BE6DE1}" destId="{05C07700-CD6A-4143-A078-DF8B1A950E0E}" srcOrd="0" destOrd="0" parTransId="{FED99A3F-DC55-4FB1-BD4B-6DC4DD38A0FD}" sibTransId="{511B9961-E12D-4D3A-B6D7-5E2066E9CA6C}"/>
    <dgm:cxn modelId="{E47C3EB5-0855-4A0E-BEA0-B2F7C4280AFD}" type="presOf" srcId="{3A6342F9-CD66-4FC9-89AD-934346EF79AA}" destId="{2661BCD8-9AB2-4360-BA29-19DB1F93D391}" srcOrd="1" destOrd="0" presId="urn:microsoft.com/office/officeart/2005/8/layout/matrix1"/>
    <dgm:cxn modelId="{C54DE333-86D2-4DF7-A177-0951A9AC2710}" type="presOf" srcId="{AA82D03A-714D-497B-A72D-76519E2B0EAA}" destId="{EE23D7BA-71B5-47CD-92B3-BDF950FFD112}" srcOrd="0" destOrd="0" presId="urn:microsoft.com/office/officeart/2005/8/layout/matrix1"/>
    <dgm:cxn modelId="{0B58E099-497B-49FB-8C8F-67EEDD82B9E7}" type="presOf" srcId="{B6B89E6C-8CDC-4B33-A9FD-986358BE6DE1}" destId="{D3890928-80E6-4E9C-9F70-1A3D74B170B5}" srcOrd="0" destOrd="0" presId="urn:microsoft.com/office/officeart/2005/8/layout/matrix1"/>
    <dgm:cxn modelId="{DF7F22AA-DB05-4FA3-A400-532D9D7F4F33}" type="presOf" srcId="{939F8ABF-C2DE-4618-A9A8-61ACBF13E355}" destId="{D58EA4F6-2234-457E-8792-FA0F41A5735F}" srcOrd="0" destOrd="0" presId="urn:microsoft.com/office/officeart/2005/8/layout/matrix1"/>
    <dgm:cxn modelId="{21C34941-EE92-495B-B91B-73554BE2761B}" type="presOf" srcId="{AA82D03A-714D-497B-A72D-76519E2B0EAA}" destId="{B9D8D88F-FBB0-46B6-AED7-D489DBA87DF8}" srcOrd="1" destOrd="0" presId="urn:microsoft.com/office/officeart/2005/8/layout/matrix1"/>
    <dgm:cxn modelId="{A7152CD8-46DE-4466-B617-61B838A1834D}" type="presOf" srcId="{60EE8BAC-22A8-45B7-9889-EC2B749B7C03}" destId="{FA66F2B1-5D7D-49B9-B0A1-B65A201A9BEF}" srcOrd="0" destOrd="0" presId="urn:microsoft.com/office/officeart/2005/8/layout/matrix1"/>
    <dgm:cxn modelId="{81953EF9-5219-45B4-BCA3-6C90EA54044D}" type="presOf" srcId="{60EE8BAC-22A8-45B7-9889-EC2B749B7C03}" destId="{B0186D80-5C95-4F30-88E3-67DF2ECCC1B2}" srcOrd="1" destOrd="0" presId="urn:microsoft.com/office/officeart/2005/8/layout/matrix1"/>
    <dgm:cxn modelId="{1933A8C3-827C-4973-839D-56F55B3E3923}" type="presOf" srcId="{05C07700-CD6A-4143-A078-DF8B1A950E0E}" destId="{BF1116D0-EBD6-41BF-B71F-1F47F05D4FFD}" srcOrd="1" destOrd="0" presId="urn:microsoft.com/office/officeart/2005/8/layout/matrix1"/>
    <dgm:cxn modelId="{02022E81-A0FF-45A0-925F-186B09F1A50F}" type="presOf" srcId="{3A6342F9-CD66-4FC9-89AD-934346EF79AA}" destId="{84ACC188-13FE-4676-B79E-322D39C047AD}" srcOrd="0" destOrd="0" presId="urn:microsoft.com/office/officeart/2005/8/layout/matrix1"/>
    <dgm:cxn modelId="{F2577E4B-585C-4A20-B440-02B25072E116}" srcId="{939F8ABF-C2DE-4618-A9A8-61ACBF13E355}" destId="{B6B89E6C-8CDC-4B33-A9FD-986358BE6DE1}" srcOrd="0" destOrd="0" parTransId="{CC47F05F-E852-4038-853D-6A5256BF1EE6}" sibTransId="{2F8E4329-5E8B-43F4-8D54-411EF8B04DF1}"/>
    <dgm:cxn modelId="{70375179-21F7-4783-8693-D3765DDFCDE5}" type="presOf" srcId="{05C07700-CD6A-4143-A078-DF8B1A950E0E}" destId="{66978D97-14BC-4218-8589-521E0C14DC91}" srcOrd="0" destOrd="0" presId="urn:microsoft.com/office/officeart/2005/8/layout/matrix1"/>
    <dgm:cxn modelId="{936928E5-E174-4EE4-A7CE-541634F37854}" srcId="{B6B89E6C-8CDC-4B33-A9FD-986358BE6DE1}" destId="{3A6342F9-CD66-4FC9-89AD-934346EF79AA}" srcOrd="3" destOrd="0" parTransId="{F7BF22A1-56A3-4E4E-9D6C-B0094A2E8BA2}" sibTransId="{1AFCA2A3-5660-49BE-98BC-C1BBC50ABFFD}"/>
    <dgm:cxn modelId="{EB0E38BD-4F6B-4264-A4BC-FD94C420A992}" srcId="{B6B89E6C-8CDC-4B33-A9FD-986358BE6DE1}" destId="{AA82D03A-714D-497B-A72D-76519E2B0EAA}" srcOrd="2" destOrd="0" parTransId="{01E18F03-739E-4B00-BD80-3FC7F7DF1CD5}" sibTransId="{23F91647-39D9-4700-BF82-23EE96B626E1}"/>
    <dgm:cxn modelId="{A3F8C5F9-BE73-4AE0-9046-EB9F684EE889}" srcId="{B6B89E6C-8CDC-4B33-A9FD-986358BE6DE1}" destId="{60EE8BAC-22A8-45B7-9889-EC2B749B7C03}" srcOrd="1" destOrd="0" parTransId="{1A686DD6-A4BD-42BB-B6A6-AD24576CF21D}" sibTransId="{42517E97-AD53-4AEE-A494-0700EF7BE859}"/>
    <dgm:cxn modelId="{C69E93FE-A1A0-43F1-9250-BB4DDE3EBB9C}" type="presParOf" srcId="{D58EA4F6-2234-457E-8792-FA0F41A5735F}" destId="{91C42CBE-F997-4FF9-91E6-6C9DC41D4065}" srcOrd="0" destOrd="0" presId="urn:microsoft.com/office/officeart/2005/8/layout/matrix1"/>
    <dgm:cxn modelId="{2CB3FBDA-6E63-455A-B6AF-3F9AC3518886}" type="presParOf" srcId="{91C42CBE-F997-4FF9-91E6-6C9DC41D4065}" destId="{66978D97-14BC-4218-8589-521E0C14DC91}" srcOrd="0" destOrd="0" presId="urn:microsoft.com/office/officeart/2005/8/layout/matrix1"/>
    <dgm:cxn modelId="{1045CF9C-F9F3-43CB-B399-4A393B6E9525}" type="presParOf" srcId="{91C42CBE-F997-4FF9-91E6-6C9DC41D4065}" destId="{BF1116D0-EBD6-41BF-B71F-1F47F05D4FFD}" srcOrd="1" destOrd="0" presId="urn:microsoft.com/office/officeart/2005/8/layout/matrix1"/>
    <dgm:cxn modelId="{2C11A425-32D7-4C13-AC20-F400B20A7238}" type="presParOf" srcId="{91C42CBE-F997-4FF9-91E6-6C9DC41D4065}" destId="{FA66F2B1-5D7D-49B9-B0A1-B65A201A9BEF}" srcOrd="2" destOrd="0" presId="urn:microsoft.com/office/officeart/2005/8/layout/matrix1"/>
    <dgm:cxn modelId="{E0C8BC2C-6075-4EB6-B780-5B41FD2CFA01}" type="presParOf" srcId="{91C42CBE-F997-4FF9-91E6-6C9DC41D4065}" destId="{B0186D80-5C95-4F30-88E3-67DF2ECCC1B2}" srcOrd="3" destOrd="0" presId="urn:microsoft.com/office/officeart/2005/8/layout/matrix1"/>
    <dgm:cxn modelId="{E4FF5C32-256D-4997-8029-E57FD2D1DF25}" type="presParOf" srcId="{91C42CBE-F997-4FF9-91E6-6C9DC41D4065}" destId="{EE23D7BA-71B5-47CD-92B3-BDF950FFD112}" srcOrd="4" destOrd="0" presId="urn:microsoft.com/office/officeart/2005/8/layout/matrix1"/>
    <dgm:cxn modelId="{FF548411-D461-4F68-B313-68F4BCC7CF59}" type="presParOf" srcId="{91C42CBE-F997-4FF9-91E6-6C9DC41D4065}" destId="{B9D8D88F-FBB0-46B6-AED7-D489DBA87DF8}" srcOrd="5" destOrd="0" presId="urn:microsoft.com/office/officeart/2005/8/layout/matrix1"/>
    <dgm:cxn modelId="{B61FF205-61D7-4611-9879-2059ACA6D108}" type="presParOf" srcId="{91C42CBE-F997-4FF9-91E6-6C9DC41D4065}" destId="{84ACC188-13FE-4676-B79E-322D39C047AD}" srcOrd="6" destOrd="0" presId="urn:microsoft.com/office/officeart/2005/8/layout/matrix1"/>
    <dgm:cxn modelId="{42DCF2E3-204F-4ED6-B994-9519794E5746}" type="presParOf" srcId="{91C42CBE-F997-4FF9-91E6-6C9DC41D4065}" destId="{2661BCD8-9AB2-4360-BA29-19DB1F93D391}" srcOrd="7" destOrd="0" presId="urn:microsoft.com/office/officeart/2005/8/layout/matrix1"/>
    <dgm:cxn modelId="{F5BBFED7-142E-49CB-A4C0-674C4ABA5344}" type="presParOf" srcId="{D58EA4F6-2234-457E-8792-FA0F41A5735F}" destId="{D3890928-80E6-4E9C-9F70-1A3D74B170B5}"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62DE7E-3BE8-49AD-B89C-1E6DBF4A12E7}">
      <dsp:nvSpPr>
        <dsp:cNvPr id="0" name=""/>
        <dsp:cNvSpPr/>
      </dsp:nvSpPr>
      <dsp:spPr>
        <a:xfrm>
          <a:off x="39" y="335"/>
          <a:ext cx="8153320" cy="12641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id-ID" sz="5500" kern="1200" dirty="0" smtClean="0"/>
            <a:t>Informatika on</a:t>
          </a:r>
          <a:endParaRPr lang="en-US" sz="5500" kern="1200" dirty="0"/>
        </a:p>
      </dsp:txBody>
      <dsp:txXfrm>
        <a:off x="39" y="335"/>
        <a:ext cx="8153320" cy="1264108"/>
      </dsp:txXfrm>
    </dsp:sp>
    <dsp:sp modelId="{19B61C90-A358-4BFB-8907-6FCE082F0B89}">
      <dsp:nvSpPr>
        <dsp:cNvPr id="0" name=""/>
        <dsp:cNvSpPr/>
      </dsp:nvSpPr>
      <dsp:spPr>
        <a:xfrm>
          <a:off x="39" y="1475126"/>
          <a:ext cx="1269987" cy="126410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d-ID" sz="1300" kern="1200" dirty="0" smtClean="0"/>
            <a:t>Ekonomi dan Bisnis</a:t>
          </a:r>
          <a:endParaRPr lang="en-US" sz="1300" kern="1200" dirty="0"/>
        </a:p>
      </dsp:txBody>
      <dsp:txXfrm>
        <a:off x="39" y="1475126"/>
        <a:ext cx="1269987" cy="1264108"/>
      </dsp:txXfrm>
    </dsp:sp>
    <dsp:sp modelId="{2A5DDCD4-7530-4B7F-87C8-D4F9B22E7892}">
      <dsp:nvSpPr>
        <dsp:cNvPr id="0" name=""/>
        <dsp:cNvSpPr/>
      </dsp:nvSpPr>
      <dsp:spPr>
        <a:xfrm>
          <a:off x="1376706" y="1475126"/>
          <a:ext cx="1269987" cy="126410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d-ID" sz="1300" kern="1200" dirty="0" smtClean="0"/>
            <a:t>Politik dan Hukum</a:t>
          </a:r>
          <a:endParaRPr lang="en-US" sz="1300" kern="1200" dirty="0"/>
        </a:p>
      </dsp:txBody>
      <dsp:txXfrm>
        <a:off x="1376706" y="1475126"/>
        <a:ext cx="1269987" cy="1264108"/>
      </dsp:txXfrm>
    </dsp:sp>
    <dsp:sp modelId="{7CF9D942-392B-436E-A6CA-789E4ED8BE5A}">
      <dsp:nvSpPr>
        <dsp:cNvPr id="0" name=""/>
        <dsp:cNvSpPr/>
      </dsp:nvSpPr>
      <dsp:spPr>
        <a:xfrm>
          <a:off x="2753372" y="1475126"/>
          <a:ext cx="1269987" cy="126410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d-ID" sz="1300" kern="1200" dirty="0" smtClean="0"/>
            <a:t>Pendidikan</a:t>
          </a:r>
          <a:endParaRPr lang="en-US" sz="1300" kern="1200" dirty="0"/>
        </a:p>
      </dsp:txBody>
      <dsp:txXfrm>
        <a:off x="2753372" y="1475126"/>
        <a:ext cx="1269987" cy="1264108"/>
      </dsp:txXfrm>
    </dsp:sp>
    <dsp:sp modelId="{BAC2E845-C13E-4167-886C-84A34B2D3EAD}">
      <dsp:nvSpPr>
        <dsp:cNvPr id="0" name=""/>
        <dsp:cNvSpPr/>
      </dsp:nvSpPr>
      <dsp:spPr>
        <a:xfrm>
          <a:off x="4130039" y="1475126"/>
          <a:ext cx="1269987" cy="126410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d-ID" sz="1300" kern="1200" dirty="0" smtClean="0"/>
            <a:t>Kesehatan</a:t>
          </a:r>
          <a:endParaRPr lang="en-US" sz="1300" kern="1200" dirty="0"/>
        </a:p>
      </dsp:txBody>
      <dsp:txXfrm>
        <a:off x="4130039" y="1475126"/>
        <a:ext cx="1269987" cy="1264108"/>
      </dsp:txXfrm>
    </dsp:sp>
    <dsp:sp modelId="{1BB0BB09-951B-42E8-A05E-884267980241}">
      <dsp:nvSpPr>
        <dsp:cNvPr id="0" name=""/>
        <dsp:cNvSpPr/>
      </dsp:nvSpPr>
      <dsp:spPr>
        <a:xfrm>
          <a:off x="5506706" y="1475126"/>
          <a:ext cx="1269987" cy="126410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d-ID" sz="1300" kern="1200" dirty="0" smtClean="0"/>
            <a:t>Keamanan</a:t>
          </a:r>
          <a:endParaRPr lang="en-US" sz="1300" kern="1200" dirty="0"/>
        </a:p>
      </dsp:txBody>
      <dsp:txXfrm>
        <a:off x="5506706" y="1475126"/>
        <a:ext cx="1269987" cy="1264108"/>
      </dsp:txXfrm>
    </dsp:sp>
    <dsp:sp modelId="{F0C70E6F-3A8E-4BDB-B006-AB2ECEE65B95}">
      <dsp:nvSpPr>
        <dsp:cNvPr id="0" name=""/>
        <dsp:cNvSpPr/>
      </dsp:nvSpPr>
      <dsp:spPr>
        <a:xfrm>
          <a:off x="6883372" y="1475126"/>
          <a:ext cx="1269987" cy="126410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d-ID" sz="1300" kern="1200" dirty="0" smtClean="0"/>
            <a:t>Transportasi</a:t>
          </a:r>
          <a:endParaRPr lang="en-US" sz="1300" kern="1200" dirty="0"/>
        </a:p>
      </dsp:txBody>
      <dsp:txXfrm>
        <a:off x="6883372" y="1475126"/>
        <a:ext cx="1269987" cy="126410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978D97-14BC-4218-8589-521E0C14DC91}">
      <dsp:nvSpPr>
        <dsp:cNvPr id="0" name=""/>
        <dsp:cNvSpPr/>
      </dsp:nvSpPr>
      <dsp:spPr>
        <a:xfrm rot="16200000">
          <a:off x="914399" y="-914399"/>
          <a:ext cx="2247900" cy="4076699"/>
        </a:xfrm>
        <a:prstGeom prst="round1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id-ID" sz="3300" kern="1200" dirty="0" smtClean="0"/>
            <a:t>Economic Equality</a:t>
          </a:r>
          <a:endParaRPr lang="en-US" sz="3300" kern="1200" dirty="0"/>
        </a:p>
      </dsp:txBody>
      <dsp:txXfrm rot="16200000">
        <a:off x="1195387" y="-1195387"/>
        <a:ext cx="1685925" cy="4076699"/>
      </dsp:txXfrm>
    </dsp:sp>
    <dsp:sp modelId="{FA66F2B1-5D7D-49B9-B0A1-B65A201A9BEF}">
      <dsp:nvSpPr>
        <dsp:cNvPr id="0" name=""/>
        <dsp:cNvSpPr/>
      </dsp:nvSpPr>
      <dsp:spPr>
        <a:xfrm>
          <a:off x="4076699" y="0"/>
          <a:ext cx="4076699" cy="2247900"/>
        </a:xfrm>
        <a:prstGeom prst="round1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id-ID" sz="3300" kern="1200" dirty="0" smtClean="0"/>
            <a:t>Social Mobility</a:t>
          </a:r>
          <a:endParaRPr lang="en-US" sz="3300" kern="1200" dirty="0"/>
        </a:p>
      </dsp:txBody>
      <dsp:txXfrm>
        <a:off x="4076699" y="0"/>
        <a:ext cx="4076699" cy="1685925"/>
      </dsp:txXfrm>
    </dsp:sp>
    <dsp:sp modelId="{EE23D7BA-71B5-47CD-92B3-BDF950FFD112}">
      <dsp:nvSpPr>
        <dsp:cNvPr id="0" name=""/>
        <dsp:cNvSpPr/>
      </dsp:nvSpPr>
      <dsp:spPr>
        <a:xfrm rot="10800000">
          <a:off x="0" y="2247900"/>
          <a:ext cx="4076699" cy="2247900"/>
        </a:xfrm>
        <a:prstGeom prst="round1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id-ID" sz="3300" kern="1200" dirty="0" smtClean="0"/>
            <a:t>Democracy</a:t>
          </a:r>
          <a:endParaRPr lang="en-US" sz="3300" kern="1200" dirty="0"/>
        </a:p>
      </dsp:txBody>
      <dsp:txXfrm rot="10800000">
        <a:off x="0" y="2809874"/>
        <a:ext cx="4076699" cy="1685925"/>
      </dsp:txXfrm>
    </dsp:sp>
    <dsp:sp modelId="{84ACC188-13FE-4676-B79E-322D39C047AD}">
      <dsp:nvSpPr>
        <dsp:cNvPr id="0" name=""/>
        <dsp:cNvSpPr/>
      </dsp:nvSpPr>
      <dsp:spPr>
        <a:xfrm rot="5400000">
          <a:off x="4991099" y="1333500"/>
          <a:ext cx="2247900" cy="4076699"/>
        </a:xfrm>
        <a:prstGeom prst="round1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id-ID" sz="3300" kern="1200" dirty="0" smtClean="0"/>
            <a:t>Economic Growth</a:t>
          </a:r>
          <a:endParaRPr lang="en-US" sz="3300" kern="1200" dirty="0"/>
        </a:p>
      </dsp:txBody>
      <dsp:txXfrm rot="5400000">
        <a:off x="5272087" y="1614487"/>
        <a:ext cx="1685925" cy="4076699"/>
      </dsp:txXfrm>
    </dsp:sp>
    <dsp:sp modelId="{D3890928-80E6-4E9C-9F70-1A3D74B170B5}">
      <dsp:nvSpPr>
        <dsp:cNvPr id="0" name=""/>
        <dsp:cNvSpPr/>
      </dsp:nvSpPr>
      <dsp:spPr>
        <a:xfrm>
          <a:off x="1840878" y="1685925"/>
          <a:ext cx="4471642" cy="1123950"/>
        </a:xfrm>
        <a:prstGeom prst="roundRect">
          <a:avLst/>
        </a:prstGeom>
        <a:solidFill>
          <a:schemeClr val="accent2">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id-ID" sz="3300" kern="1200" dirty="0" smtClean="0"/>
            <a:t>For Better Future??</a:t>
          </a:r>
          <a:endParaRPr lang="en-US" sz="3300" kern="1200" dirty="0"/>
        </a:p>
      </dsp:txBody>
      <dsp:txXfrm>
        <a:off x="1840878" y="1685925"/>
        <a:ext cx="4471642" cy="112395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DB9219-4A66-4B41-AFAD-B4DCC55121D3}" type="datetimeFigureOut">
              <a:rPr lang="en-US" smtClean="0"/>
              <a:pPr/>
              <a:t>9/16/2014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A99D96-90C2-44B4-8DCF-3216EB4C3627}" type="slidenum">
              <a:rPr lang="en-US" smtClean="0"/>
              <a:pPr/>
              <a:t>‹#›</a:t>
            </a:fld>
            <a:endParaRPr lang="en-US"/>
          </a:p>
        </p:txBody>
      </p:sp>
    </p:spTree>
    <p:extLst>
      <p:ext uri="{BB962C8B-B14F-4D97-AF65-F5344CB8AC3E}">
        <p14:creationId xmlns="" xmlns:p14="http://schemas.microsoft.com/office/powerpoint/2010/main" val="3374085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796F5A-DA36-4202-8F3F-DA89D0431918}" type="datetimeFigureOut">
              <a:rPr lang="en-US" smtClean="0"/>
              <a:pPr/>
              <a:t>9/16/2014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4BABC4-D3F8-4FEC-A081-17F891AA9F9F}" type="slidenum">
              <a:rPr lang="en-US" smtClean="0"/>
              <a:pPr/>
              <a:t>‹#›</a:t>
            </a:fld>
            <a:endParaRPr lang="en-US"/>
          </a:p>
        </p:txBody>
      </p:sp>
    </p:spTree>
    <p:extLst>
      <p:ext uri="{BB962C8B-B14F-4D97-AF65-F5344CB8AC3E}">
        <p14:creationId xmlns="" xmlns:p14="http://schemas.microsoft.com/office/powerpoint/2010/main" val="2167849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4BABC4-D3F8-4FEC-A081-17F891AA9F9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9B0FD7-BFCF-40FB-9498-E54FAE98E4E9}" type="slidenum">
              <a:rPr lang="en-US"/>
              <a:pPr/>
              <a:t>25</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FEDA91-6AAF-413D-9C15-A7523A9BC209}" type="slidenum">
              <a:rPr lang="en-US"/>
              <a:pPr/>
              <a:t>27</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838E9E-7AF4-4A0D-93FC-ECB1ABC8436E}" type="slidenum">
              <a:rPr lang="en-US"/>
              <a:pPr/>
              <a:t>28</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50" name="Picture 2" descr="C:\Users\Mystogan\Downloads\Compressed\2917_internet_ppt\template_main.jpg"/>
          <p:cNvPicPr>
            <a:picLocks noChangeAspect="1" noChangeArrowheads="1"/>
          </p:cNvPicPr>
          <p:nvPr userDrawn="1"/>
        </p:nvPicPr>
        <p:blipFill rotWithShape="1">
          <a:blip r:embed="rId2">
            <a:extLst>
              <a:ext uri="{28A0092B-C50C-407E-A947-70E740481C1C}">
                <a14:useLocalDpi xmlns="" xmlns:a14="http://schemas.microsoft.com/office/drawing/2010/main" val="0"/>
              </a:ext>
            </a:extLst>
          </a:blip>
          <a:srcRect r="17785" b="11855"/>
          <a:stretch/>
        </p:blipFill>
        <p:spPr bwMode="auto">
          <a:xfrm>
            <a:off x="43394" y="3251531"/>
            <a:ext cx="3848669" cy="3094677"/>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ctangle 2"/>
          <p:cNvSpPr>
            <a:spLocks noGrp="1" noChangeArrowheads="1"/>
          </p:cNvSpPr>
          <p:nvPr>
            <p:ph type="ctrTitle"/>
          </p:nvPr>
        </p:nvSpPr>
        <p:spPr>
          <a:xfrm>
            <a:off x="1234684" y="1269242"/>
            <a:ext cx="7909316" cy="765053"/>
          </a:xfrm>
          <a:prstGeom prst="rect">
            <a:avLst/>
          </a:prstGeom>
        </p:spPr>
        <p:txBody>
          <a:bodyPr/>
          <a:lstStyle>
            <a:lvl1pPr algn="l">
              <a:lnSpc>
                <a:spcPct val="90000"/>
              </a:lnSpc>
              <a:defRPr sz="2800" b="1">
                <a:solidFill>
                  <a:schemeClr val="tx1"/>
                </a:solidFill>
                <a:latin typeface="+mn-lt"/>
              </a:defRPr>
            </a:lvl1pPr>
          </a:lstStyle>
          <a:p>
            <a:r>
              <a:rPr lang="en-US" dirty="0" smtClean="0"/>
              <a:t>Click to edit Master title style</a:t>
            </a:r>
            <a:endParaRPr lang="en-US" dirty="0"/>
          </a:p>
        </p:txBody>
      </p:sp>
      <p:sp>
        <p:nvSpPr>
          <p:cNvPr id="10" name="Rectangle 3"/>
          <p:cNvSpPr>
            <a:spLocks noGrp="1" noChangeArrowheads="1"/>
          </p:cNvSpPr>
          <p:nvPr>
            <p:ph type="subTitle" idx="1"/>
          </p:nvPr>
        </p:nvSpPr>
        <p:spPr>
          <a:xfrm>
            <a:off x="1234684" y="2227425"/>
            <a:ext cx="7909316" cy="429768"/>
          </a:xfrm>
          <a:prstGeom prst="rect">
            <a:avLst/>
          </a:prstGeom>
        </p:spPr>
        <p:txBody>
          <a:bodyPr/>
          <a:lstStyle>
            <a:lvl1pPr marL="0" indent="0">
              <a:lnSpc>
                <a:spcPct val="90000"/>
              </a:lnSpc>
              <a:buFont typeface="Wingdings" pitchFamily="28" charset="2"/>
              <a:buNone/>
              <a:defRPr sz="2000" b="0" baseline="0">
                <a:solidFill>
                  <a:schemeClr val="tx1"/>
                </a:solidFill>
                <a:latin typeface="Verdana"/>
                <a:cs typeface="Verdana"/>
              </a:defRPr>
            </a:lvl1pPr>
          </a:lstStyle>
          <a:p>
            <a:r>
              <a:rPr lang="en-US" dirty="0" smtClean="0"/>
              <a:t>Click to edit Master subtitle style</a:t>
            </a:r>
            <a:endParaRPr lang="en-US" dirty="0"/>
          </a:p>
        </p:txBody>
      </p:sp>
      <p:sp>
        <p:nvSpPr>
          <p:cNvPr id="7" name="Text Placeholder 15"/>
          <p:cNvSpPr>
            <a:spLocks noGrp="1"/>
          </p:cNvSpPr>
          <p:nvPr>
            <p:ph type="body" sz="quarter" idx="13"/>
          </p:nvPr>
        </p:nvSpPr>
        <p:spPr>
          <a:xfrm>
            <a:off x="1234684" y="2875084"/>
            <a:ext cx="7918022" cy="378005"/>
          </a:xfrm>
          <a:prstGeom prst="rect">
            <a:avLst/>
          </a:prstGeom>
        </p:spPr>
        <p:txBody>
          <a:bodyPr/>
          <a:lstStyle>
            <a:lvl1pPr marL="0" indent="0">
              <a:buFontTx/>
              <a:buNone/>
              <a:defRPr sz="1600">
                <a:solidFill>
                  <a:schemeClr val="tx1"/>
                </a:solidFill>
                <a:latin typeface="Verdana"/>
              </a:defRPr>
            </a:lvl1pPr>
          </a:lstStyle>
          <a:p>
            <a:pPr lvl="0"/>
            <a:r>
              <a:rPr lang="en-US" dirty="0" smtClean="0"/>
              <a:t>Click to edit Master text styles</a:t>
            </a:r>
          </a:p>
        </p:txBody>
      </p:sp>
      <p:sp>
        <p:nvSpPr>
          <p:cNvPr id="11" name="Date Placeholder 1"/>
          <p:cNvSpPr>
            <a:spLocks noGrp="1"/>
          </p:cNvSpPr>
          <p:nvPr>
            <p:ph type="dt" sz="half" idx="14"/>
          </p:nvPr>
        </p:nvSpPr>
        <p:spPr/>
        <p:txBody>
          <a:bodyPr/>
          <a:lstStyle>
            <a:lvl1pPr>
              <a:defRPr>
                <a:solidFill>
                  <a:schemeClr val="tx1"/>
                </a:solidFill>
              </a:defRPr>
            </a:lvl1pPr>
          </a:lstStyle>
          <a:p>
            <a:pPr>
              <a:defRPr/>
            </a:pPr>
            <a:fld id="{C55C0A71-D899-4B2F-A5F2-F2511E232DA3}" type="datetime1">
              <a:rPr lang="id-ID" smtClean="0"/>
              <a:t>17/09/2014</a:t>
            </a:fld>
            <a:endParaRPr lang="en-US" dirty="0"/>
          </a:p>
        </p:txBody>
      </p:sp>
      <p:sp>
        <p:nvSpPr>
          <p:cNvPr id="12" name="Slide Number Placeholder 2"/>
          <p:cNvSpPr>
            <a:spLocks noGrp="1"/>
          </p:cNvSpPr>
          <p:nvPr>
            <p:ph type="sldNum" sz="quarter" idx="15"/>
          </p:nvPr>
        </p:nvSpPr>
        <p:spPr/>
        <p:txBody>
          <a:bodyPr/>
          <a:lstStyle>
            <a:lvl1pPr>
              <a:defRPr>
                <a:solidFill>
                  <a:schemeClr val="tx1"/>
                </a:solidFill>
              </a:defRPr>
            </a:lvl1pPr>
          </a:lstStyle>
          <a:p>
            <a:pPr>
              <a:defRPr/>
            </a:pPr>
            <a:fld id="{FA0FCE97-1E5D-3942-9893-29D29393C492}" type="slidenum">
              <a:rPr lang="en-US" smtClean="0"/>
              <a:pPr>
                <a:defRPr/>
              </a:pPr>
              <a:t>‹#›</a:t>
            </a:fld>
            <a:endParaRPr lang="en-US" dirty="0"/>
          </a:p>
        </p:txBody>
      </p:sp>
      <p:sp>
        <p:nvSpPr>
          <p:cNvPr id="2" name="Rectangle 1"/>
          <p:cNvSpPr/>
          <p:nvPr userDrawn="1"/>
        </p:nvSpPr>
        <p:spPr>
          <a:xfrm>
            <a:off x="0" y="0"/>
            <a:ext cx="9144000" cy="1269242"/>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1026" name="Picture 2" descr="C:\Users\Mystogan\Pictures\Untitled-1.png"/>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5589705" y="216578"/>
            <a:ext cx="3264827" cy="64860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936245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365760" y="2009550"/>
            <a:ext cx="8326438" cy="4025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pPr>
                <a:defRPr/>
              </a:pPr>
              <a:t>‹#›</a:t>
            </a:fld>
            <a:endParaRPr lang="en-US" dirty="0"/>
          </a:p>
        </p:txBody>
      </p:sp>
      <p:sp>
        <p:nvSpPr>
          <p:cNvPr id="6" name="Date Placeholder 2"/>
          <p:cNvSpPr>
            <a:spLocks noGrp="1"/>
          </p:cNvSpPr>
          <p:nvPr>
            <p:ph type="dt" sz="half" idx="16"/>
          </p:nvPr>
        </p:nvSpPr>
        <p:spPr/>
        <p:txBody>
          <a:bodyPr/>
          <a:lstStyle>
            <a:lvl1pPr>
              <a:defRPr/>
            </a:lvl1pPr>
          </a:lstStyle>
          <a:p>
            <a:pPr>
              <a:defRPr/>
            </a:pPr>
            <a:fld id="{DA200808-71FB-4CCE-BA2F-73816524683F}" type="datetime1">
              <a:rPr lang="id-ID" smtClean="0"/>
              <a:t>17/09/2014</a:t>
            </a:fld>
            <a:endParaRPr lang="en-US" dirty="0"/>
          </a:p>
        </p:txBody>
      </p:sp>
      <p:sp>
        <p:nvSpPr>
          <p:cNvPr id="2" name="Rectangle 1"/>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21"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 xmlns:p14="http://schemas.microsoft.com/office/powerpoint/2010/main" val="17751881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Blank Slide">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lvl1pPr>
              <a:defRPr/>
            </a:lvl1pPr>
          </a:lstStyle>
          <a:p>
            <a:pPr>
              <a:defRPr/>
            </a:pPr>
            <a:fld id="{F0540D16-EBF5-0D44-A21F-B32E9F609578}" type="slidenum">
              <a:rPr lang="en-US"/>
              <a:pPr>
                <a:defRPr/>
              </a:pPr>
              <a:t>‹#›</a:t>
            </a:fld>
            <a:endParaRPr lang="en-US" dirty="0"/>
          </a:p>
        </p:txBody>
      </p:sp>
      <p:sp>
        <p:nvSpPr>
          <p:cNvPr id="4" name="Date Placeholder 2"/>
          <p:cNvSpPr>
            <a:spLocks noGrp="1"/>
          </p:cNvSpPr>
          <p:nvPr>
            <p:ph type="dt" sz="half" idx="11"/>
          </p:nvPr>
        </p:nvSpPr>
        <p:spPr/>
        <p:txBody>
          <a:bodyPr/>
          <a:lstStyle>
            <a:lvl1pPr>
              <a:defRPr/>
            </a:lvl1pPr>
          </a:lstStyle>
          <a:p>
            <a:pPr>
              <a:defRPr/>
            </a:pPr>
            <a:fld id="{ACF01E01-1A0B-4720-B0B6-464F0EA342A1}" type="datetime1">
              <a:rPr lang="id-ID" smtClean="0"/>
              <a:t>17/09/2014</a:t>
            </a:fld>
            <a:endParaRPr lang="en-US" dirty="0"/>
          </a:p>
        </p:txBody>
      </p:sp>
      <p:sp>
        <p:nvSpPr>
          <p:cNvPr id="6" name="Rectangle 5"/>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 xmlns:p14="http://schemas.microsoft.com/office/powerpoint/2010/main" val="28210451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74826" y="2009550"/>
            <a:ext cx="4035425" cy="40023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24"/>
          </p:nvPr>
        </p:nvSpPr>
        <p:spPr>
          <a:xfrm>
            <a:off x="4738863" y="2009550"/>
            <a:ext cx="4035425" cy="4002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1"/>
          <p:cNvSpPr>
            <a:spLocks noGrp="1"/>
          </p:cNvSpPr>
          <p:nvPr>
            <p:ph type="sldNum" sz="quarter" idx="25"/>
          </p:nvPr>
        </p:nvSpPr>
        <p:spPr/>
        <p:txBody>
          <a:bodyPr/>
          <a:lstStyle>
            <a:lvl1pPr>
              <a:defRPr/>
            </a:lvl1pPr>
          </a:lstStyle>
          <a:p>
            <a:pPr>
              <a:defRPr/>
            </a:pPr>
            <a:fld id="{C8467590-0BC9-4B4A-95A3-307D97AD4B4F}" type="slidenum">
              <a:rPr lang="en-US"/>
              <a:pPr>
                <a:defRPr/>
              </a:pPr>
              <a:t>‹#›</a:t>
            </a:fld>
            <a:endParaRPr lang="en-US" dirty="0"/>
          </a:p>
        </p:txBody>
      </p:sp>
      <p:sp>
        <p:nvSpPr>
          <p:cNvPr id="7" name="Date Placeholder 2"/>
          <p:cNvSpPr>
            <a:spLocks noGrp="1"/>
          </p:cNvSpPr>
          <p:nvPr>
            <p:ph type="dt" sz="half" idx="26"/>
          </p:nvPr>
        </p:nvSpPr>
        <p:spPr/>
        <p:txBody>
          <a:bodyPr/>
          <a:lstStyle>
            <a:lvl1pPr>
              <a:defRPr/>
            </a:lvl1pPr>
          </a:lstStyle>
          <a:p>
            <a:pPr>
              <a:defRPr/>
            </a:pPr>
            <a:fld id="{B79E082B-A1DC-447D-8F87-E55FB359333A}" type="datetime1">
              <a:rPr lang="id-ID" smtClean="0"/>
              <a:t>17/09/2014</a:t>
            </a:fld>
            <a:endParaRPr lang="en-US" dirty="0"/>
          </a:p>
        </p:txBody>
      </p:sp>
      <p:sp>
        <p:nvSpPr>
          <p:cNvPr id="9" name="Rectangle 8"/>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65124" y="1336417"/>
            <a:ext cx="8409163" cy="641239"/>
          </a:xfrm>
        </p:spPr>
        <p:txBody>
          <a:bodyPr/>
          <a:lstStyle/>
          <a:p>
            <a:r>
              <a:rPr lang="en-US" smtClean="0"/>
              <a:t>Click to edit Master title style</a:t>
            </a:r>
            <a:endParaRPr lang="en-US"/>
          </a:p>
        </p:txBody>
      </p:sp>
      <p:sp>
        <p:nvSpPr>
          <p:cNvPr id="8"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 xmlns:p14="http://schemas.microsoft.com/office/powerpoint/2010/main" val="1372396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366889" y="1645920"/>
            <a:ext cx="4035247" cy="789828"/>
          </a:xfrm>
          <a:prstGeom prst="rect">
            <a:avLst/>
          </a:prstGeom>
        </p:spPr>
        <p:txBody>
          <a:bodyPr anchor="b">
            <a:noAutofit/>
          </a:bodyPr>
          <a:lstStyle>
            <a:lvl1pPr marL="0" indent="0" algn="ctr">
              <a:lnSpc>
                <a:spcPts val="3000"/>
              </a:lnSpc>
              <a:spcBef>
                <a:spcPts val="0"/>
              </a:spcBef>
              <a:buNone/>
              <a:defRPr sz="26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2"/>
          <p:cNvSpPr>
            <a:spLocks noGrp="1"/>
          </p:cNvSpPr>
          <p:nvPr>
            <p:ph type="body" idx="17"/>
          </p:nvPr>
        </p:nvSpPr>
        <p:spPr>
          <a:xfrm>
            <a:off x="4703762" y="1645920"/>
            <a:ext cx="4045126" cy="789828"/>
          </a:xfrm>
          <a:prstGeom prst="rect">
            <a:avLst/>
          </a:prstGeom>
        </p:spPr>
        <p:txBody>
          <a:bodyPr anchor="b">
            <a:noAutofit/>
          </a:bodyPr>
          <a:lstStyle>
            <a:lvl1pPr marL="0" indent="0" algn="ctr">
              <a:lnSpc>
                <a:spcPts val="3000"/>
              </a:lnSpc>
              <a:spcBef>
                <a:spcPts val="0"/>
              </a:spcBef>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24"/>
          </p:nvPr>
        </p:nvSpPr>
        <p:spPr>
          <a:xfrm>
            <a:off x="357187" y="2659063"/>
            <a:ext cx="404495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25"/>
          </p:nvPr>
        </p:nvSpPr>
        <p:spPr>
          <a:xfrm>
            <a:off x="4703762" y="2659063"/>
            <a:ext cx="404495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1"/>
          <p:cNvSpPr>
            <a:spLocks noGrp="1"/>
          </p:cNvSpPr>
          <p:nvPr>
            <p:ph type="sldNum" sz="quarter" idx="26"/>
          </p:nvPr>
        </p:nvSpPr>
        <p:spPr/>
        <p:txBody>
          <a:bodyPr/>
          <a:lstStyle>
            <a:lvl1pPr>
              <a:defRPr/>
            </a:lvl1pPr>
          </a:lstStyle>
          <a:p>
            <a:pPr>
              <a:defRPr/>
            </a:pPr>
            <a:fld id="{E5D3C417-35D1-DE4B-9003-F2E94344F58E}" type="slidenum">
              <a:rPr lang="en-US"/>
              <a:pPr>
                <a:defRPr/>
              </a:pPr>
              <a:t>‹#›</a:t>
            </a:fld>
            <a:endParaRPr lang="en-US" dirty="0"/>
          </a:p>
        </p:txBody>
      </p:sp>
      <p:sp>
        <p:nvSpPr>
          <p:cNvPr id="9" name="Date Placeholder 2"/>
          <p:cNvSpPr>
            <a:spLocks noGrp="1"/>
          </p:cNvSpPr>
          <p:nvPr>
            <p:ph type="dt" sz="half" idx="27"/>
          </p:nvPr>
        </p:nvSpPr>
        <p:spPr/>
        <p:txBody>
          <a:bodyPr/>
          <a:lstStyle>
            <a:lvl1pPr>
              <a:defRPr/>
            </a:lvl1pPr>
          </a:lstStyle>
          <a:p>
            <a:pPr>
              <a:defRPr/>
            </a:pPr>
            <a:fld id="{3EEFC6D6-12BE-4327-AF76-3DFBC18EADD0}" type="datetime1">
              <a:rPr lang="id-ID" smtClean="0"/>
              <a:t>17/09/2014</a:t>
            </a:fld>
            <a:endParaRPr lang="en-US" dirty="0"/>
          </a:p>
        </p:txBody>
      </p:sp>
      <p:sp>
        <p:nvSpPr>
          <p:cNvPr id="11" name="Rectangle 10"/>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20"/>
          <p:cNvSpPr>
            <a:spLocks noGrp="1"/>
          </p:cNvSpPr>
          <p:nvPr>
            <p:ph type="body" sz="quarter" idx="28"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 xmlns:p14="http://schemas.microsoft.com/office/powerpoint/2010/main" val="108250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1 Content Slide">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4678538" y="2009550"/>
            <a:ext cx="4035425" cy="40023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10"/>
          <p:cNvSpPr>
            <a:spLocks noGrp="1"/>
          </p:cNvSpPr>
          <p:nvPr>
            <p:ph type="pic" sz="quarter" idx="22"/>
          </p:nvPr>
        </p:nvSpPr>
        <p:spPr>
          <a:xfrm>
            <a:off x="365125" y="2009550"/>
            <a:ext cx="3997325" cy="400231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smtClean="0"/>
              <a:t>Drag picture to placeholder or click icon to add</a:t>
            </a:r>
            <a:endParaRPr lang="en-US" noProof="0" dirty="0"/>
          </a:p>
        </p:txBody>
      </p:sp>
      <p:sp>
        <p:nvSpPr>
          <p:cNvPr id="6" name="Slide Number Placeholder 1"/>
          <p:cNvSpPr>
            <a:spLocks noGrp="1"/>
          </p:cNvSpPr>
          <p:nvPr>
            <p:ph type="sldNum" sz="quarter" idx="23"/>
          </p:nvPr>
        </p:nvSpPr>
        <p:spPr/>
        <p:txBody>
          <a:bodyPr/>
          <a:lstStyle>
            <a:lvl1pPr>
              <a:defRPr/>
            </a:lvl1pPr>
          </a:lstStyle>
          <a:p>
            <a:pPr>
              <a:defRPr/>
            </a:pPr>
            <a:fld id="{C2DA4596-0E95-4845-A51E-381771D71C5B}" type="slidenum">
              <a:rPr lang="en-US"/>
              <a:pPr>
                <a:defRPr/>
              </a:pPr>
              <a:t>‹#›</a:t>
            </a:fld>
            <a:endParaRPr lang="en-US" dirty="0"/>
          </a:p>
        </p:txBody>
      </p:sp>
      <p:sp>
        <p:nvSpPr>
          <p:cNvPr id="7" name="Date Placeholder 2"/>
          <p:cNvSpPr>
            <a:spLocks noGrp="1"/>
          </p:cNvSpPr>
          <p:nvPr>
            <p:ph type="dt" sz="half" idx="24"/>
          </p:nvPr>
        </p:nvSpPr>
        <p:spPr/>
        <p:txBody>
          <a:bodyPr/>
          <a:lstStyle>
            <a:lvl1pPr>
              <a:defRPr/>
            </a:lvl1pPr>
          </a:lstStyle>
          <a:p>
            <a:pPr>
              <a:defRPr/>
            </a:pPr>
            <a:fld id="{BE24EE4B-B349-4FCC-850F-2D7751ADF9F2}" type="datetime1">
              <a:rPr lang="id-ID" smtClean="0"/>
              <a:t>17/09/2014</a:t>
            </a:fld>
            <a:endParaRPr lang="en-US" dirty="0"/>
          </a:p>
        </p:txBody>
      </p:sp>
      <p:sp>
        <p:nvSpPr>
          <p:cNvPr id="9" name="Rectangle 8"/>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 xmlns:p14="http://schemas.microsoft.com/office/powerpoint/2010/main" val="24661985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6" name="Title 1"/>
          <p:cNvSpPr txBox="1">
            <a:spLocks/>
          </p:cNvSpPr>
          <p:nvPr userDrawn="1"/>
        </p:nvSpPr>
        <p:spPr bwMode="auto">
          <a:xfrm>
            <a:off x="434548" y="4489331"/>
            <a:ext cx="8326438" cy="21192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200" b="1"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a:lstStyle>
          <a:p>
            <a:pPr algn="ctr"/>
            <a:r>
              <a:rPr lang="en-US" sz="5400" dirty="0" smtClean="0">
                <a:solidFill>
                  <a:srgbClr val="C00000"/>
                </a:solidFill>
                <a:latin typeface="Brush Script Std" pitchFamily="66" charset="0"/>
              </a:rPr>
              <a:t>THANK YOU</a:t>
            </a:r>
            <a:endParaRPr lang="en-US" sz="5400" dirty="0">
              <a:solidFill>
                <a:srgbClr val="C00000"/>
              </a:solidFill>
              <a:latin typeface="Brush Script Std" pitchFamily="66" charset="0"/>
            </a:endParaRPr>
          </a:p>
        </p:txBody>
      </p:sp>
      <p:sp>
        <p:nvSpPr>
          <p:cNvPr id="16" name="Rectangle 15"/>
          <p:cNvSpPr/>
          <p:nvPr userDrawn="1"/>
        </p:nvSpPr>
        <p:spPr>
          <a:xfrm>
            <a:off x="-489" y="4670967"/>
            <a:ext cx="9141923" cy="93681"/>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4" name="Picture 2" descr="C:\Users\Mystogan\Pictures\red-digital-background.jpg"/>
          <p:cNvPicPr>
            <a:picLocks noChangeAspect="1" noChangeArrowheads="1"/>
          </p:cNvPicPr>
          <p:nvPr userDrawn="1"/>
        </p:nvPicPr>
        <p:blipFill rotWithShape="1">
          <a:blip r:embed="rId2">
            <a:extLst>
              <a:ext uri="{28A0092B-C50C-407E-A947-70E740481C1C}">
                <a14:useLocalDpi xmlns="" xmlns:a14="http://schemas.microsoft.com/office/drawing/2010/main" val="0"/>
              </a:ext>
            </a:extLst>
          </a:blip>
          <a:srcRect t="17910" b="13980"/>
          <a:stretch/>
        </p:blipFill>
        <p:spPr bwMode="auto">
          <a:xfrm>
            <a:off x="-2566" y="0"/>
            <a:ext cx="9144000" cy="4670967"/>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descr="C:\Users\Mystogan\Pictures\logo-white.png"/>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154392" y="142946"/>
            <a:ext cx="3039184" cy="6037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577259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E6706C8-3EB5-46A5-9E5A-E6E5C0C9C4E2}" type="datetime1">
              <a:rPr lang="id-ID" smtClean="0"/>
              <a:t>17/09/2014</a:t>
            </a:fld>
            <a:endParaRPr lang="id-ID"/>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endParaRPr lang="id-ID"/>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F302563-E7AF-4054-B59A-0FF0C3D1AC5E}" type="slidenum">
              <a:rPr lang="id-ID" smtClean="0"/>
              <a:pPr/>
              <a:t>‹#›</a:t>
            </a:fld>
            <a:endParaRPr lang="id-ID"/>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chemeClr val="accent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dirty="0" smtClean="0"/>
              <a:t>Click to edit Master title style</a:t>
            </a:r>
            <a:endParaRPr kumimoji="0" lang="en-US" dirty="0"/>
          </a:p>
        </p:txBody>
      </p:sp>
      <p:pic>
        <p:nvPicPr>
          <p:cNvPr id="10" name="Picture 3"/>
          <p:cNvPicPr>
            <a:picLocks noChangeAspect="1" noChangeArrowheads="1"/>
          </p:cNvPicPr>
          <p:nvPr userDrawn="1"/>
        </p:nvPicPr>
        <p:blipFill>
          <a:blip r:embed="rId2">
            <a:extLst>
              <a:ext uri="{28A0092B-C50C-407E-A947-70E740481C1C}">
                <a14:useLocalDpi xmlns="" xmlns:a14="http://schemas.microsoft.com/office/drawing/2010/main" val="0"/>
              </a:ext>
            </a:extLst>
          </a:blip>
          <a:stretch>
            <a:fillRect/>
          </a:stretch>
        </p:blipFill>
        <p:spPr bwMode="auto">
          <a:xfrm>
            <a:off x="3" y="0"/>
            <a:ext cx="9143993" cy="1247774"/>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2" descr="C:\Users\Mystogan\Pictures\75_big.jpg"/>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3" y="6242667"/>
            <a:ext cx="9143999" cy="609600"/>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Slide Number Placeholder 1"/>
          <p:cNvSpPr txBox="1">
            <a:spLocks/>
          </p:cNvSpPr>
          <p:nvPr userDrawn="1"/>
        </p:nvSpPr>
        <p:spPr>
          <a:xfrm>
            <a:off x="129381" y="6492875"/>
            <a:ext cx="358775"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02B1F015-1154-6F45-9F5A-29B4836DF7ED}" type="slidenum">
              <a:rPr kumimoji="0" lang="en-US"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chemeClr val="bg1"/>
              </a:solidFill>
              <a:effectLst/>
              <a:uLnTx/>
              <a:uFillTx/>
              <a:latin typeface="+mn-lt"/>
              <a:ea typeface="+mn-ea"/>
              <a:cs typeface="+mn-cs"/>
            </a:endParaRPr>
          </a:p>
        </p:txBody>
      </p:sp>
      <p:sp>
        <p:nvSpPr>
          <p:cNvPr id="16" name="Date Placeholder 2"/>
          <p:cNvSpPr txBox="1">
            <a:spLocks/>
          </p:cNvSpPr>
          <p:nvPr userDrawn="1"/>
        </p:nvSpPr>
        <p:spPr>
          <a:xfrm>
            <a:off x="550069" y="6492875"/>
            <a:ext cx="1643062"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C49DE922-2F34-1241-8A40-1B6D2996FA4E}" type="datetime1">
              <a:rPr kumimoji="0" lang="en-US"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9/16/2014</a:t>
            </a:fld>
            <a:endParaRPr kumimoji="0" lang="en-US" sz="1050" b="0" i="0" u="none" strike="noStrike" kern="1200" cap="none" spc="0" normalizeH="0" baseline="0" noProof="0" dirty="0">
              <a:ln>
                <a:noFill/>
              </a:ln>
              <a:solidFill>
                <a:schemeClr val="bg1"/>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3999" cy="6858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 name="Title Placeholder 9"/>
          <p:cNvSpPr>
            <a:spLocks noGrp="1" noChangeAspect="1"/>
          </p:cNvSpPr>
          <p:nvPr>
            <p:ph type="title"/>
          </p:nvPr>
        </p:nvSpPr>
        <p:spPr bwMode="auto">
          <a:xfrm>
            <a:off x="365125" y="1336417"/>
            <a:ext cx="8326438" cy="6412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pic>
        <p:nvPicPr>
          <p:cNvPr id="5" name="Picture 2" descr="C:\Users\Mystogan\Pictures\75_big.jpg"/>
          <p:cNvPicPr>
            <a:picLocks noChangeAspect="1" noChangeArrowheads="1"/>
          </p:cNvPicPr>
          <p:nvPr/>
        </p:nvPicPr>
        <p:blipFill>
          <a:blip r:embed="rId12">
            <a:extLst>
              <a:ext uri="{28A0092B-C50C-407E-A947-70E740481C1C}">
                <a14:useLocalDpi xmlns="" xmlns:a14="http://schemas.microsoft.com/office/drawing/2010/main" val="0"/>
              </a:ext>
            </a:extLst>
          </a:blip>
          <a:srcRect/>
          <a:stretch>
            <a:fillRect/>
          </a:stretch>
        </p:blipFill>
        <p:spPr bwMode="auto">
          <a:xfrm>
            <a:off x="0" y="6248401"/>
            <a:ext cx="9143999" cy="6096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Slide Number Placeholder 1"/>
          <p:cNvSpPr>
            <a:spLocks noGrp="1"/>
          </p:cNvSpPr>
          <p:nvPr>
            <p:ph type="sldNum" sz="quarter" idx="4"/>
          </p:nvPr>
        </p:nvSpPr>
        <p:spPr>
          <a:xfrm>
            <a:off x="389908" y="6451886"/>
            <a:ext cx="358775"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a:defRPr/>
            </a:pPr>
            <a:fld id="{02B1F015-1154-6F45-9F5A-29B4836DF7ED}" type="slidenum">
              <a:rPr lang="en-US" smtClean="0"/>
              <a:pPr>
                <a:defRPr/>
              </a:pPr>
              <a:t>‹#›</a:t>
            </a:fld>
            <a:endParaRPr lang="en-US" dirty="0"/>
          </a:p>
        </p:txBody>
      </p:sp>
      <p:sp>
        <p:nvSpPr>
          <p:cNvPr id="3" name="Date Placeholder 2"/>
          <p:cNvSpPr>
            <a:spLocks noGrp="1"/>
          </p:cNvSpPr>
          <p:nvPr>
            <p:ph type="dt" sz="half" idx="2"/>
          </p:nvPr>
        </p:nvSpPr>
        <p:spPr>
          <a:xfrm>
            <a:off x="810596" y="6451886"/>
            <a:ext cx="1643062"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a:defRPr/>
            </a:pPr>
            <a:fld id="{E646BD87-1AE9-43FA-8E33-631CEEBBACBD}" type="datetime1">
              <a:rPr lang="id-ID" smtClean="0"/>
              <a:t>17/09/2014</a:t>
            </a:fld>
            <a:endParaRPr lang="en-US" dirty="0"/>
          </a:p>
        </p:txBody>
      </p:sp>
      <p:sp>
        <p:nvSpPr>
          <p:cNvPr id="1030" name="Rectangle 3"/>
          <p:cNvSpPr>
            <a:spLocks noChangeArrowheads="1"/>
          </p:cNvSpPr>
          <p:nvPr/>
        </p:nvSpPr>
        <p:spPr bwMode="auto">
          <a:xfrm rot="-5400000">
            <a:off x="9449594" y="5911057"/>
            <a:ext cx="1709737"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600" dirty="0">
                <a:solidFill>
                  <a:srgbClr val="7F7F7F"/>
                </a:solidFill>
              </a:rPr>
              <a:t>12-CRS-0106 REVISED </a:t>
            </a:r>
            <a:r>
              <a:rPr lang="en-US" sz="600" dirty="0" smtClean="0">
                <a:solidFill>
                  <a:srgbClr val="7F7F7F"/>
                </a:solidFill>
              </a:rPr>
              <a:t>8 </a:t>
            </a:r>
            <a:r>
              <a:rPr lang="en-US" sz="600" dirty="0">
                <a:solidFill>
                  <a:srgbClr val="7F7F7F"/>
                </a:solidFill>
              </a:rPr>
              <a:t>FEB 2013</a:t>
            </a:r>
          </a:p>
        </p:txBody>
      </p:sp>
      <p:sp>
        <p:nvSpPr>
          <p:cNvPr id="1031" name="Text Placeholder 11"/>
          <p:cNvSpPr>
            <a:spLocks noGrp="1"/>
          </p:cNvSpPr>
          <p:nvPr>
            <p:ph type="body" idx="1"/>
          </p:nvPr>
        </p:nvSpPr>
        <p:spPr bwMode="auto">
          <a:xfrm>
            <a:off x="365125" y="1977656"/>
            <a:ext cx="8326438" cy="40548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3"/>
          <p:cNvPicPr>
            <a:picLocks noChangeAspect="1" noChangeArrowheads="1"/>
          </p:cNvPicPr>
          <p:nvPr/>
        </p:nvPicPr>
        <p:blipFill>
          <a:blip r:embed="rId13">
            <a:extLst>
              <a:ext uri="{28A0092B-C50C-407E-A947-70E740481C1C}">
                <a14:useLocalDpi xmlns="" xmlns:a14="http://schemas.microsoft.com/office/drawing/2010/main" val="0"/>
              </a:ext>
            </a:extLst>
          </a:blip>
          <a:stretch>
            <a:fillRect/>
          </a:stretch>
        </p:blipFill>
        <p:spPr bwMode="auto">
          <a:xfrm>
            <a:off x="3" y="0"/>
            <a:ext cx="9143993" cy="1247774"/>
          </a:xfrm>
          <a:prstGeom prst="rect">
            <a:avLst/>
          </a:prstGeom>
          <a:noFill/>
          <a:extLst>
            <a:ext uri="{909E8E84-426E-40DD-AFC4-6F175D3DCCD1}">
              <a14:hiddenFill xmlns=""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98"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Lst>
  <p:timing>
    <p:tnLst>
      <p:par>
        <p:cTn id="1" dur="indefinite" restart="never" nodeType="tmRoot"/>
      </p:par>
    </p:tnLst>
  </p:timing>
  <p:hf hdr="0" ftr="0"/>
  <p:txStyles>
    <p:titleStyle>
      <a:lvl1pPr algn="l" defTabSz="457200" rtl="0" eaLnBrk="1" fontAlgn="base" hangingPunct="1">
        <a:spcBef>
          <a:spcPct val="0"/>
        </a:spcBef>
        <a:spcAft>
          <a:spcPct val="0"/>
        </a:spcAft>
        <a:defRPr sz="2800" b="1" kern="1200">
          <a:solidFill>
            <a:schemeClr val="tx1">
              <a:lumMod val="75000"/>
              <a:lumOff val="25000"/>
            </a:schemeClr>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p:titleStyle>
    <p:bodyStyle>
      <a:lvl1pPr marL="346075" indent="-346075" algn="l" defTabSz="457200" rtl="0" eaLnBrk="1" fontAlgn="base" hangingPunct="1">
        <a:spcBef>
          <a:spcPts val="1800"/>
        </a:spcBef>
        <a:spcAft>
          <a:spcPct val="0"/>
        </a:spcAft>
        <a:buSzPct val="135000"/>
        <a:buBlip>
          <a:blip r:embed="rId14"/>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www.bridges.org/"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www.un.org/events/infoday/2007/" TargetMode="External"/><Relationship Id="rId2" Type="http://schemas.openxmlformats.org/officeDocument/2006/relationships/hyperlink" Target="http://www.itu.int/wsis/index.html" TargetMode="External"/><Relationship Id="rId1" Type="http://schemas.openxmlformats.org/officeDocument/2006/relationships/slideLayout" Target="../slideLayouts/slideLayout8.xml"/><Relationship Id="rId4" Type="http://schemas.openxmlformats.org/officeDocument/2006/relationships/hyperlink" Target="http://www.itu.int/wtisd/index.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amazon.com/xo" TargetMode="External"/><Relationship Id="rId2" Type="http://schemas.openxmlformats.org/officeDocument/2006/relationships/hyperlink" Target="http://www.laptop.org/" TargetMode="Externa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hyperlink" Target="http://www.itu.int/en/ITU-D/Statistics/Pages/stat/default.aspx" TargetMode="External"/><Relationship Id="rId2" Type="http://schemas.openxmlformats.org/officeDocument/2006/relationships/hyperlink" Target="http://www.internetworldstats.com/links10.htm" TargetMode="Externa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hyperlink" Target="http://www.weforum.org/issues/ict-growth"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noAutofit/>
          </a:bodyPr>
          <a:lstStyle/>
          <a:p>
            <a:r>
              <a:rPr lang="id-ID" sz="2000" dirty="0" smtClean="0"/>
              <a:t>IFG3A3 KEPROFESIAN BIDANG INFORMATIKA</a:t>
            </a:r>
            <a:br>
              <a:rPr lang="id-ID" sz="2000" dirty="0" smtClean="0"/>
            </a:br>
            <a:r>
              <a:rPr lang="id-ID" sz="2000" dirty="0" smtClean="0"/>
              <a:t>Pertemuan 8: </a:t>
            </a:r>
            <a:br>
              <a:rPr lang="id-ID" sz="2000" dirty="0" smtClean="0"/>
            </a:br>
            <a:r>
              <a:rPr lang="id-ID" sz="2000" dirty="0" smtClean="0"/>
              <a:t>IT dan Masyarakat Bagian 2</a:t>
            </a:r>
          </a:p>
        </p:txBody>
      </p:sp>
      <p:sp>
        <p:nvSpPr>
          <p:cNvPr id="11" name="Subtitle 10"/>
          <p:cNvSpPr>
            <a:spLocks noGrp="1"/>
          </p:cNvSpPr>
          <p:nvPr>
            <p:ph type="subTitle" idx="1"/>
          </p:nvPr>
        </p:nvSpPr>
        <p:spPr/>
        <p:txBody>
          <a:bodyPr/>
          <a:lstStyle/>
          <a:p>
            <a:r>
              <a:rPr lang="en-US" dirty="0" smtClean="0"/>
              <a:t>Author-</a:t>
            </a:r>
            <a:r>
              <a:rPr lang="id-ID" dirty="0" smtClean="0"/>
              <a:t>Tim Dosen</a:t>
            </a:r>
            <a:endParaRPr lang="en-US" dirty="0"/>
          </a:p>
        </p:txBody>
      </p:sp>
      <p:sp>
        <p:nvSpPr>
          <p:cNvPr id="12" name="Text Placeholder 11"/>
          <p:cNvSpPr>
            <a:spLocks noGrp="1"/>
          </p:cNvSpPr>
          <p:nvPr>
            <p:ph type="body" sz="quarter" idx="13"/>
          </p:nvPr>
        </p:nvSpPr>
        <p:spPr/>
        <p:txBody>
          <a:bodyPr/>
          <a:lstStyle/>
          <a:p>
            <a:r>
              <a:rPr lang="en-US" dirty="0" smtClean="0"/>
              <a:t>P</a:t>
            </a:r>
            <a:r>
              <a:rPr lang="id-ID" smtClean="0"/>
              <a:t>rodi S1 Teknik Informatika</a:t>
            </a:r>
            <a:endParaRPr lang="en-US" dirty="0"/>
          </a:p>
        </p:txBody>
      </p:sp>
      <p:sp>
        <p:nvSpPr>
          <p:cNvPr id="5" name="Date Placeholder 4"/>
          <p:cNvSpPr>
            <a:spLocks noGrp="1"/>
          </p:cNvSpPr>
          <p:nvPr>
            <p:ph type="dt" sz="half" idx="14"/>
          </p:nvPr>
        </p:nvSpPr>
        <p:spPr/>
        <p:txBody>
          <a:bodyPr/>
          <a:lstStyle/>
          <a:p>
            <a:pPr>
              <a:defRPr/>
            </a:pPr>
            <a:fld id="{2493FADF-5BE8-4B16-ACFA-E1BA539F1E15}" type="datetime1">
              <a:rPr lang="id-ID" smtClean="0"/>
              <a:t>17/09/2014</a:t>
            </a:fld>
            <a:endParaRPr lang="en-US" dirty="0"/>
          </a:p>
        </p:txBody>
      </p:sp>
      <p:sp>
        <p:nvSpPr>
          <p:cNvPr id="7" name="Slide Number Placeholder 6"/>
          <p:cNvSpPr>
            <a:spLocks noGrp="1"/>
          </p:cNvSpPr>
          <p:nvPr>
            <p:ph type="sldNum" sz="quarter" idx="15"/>
          </p:nvPr>
        </p:nvSpPr>
        <p:spPr/>
        <p:txBody>
          <a:bodyPr/>
          <a:lstStyle/>
          <a:p>
            <a:pPr>
              <a:defRPr/>
            </a:pPr>
            <a:fld id="{FA0FCE97-1E5D-3942-9893-29D29393C492}" type="slidenum">
              <a:rPr lang="en-US" smtClean="0"/>
              <a:pPr>
                <a:defRPr/>
              </a:pPr>
              <a:t>1</a:t>
            </a:fld>
            <a:endParaRPr lang="en-US" dirty="0"/>
          </a:p>
        </p:txBody>
      </p:sp>
    </p:spTree>
    <p:extLst>
      <p:ext uri="{BB962C8B-B14F-4D97-AF65-F5344CB8AC3E}">
        <p14:creationId xmlns="" xmlns:p14="http://schemas.microsoft.com/office/powerpoint/2010/main" val="1191294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6628" y="228600"/>
            <a:ext cx="5079419" cy="990600"/>
          </a:xfrm>
        </p:spPr>
        <p:txBody>
          <a:bodyPr/>
          <a:lstStyle/>
          <a:p>
            <a:r>
              <a:rPr lang="id-ID" dirty="0" smtClean="0">
                <a:solidFill>
                  <a:schemeClr val="bg1"/>
                </a:solidFill>
              </a:rPr>
              <a:t>Future of The Web</a:t>
            </a:r>
            <a:endParaRPr lang="en-US" dirty="0"/>
          </a:p>
        </p:txBody>
      </p:sp>
      <p:sp>
        <p:nvSpPr>
          <p:cNvPr id="3" name="Date Placeholder 2"/>
          <p:cNvSpPr>
            <a:spLocks noGrp="1"/>
          </p:cNvSpPr>
          <p:nvPr>
            <p:ph type="dt" sz="half" idx="10"/>
          </p:nvPr>
        </p:nvSpPr>
        <p:spPr/>
        <p:txBody>
          <a:bodyPr/>
          <a:lstStyle/>
          <a:p>
            <a:fld id="{3AE48484-66EC-4A64-9C40-A9A695053477}" type="datetime1">
              <a:rPr lang="id-ID" smtClean="0"/>
              <a:t>17/09/2014</a:t>
            </a:fld>
            <a:endParaRPr lang="id-ID"/>
          </a:p>
        </p:txBody>
      </p:sp>
      <p:sp>
        <p:nvSpPr>
          <p:cNvPr id="4" name="Slide Number Placeholder 3"/>
          <p:cNvSpPr>
            <a:spLocks noGrp="1"/>
          </p:cNvSpPr>
          <p:nvPr>
            <p:ph type="sldNum" sz="quarter" idx="12"/>
          </p:nvPr>
        </p:nvSpPr>
        <p:spPr/>
        <p:txBody>
          <a:bodyPr/>
          <a:lstStyle/>
          <a:p>
            <a:fld id="{7F302563-E7AF-4054-B59A-0FF0C3D1AC5E}" type="slidenum">
              <a:rPr lang="id-ID" smtClean="0"/>
              <a:pPr/>
              <a:t>10</a:t>
            </a:fld>
            <a:endParaRPr lang="id-ID"/>
          </a:p>
        </p:txBody>
      </p:sp>
      <p:sp>
        <p:nvSpPr>
          <p:cNvPr id="5" name="Content Placeholder 4"/>
          <p:cNvSpPr>
            <a:spLocks noGrp="1"/>
          </p:cNvSpPr>
          <p:nvPr>
            <p:ph sz="quarter" idx="1"/>
          </p:nvPr>
        </p:nvSpPr>
        <p:spPr/>
        <p:txBody>
          <a:bodyPr/>
          <a:lstStyle/>
          <a:p>
            <a:r>
              <a:rPr lang="en-US" dirty="0" smtClean="0"/>
              <a:t>Semantic Web : http://www.sciam.com/2001/0501issue/0501berners-lee.html</a:t>
            </a:r>
          </a:p>
          <a:p>
            <a:r>
              <a:rPr lang="en-US" dirty="0" smtClean="0"/>
              <a:t>Whereas, today’s Web’s content is designed for humans to read; the Semantic Web’s content will be designed for computers to understand meaningfully</a:t>
            </a:r>
          </a:p>
          <a:p>
            <a:r>
              <a:rPr lang="en-US" dirty="0" smtClean="0"/>
              <a:t>However</a:t>
            </a:r>
            <a:r>
              <a:rPr lang="en-US" dirty="0" smtClean="0"/>
              <a:t>, the Semantic Web is not a replacement but an extension of the present Web, in which information is given well defined meaning</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42" y="228600"/>
            <a:ext cx="5064905" cy="990600"/>
          </a:xfrm>
        </p:spPr>
        <p:txBody>
          <a:bodyPr/>
          <a:lstStyle/>
          <a:p>
            <a:r>
              <a:rPr lang="id-ID" dirty="0" smtClean="0">
                <a:solidFill>
                  <a:schemeClr val="bg1"/>
                </a:solidFill>
              </a:rPr>
              <a:t>Tim Berners-Lee</a:t>
            </a:r>
            <a:endParaRPr lang="en-US" dirty="0">
              <a:solidFill>
                <a:schemeClr val="bg1"/>
              </a:solidFill>
            </a:endParaRPr>
          </a:p>
        </p:txBody>
      </p:sp>
      <p:sp>
        <p:nvSpPr>
          <p:cNvPr id="3" name="Date Placeholder 2"/>
          <p:cNvSpPr>
            <a:spLocks noGrp="1"/>
          </p:cNvSpPr>
          <p:nvPr>
            <p:ph type="dt" sz="half" idx="10"/>
          </p:nvPr>
        </p:nvSpPr>
        <p:spPr/>
        <p:txBody>
          <a:bodyPr/>
          <a:lstStyle/>
          <a:p>
            <a:fld id="{5B65D2B7-7D73-470C-BD3E-BB9DACCBD7ED}" type="datetime1">
              <a:rPr lang="id-ID" smtClean="0"/>
              <a:t>17/09/2014</a:t>
            </a:fld>
            <a:endParaRPr lang="id-ID"/>
          </a:p>
        </p:txBody>
      </p:sp>
      <p:sp>
        <p:nvSpPr>
          <p:cNvPr id="4" name="Slide Number Placeholder 3"/>
          <p:cNvSpPr>
            <a:spLocks noGrp="1"/>
          </p:cNvSpPr>
          <p:nvPr>
            <p:ph type="sldNum" sz="quarter" idx="12"/>
          </p:nvPr>
        </p:nvSpPr>
        <p:spPr/>
        <p:txBody>
          <a:bodyPr/>
          <a:lstStyle/>
          <a:p>
            <a:fld id="{7F302563-E7AF-4054-B59A-0FF0C3D1AC5E}" type="slidenum">
              <a:rPr lang="id-ID" smtClean="0"/>
              <a:pPr/>
              <a:t>11</a:t>
            </a:fld>
            <a:endParaRPr lang="id-ID"/>
          </a:p>
        </p:txBody>
      </p:sp>
      <p:sp>
        <p:nvSpPr>
          <p:cNvPr id="5" name="Content Placeholder 4"/>
          <p:cNvSpPr>
            <a:spLocks noGrp="1"/>
          </p:cNvSpPr>
          <p:nvPr>
            <p:ph sz="quarter" idx="1"/>
          </p:nvPr>
        </p:nvSpPr>
        <p:spPr>
          <a:xfrm>
            <a:off x="1494971" y="1219200"/>
            <a:ext cx="7271077" cy="5232686"/>
          </a:xfrm>
        </p:spPr>
        <p:txBody>
          <a:bodyPr>
            <a:noAutofit/>
          </a:bodyPr>
          <a:lstStyle/>
          <a:p>
            <a:pPr algn="just">
              <a:buFont typeface="Courier New" pitchFamily="49" charset="0"/>
              <a:buChar char="o"/>
            </a:pPr>
            <a:r>
              <a:rPr lang="en-US" sz="900" dirty="0" smtClean="0"/>
              <a:t>A graduate of Oxford University, Tim Berners-Lee invented the World Wide Web, an internet-based hypermedia initiative for global information sharing while at CERN, the European Particle Physics Laboratory, in 1989. He wrote the first web client and server in 1990. His specifications of URIs, HTTP and HTML were refined as Web technology spread.</a:t>
            </a:r>
          </a:p>
          <a:p>
            <a:pPr algn="just">
              <a:buFont typeface="Courier New" pitchFamily="49" charset="0"/>
              <a:buChar char="o"/>
            </a:pPr>
            <a:r>
              <a:rPr lang="en-US" sz="900" dirty="0" smtClean="0"/>
              <a:t>He is the 3Com Founders Professor of Engineering in the School of Engineering with a joint appointment in the Department of Electrical Engineering and Computer Science at the Laboratory for Computer Science and Artificial Intelligence ( CSAIL) at the Massachusetts Institute of Technology (MIT) where he also heads the Decentralized Information Group (DIG). He is also a Professor in the Electronics and Computer Science Department at the University of Southampton, UK.</a:t>
            </a:r>
          </a:p>
          <a:p>
            <a:pPr algn="just">
              <a:buFont typeface="Courier New" pitchFamily="49" charset="0"/>
              <a:buChar char="o"/>
            </a:pPr>
            <a:r>
              <a:rPr lang="en-US" sz="900" dirty="0" smtClean="0"/>
              <a:t>He is the Director of the World Wide Web Consortium (W3C), a Web standards organization founded in 1994 which develops interoperable technologies (specifications, guidelines, software, and tools) to lead the Web to its full potential. He was a Director of the Web Science Trust (WST) launched in 2009 to promote research and education in Web Science, the multidisciplinary study of humanity connected by technology.</a:t>
            </a:r>
          </a:p>
          <a:p>
            <a:pPr algn="just">
              <a:buFont typeface="Courier New" pitchFamily="49" charset="0"/>
              <a:buChar char="o"/>
            </a:pPr>
            <a:r>
              <a:rPr lang="en-US" sz="900" dirty="0" smtClean="0"/>
              <a:t>Tim is a Director of the World Wide Web Foundation, launched in 2009 to coordinate efforts to further the potential of the Web to benefit humanity.</a:t>
            </a:r>
          </a:p>
          <a:p>
            <a:pPr algn="just">
              <a:buFont typeface="Courier New" pitchFamily="49" charset="0"/>
              <a:buChar char="o"/>
            </a:pPr>
            <a:r>
              <a:rPr lang="en-US" sz="900" dirty="0" smtClean="0"/>
              <a:t>He has promoted open government data globally, is a member of the UK's Transparency Board, and president of London's Open Data Institute.</a:t>
            </a:r>
          </a:p>
          <a:p>
            <a:pPr algn="just">
              <a:buFont typeface="Courier New" pitchFamily="49" charset="0"/>
              <a:buChar char="o"/>
            </a:pPr>
            <a:r>
              <a:rPr lang="en-US" sz="900" dirty="0" smtClean="0"/>
              <a:t>In 2001 he became a Fellow of the Royal Society. He has been the recipient of several international awards including the Japan Prize, the Prince of Asturias Foundation Prize, the Millennium Technology Prize and Germany's Die </a:t>
            </a:r>
            <a:r>
              <a:rPr lang="en-US" sz="900" dirty="0" err="1" smtClean="0"/>
              <a:t>Quadriga</a:t>
            </a:r>
            <a:r>
              <a:rPr lang="en-US" sz="900" dirty="0" smtClean="0"/>
              <a:t> award. In 2004 he was knighted by H.M. Queen Elizabeth and in 2007 he was awarded the Order of Merit. In 2009 he was elected a foreign associate of the National Academy of Sciences. He is the author of "Weaving the Web".</a:t>
            </a:r>
            <a:br>
              <a:rPr lang="en-US" sz="900" dirty="0" smtClean="0"/>
            </a:br>
            <a:endParaRPr lang="en-US" sz="900" dirty="0" smtClean="0"/>
          </a:p>
          <a:p>
            <a:pPr algn="just">
              <a:buFont typeface="Courier New" pitchFamily="49" charset="0"/>
              <a:buChar char="o"/>
            </a:pPr>
            <a:r>
              <a:rPr lang="en-US" sz="900" dirty="0" smtClean="0"/>
              <a:t>On March 18 2013, Tim, along with Vinton Cerf, Robert Kahn, Louis </a:t>
            </a:r>
            <a:r>
              <a:rPr lang="en-US" sz="900" dirty="0" err="1" smtClean="0"/>
              <a:t>Pouzin</a:t>
            </a:r>
            <a:r>
              <a:rPr lang="en-US" sz="900" dirty="0" smtClean="0"/>
              <a:t> and Marc </a:t>
            </a:r>
            <a:r>
              <a:rPr lang="en-US" sz="900" dirty="0" err="1" smtClean="0"/>
              <a:t>Andreesen</a:t>
            </a:r>
            <a:r>
              <a:rPr lang="en-US" sz="900" dirty="0" smtClean="0"/>
              <a:t>, was awarded the Queen Elizabeth Prize for Engineering for "ground-breaking innovation in engineering that has been of global benefit to humanity.“</a:t>
            </a:r>
          </a:p>
        </p:txBody>
      </p:sp>
      <p:pic>
        <p:nvPicPr>
          <p:cNvPr id="29699" name="Picture 3"/>
          <p:cNvPicPr>
            <a:picLocks noChangeAspect="1" noChangeArrowheads="1"/>
          </p:cNvPicPr>
          <p:nvPr/>
        </p:nvPicPr>
        <p:blipFill>
          <a:blip r:embed="rId2"/>
          <a:srcRect/>
          <a:stretch>
            <a:fillRect/>
          </a:stretch>
        </p:blipFill>
        <p:spPr bwMode="auto">
          <a:xfrm>
            <a:off x="199571" y="1600200"/>
            <a:ext cx="1295400" cy="17716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Autofit/>
          </a:bodyPr>
          <a:lstStyle/>
          <a:p>
            <a:pPr>
              <a:buFont typeface="Arial" pitchFamily="34" charset="0"/>
              <a:buChar char="•"/>
            </a:pPr>
            <a:r>
              <a:rPr lang="id-ID" dirty="0" smtClean="0"/>
              <a:t>Perkembangan Internet</a:t>
            </a:r>
          </a:p>
          <a:p>
            <a:pPr>
              <a:buFont typeface="Arial" pitchFamily="34" charset="0"/>
              <a:buChar char="•"/>
            </a:pPr>
            <a:r>
              <a:rPr lang="id-ID" b="1" dirty="0" smtClean="0"/>
              <a:t>Digital Divide</a:t>
            </a:r>
          </a:p>
          <a:p>
            <a:pPr>
              <a:buFont typeface="Arial" pitchFamily="34" charset="0"/>
              <a:buChar char="•"/>
            </a:pPr>
            <a:r>
              <a:rPr lang="id-ID" dirty="0" smtClean="0"/>
              <a:t>Context-Aware Information</a:t>
            </a:r>
            <a:endParaRPr lang="en-US" dirty="0"/>
          </a:p>
        </p:txBody>
      </p:sp>
      <p:sp>
        <p:nvSpPr>
          <p:cNvPr id="5" name="Title 4"/>
          <p:cNvSpPr>
            <a:spLocks noGrp="1"/>
          </p:cNvSpPr>
          <p:nvPr>
            <p:ph type="title"/>
          </p:nvPr>
        </p:nvSpPr>
        <p:spPr/>
        <p:txBody>
          <a:bodyPr>
            <a:normAutofit/>
          </a:bodyPr>
          <a:lstStyle/>
          <a:p>
            <a:r>
              <a:rPr lang="id-ID" dirty="0" smtClean="0"/>
              <a:t>Fokus Materi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4056" y="228600"/>
            <a:ext cx="5151991" cy="990600"/>
          </a:xfrm>
        </p:spPr>
        <p:txBody>
          <a:bodyPr/>
          <a:lstStyle/>
          <a:p>
            <a:r>
              <a:rPr lang="id-ID" dirty="0" smtClean="0">
                <a:solidFill>
                  <a:schemeClr val="bg1"/>
                </a:solidFill>
              </a:rPr>
              <a:t>Digital Divide</a:t>
            </a:r>
            <a:endParaRPr lang="en-US" dirty="0">
              <a:solidFill>
                <a:schemeClr val="bg1"/>
              </a:solidFill>
            </a:endParaRPr>
          </a:p>
        </p:txBody>
      </p:sp>
      <p:sp>
        <p:nvSpPr>
          <p:cNvPr id="3" name="Date Placeholder 2"/>
          <p:cNvSpPr>
            <a:spLocks noGrp="1"/>
          </p:cNvSpPr>
          <p:nvPr>
            <p:ph type="dt" sz="half" idx="10"/>
          </p:nvPr>
        </p:nvSpPr>
        <p:spPr/>
        <p:txBody>
          <a:bodyPr/>
          <a:lstStyle/>
          <a:p>
            <a:fld id="{FB4AE74E-A174-457B-AD7A-F36A137277A5}" type="datetime1">
              <a:rPr lang="id-ID" smtClean="0"/>
              <a:t>17/09/2014</a:t>
            </a:fld>
            <a:endParaRPr lang="id-ID"/>
          </a:p>
        </p:txBody>
      </p:sp>
      <p:sp>
        <p:nvSpPr>
          <p:cNvPr id="4" name="Slide Number Placeholder 3"/>
          <p:cNvSpPr>
            <a:spLocks noGrp="1"/>
          </p:cNvSpPr>
          <p:nvPr>
            <p:ph type="sldNum" sz="quarter" idx="12"/>
          </p:nvPr>
        </p:nvSpPr>
        <p:spPr/>
        <p:txBody>
          <a:bodyPr/>
          <a:lstStyle/>
          <a:p>
            <a:fld id="{7F302563-E7AF-4054-B59A-0FF0C3D1AC5E}" type="slidenum">
              <a:rPr lang="id-ID" smtClean="0"/>
              <a:pPr/>
              <a:t>13</a:t>
            </a:fld>
            <a:endParaRPr lang="id-ID"/>
          </a:p>
        </p:txBody>
      </p:sp>
      <p:sp>
        <p:nvSpPr>
          <p:cNvPr id="5" name="Content Placeholder 4"/>
          <p:cNvSpPr>
            <a:spLocks noGrp="1"/>
          </p:cNvSpPr>
          <p:nvPr>
            <p:ph sz="quarter" idx="1"/>
          </p:nvPr>
        </p:nvSpPr>
        <p:spPr/>
        <p:txBody>
          <a:bodyPr/>
          <a:lstStyle/>
          <a:p>
            <a:r>
              <a:rPr lang="en-US" dirty="0" smtClean="0"/>
              <a:t>The Digital Divide, or the digital split, is a social issue referring to the </a:t>
            </a:r>
            <a:r>
              <a:rPr lang="en-US" b="1" dirty="0" smtClean="0"/>
              <a:t>differing amount of information between those who have access to the Internet (specially broadband access) and those who do not have access</a:t>
            </a:r>
            <a:r>
              <a:rPr lang="en-US" dirty="0" smtClean="0"/>
              <a:t>. </a:t>
            </a:r>
            <a:endParaRPr lang="id-ID" dirty="0" smtClean="0"/>
          </a:p>
          <a:p>
            <a:r>
              <a:rPr lang="en-US" dirty="0" smtClean="0"/>
              <a:t>The term became popular among concerned parties, such as scholars, policy makers, and advocacy groups, in the late 1990s.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4056" y="228600"/>
            <a:ext cx="5151991" cy="990600"/>
          </a:xfrm>
        </p:spPr>
        <p:txBody>
          <a:bodyPr/>
          <a:lstStyle/>
          <a:p>
            <a:r>
              <a:rPr lang="id-ID" sz="2400" dirty="0" smtClean="0">
                <a:solidFill>
                  <a:schemeClr val="bg1"/>
                </a:solidFill>
              </a:rPr>
              <a:t>Digital Divide: Dimensions of the Divide</a:t>
            </a:r>
            <a:endParaRPr lang="en-US" sz="2400" dirty="0">
              <a:solidFill>
                <a:schemeClr val="bg1"/>
              </a:solidFill>
            </a:endParaRPr>
          </a:p>
        </p:txBody>
      </p:sp>
      <p:sp>
        <p:nvSpPr>
          <p:cNvPr id="3" name="Date Placeholder 2"/>
          <p:cNvSpPr>
            <a:spLocks noGrp="1"/>
          </p:cNvSpPr>
          <p:nvPr>
            <p:ph type="dt" sz="half" idx="10"/>
          </p:nvPr>
        </p:nvSpPr>
        <p:spPr/>
        <p:txBody>
          <a:bodyPr/>
          <a:lstStyle/>
          <a:p>
            <a:fld id="{AE169769-2354-4EDE-8833-6C91F8B4D0D6}" type="datetime1">
              <a:rPr lang="id-ID" smtClean="0"/>
              <a:t>17/09/2014</a:t>
            </a:fld>
            <a:endParaRPr lang="id-ID"/>
          </a:p>
        </p:txBody>
      </p:sp>
      <p:sp>
        <p:nvSpPr>
          <p:cNvPr id="4" name="Slide Number Placeholder 3"/>
          <p:cNvSpPr>
            <a:spLocks noGrp="1"/>
          </p:cNvSpPr>
          <p:nvPr>
            <p:ph type="sldNum" sz="quarter" idx="12"/>
          </p:nvPr>
        </p:nvSpPr>
        <p:spPr/>
        <p:txBody>
          <a:bodyPr/>
          <a:lstStyle/>
          <a:p>
            <a:fld id="{7F302563-E7AF-4054-B59A-0FF0C3D1AC5E}" type="slidenum">
              <a:rPr lang="id-ID" smtClean="0"/>
              <a:pPr/>
              <a:t>14</a:t>
            </a:fld>
            <a:endParaRPr lang="id-ID"/>
          </a:p>
        </p:txBody>
      </p:sp>
      <p:sp>
        <p:nvSpPr>
          <p:cNvPr id="5" name="Content Placeholder 4"/>
          <p:cNvSpPr>
            <a:spLocks noGrp="1"/>
          </p:cNvSpPr>
          <p:nvPr>
            <p:ph sz="quarter" idx="1"/>
          </p:nvPr>
        </p:nvSpPr>
        <p:spPr/>
        <p:txBody>
          <a:bodyPr/>
          <a:lstStyle/>
          <a:p>
            <a:r>
              <a:rPr lang="en-US" dirty="0" smtClean="0"/>
              <a:t>Broadly speaking, the difference is not necessarily determined by the access to the Internet, but by access to ICT (Information and Communications Technologies) and to Media that the different segments of society can use. </a:t>
            </a:r>
            <a:endParaRPr lang="id-ID" dirty="0" smtClean="0"/>
          </a:p>
          <a:p>
            <a:r>
              <a:rPr lang="en-US" dirty="0" smtClean="0"/>
              <a:t>With regards to the Internet, the </a:t>
            </a:r>
            <a:r>
              <a:rPr lang="en-US" b="1" dirty="0" smtClean="0"/>
              <a:t>access is only one aspect</a:t>
            </a:r>
            <a:r>
              <a:rPr lang="en-US" dirty="0" smtClean="0"/>
              <a:t>, other factors such as the </a:t>
            </a:r>
            <a:r>
              <a:rPr lang="en-US" b="1" dirty="0" smtClean="0"/>
              <a:t>quality of connection and related services should be considered</a:t>
            </a:r>
            <a:r>
              <a:rPr lang="en-US" dirty="0" smtClean="0"/>
              <a:t>. </a:t>
            </a:r>
            <a:endParaRPr lang="id-ID" dirty="0" smtClean="0"/>
          </a:p>
          <a:p>
            <a:r>
              <a:rPr lang="en-US" dirty="0" smtClean="0"/>
              <a:t>Today the most discussed issue is the availability of the access at an affordable cost and quality.</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4056" y="228600"/>
            <a:ext cx="5151991" cy="990600"/>
          </a:xfrm>
        </p:spPr>
        <p:txBody>
          <a:bodyPr/>
          <a:lstStyle/>
          <a:p>
            <a:r>
              <a:rPr lang="id-ID" sz="2400" dirty="0" smtClean="0">
                <a:solidFill>
                  <a:schemeClr val="bg1"/>
                </a:solidFill>
              </a:rPr>
              <a:t>Digital Divide: Bridging the Gap</a:t>
            </a:r>
            <a:endParaRPr lang="en-US" sz="2400" dirty="0">
              <a:solidFill>
                <a:schemeClr val="bg1"/>
              </a:solidFill>
            </a:endParaRPr>
          </a:p>
        </p:txBody>
      </p:sp>
      <p:sp>
        <p:nvSpPr>
          <p:cNvPr id="3" name="Date Placeholder 2"/>
          <p:cNvSpPr>
            <a:spLocks noGrp="1"/>
          </p:cNvSpPr>
          <p:nvPr>
            <p:ph type="dt" sz="half" idx="10"/>
          </p:nvPr>
        </p:nvSpPr>
        <p:spPr/>
        <p:txBody>
          <a:bodyPr/>
          <a:lstStyle/>
          <a:p>
            <a:fld id="{DC20BF8E-B7DA-41DB-9FED-D412597A030D}" type="datetime1">
              <a:rPr lang="id-ID" smtClean="0"/>
              <a:t>17/09/2014</a:t>
            </a:fld>
            <a:endParaRPr lang="id-ID"/>
          </a:p>
        </p:txBody>
      </p:sp>
      <p:sp>
        <p:nvSpPr>
          <p:cNvPr id="4" name="Slide Number Placeholder 3"/>
          <p:cNvSpPr>
            <a:spLocks noGrp="1"/>
          </p:cNvSpPr>
          <p:nvPr>
            <p:ph type="sldNum" sz="quarter" idx="12"/>
          </p:nvPr>
        </p:nvSpPr>
        <p:spPr/>
        <p:txBody>
          <a:bodyPr/>
          <a:lstStyle/>
          <a:p>
            <a:fld id="{7F302563-E7AF-4054-B59A-0FF0C3D1AC5E}" type="slidenum">
              <a:rPr lang="id-ID" smtClean="0"/>
              <a:pPr/>
              <a:t>15</a:t>
            </a:fld>
            <a:endParaRPr lang="id-ID"/>
          </a:p>
        </p:txBody>
      </p:sp>
      <p:sp>
        <p:nvSpPr>
          <p:cNvPr id="5" name="Content Placeholder 4"/>
          <p:cNvSpPr>
            <a:spLocks noGrp="1"/>
          </p:cNvSpPr>
          <p:nvPr>
            <p:ph sz="quarter" idx="1"/>
          </p:nvPr>
        </p:nvSpPr>
        <p:spPr/>
        <p:txBody>
          <a:bodyPr/>
          <a:lstStyle/>
          <a:p>
            <a:r>
              <a:rPr lang="en-US" dirty="0" smtClean="0"/>
              <a:t>The idea that some information and communication technologies are vital to quality civic life is not new. </a:t>
            </a:r>
            <a:endParaRPr lang="id-ID" dirty="0" smtClean="0"/>
          </a:p>
          <a:p>
            <a:r>
              <a:rPr lang="en-US" dirty="0" smtClean="0"/>
              <a:t>Some suggest that the Internet and other ICTs are somehow </a:t>
            </a:r>
            <a:r>
              <a:rPr lang="en-US" b="1" dirty="0" smtClean="0"/>
              <a:t>transforming society, improving our mutual understanding, eliminating power differentials, realizing a truly free and democratic world society, and other benefits.</a:t>
            </a:r>
            <a:endParaRPr lang="en-US"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3086" y="228600"/>
            <a:ext cx="5122962" cy="990600"/>
          </a:xfrm>
        </p:spPr>
        <p:txBody>
          <a:bodyPr/>
          <a:lstStyle/>
          <a:p>
            <a:r>
              <a:rPr lang="id-ID" dirty="0" smtClean="0">
                <a:solidFill>
                  <a:schemeClr val="bg1"/>
                </a:solidFill>
              </a:rPr>
              <a:t>W</a:t>
            </a:r>
            <a:r>
              <a:rPr lang="en-US" dirty="0" err="1" smtClean="0">
                <a:solidFill>
                  <a:schemeClr val="bg1"/>
                </a:solidFill>
              </a:rPr>
              <a:t>hy</a:t>
            </a:r>
            <a:r>
              <a:rPr lang="en-US" dirty="0" smtClean="0">
                <a:solidFill>
                  <a:schemeClr val="bg1"/>
                </a:solidFill>
              </a:rPr>
              <a:t> closing the digital divide is important</a:t>
            </a:r>
            <a:endParaRPr lang="en-US" dirty="0">
              <a:solidFill>
                <a:schemeClr val="bg1"/>
              </a:solidFill>
            </a:endParaRPr>
          </a:p>
        </p:txBody>
      </p:sp>
      <p:sp>
        <p:nvSpPr>
          <p:cNvPr id="3" name="Date Placeholder 2"/>
          <p:cNvSpPr>
            <a:spLocks noGrp="1"/>
          </p:cNvSpPr>
          <p:nvPr>
            <p:ph type="dt" sz="half" idx="10"/>
          </p:nvPr>
        </p:nvSpPr>
        <p:spPr/>
        <p:txBody>
          <a:bodyPr/>
          <a:lstStyle/>
          <a:p>
            <a:fld id="{39E1B265-32A5-4E9A-8EF2-E69C62DDAF1A}" type="datetime1">
              <a:rPr lang="id-ID" smtClean="0"/>
              <a:t>17/09/2014</a:t>
            </a:fld>
            <a:endParaRPr lang="id-ID"/>
          </a:p>
        </p:txBody>
      </p:sp>
      <p:sp>
        <p:nvSpPr>
          <p:cNvPr id="4" name="Slide Number Placeholder 3"/>
          <p:cNvSpPr>
            <a:spLocks noGrp="1"/>
          </p:cNvSpPr>
          <p:nvPr>
            <p:ph type="sldNum" sz="quarter" idx="12"/>
          </p:nvPr>
        </p:nvSpPr>
        <p:spPr/>
        <p:txBody>
          <a:bodyPr/>
          <a:lstStyle/>
          <a:p>
            <a:fld id="{7F302563-E7AF-4054-B59A-0FF0C3D1AC5E}" type="slidenum">
              <a:rPr lang="id-ID" smtClean="0"/>
              <a:pPr/>
              <a:t>16</a:t>
            </a:fld>
            <a:endParaRPr lang="id-ID"/>
          </a:p>
        </p:txBody>
      </p:sp>
      <p:graphicFrame>
        <p:nvGraphicFramePr>
          <p:cNvPr id="6" name="Content Placeholder 5"/>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a:xfrm>
            <a:off x="389908" y="1451429"/>
            <a:ext cx="4035247" cy="464457"/>
          </a:xfrm>
        </p:spPr>
        <p:txBody>
          <a:bodyPr/>
          <a:lstStyle/>
          <a:p>
            <a:r>
              <a:rPr lang="id-ID" dirty="0" smtClean="0"/>
              <a:t>Top 10 Country</a:t>
            </a:r>
            <a:endParaRPr lang="en-US" dirty="0"/>
          </a:p>
        </p:txBody>
      </p:sp>
      <p:sp>
        <p:nvSpPr>
          <p:cNvPr id="11" name="Text Placeholder 10"/>
          <p:cNvSpPr>
            <a:spLocks noGrp="1"/>
          </p:cNvSpPr>
          <p:nvPr>
            <p:ph type="body" idx="17"/>
          </p:nvPr>
        </p:nvSpPr>
        <p:spPr>
          <a:xfrm>
            <a:off x="4703762" y="1451429"/>
            <a:ext cx="4045126" cy="464457"/>
          </a:xfrm>
        </p:spPr>
        <p:txBody>
          <a:bodyPr/>
          <a:lstStyle/>
          <a:p>
            <a:r>
              <a:rPr lang="id-ID" sz="2000" dirty="0" smtClean="0"/>
              <a:t>Indonesia di peringkat 155</a:t>
            </a:r>
            <a:endParaRPr lang="en-US" sz="2000" dirty="0"/>
          </a:p>
        </p:txBody>
      </p:sp>
      <p:graphicFrame>
        <p:nvGraphicFramePr>
          <p:cNvPr id="9" name="Content Placeholder 8"/>
          <p:cNvGraphicFramePr>
            <a:graphicFrameLocks noGrp="1"/>
          </p:cNvGraphicFramePr>
          <p:nvPr>
            <p:ph sz="quarter" idx="24"/>
          </p:nvPr>
        </p:nvGraphicFramePr>
        <p:xfrm>
          <a:off x="389908" y="2168196"/>
          <a:ext cx="4044882" cy="4014255"/>
        </p:xfrm>
        <a:graphic>
          <a:graphicData uri="http://schemas.openxmlformats.org/drawingml/2006/table">
            <a:tbl>
              <a:tblPr firstRow="1" bandRow="1">
                <a:tableStyleId>{5C22544A-7EE6-4342-B048-85BDC9FD1C3A}</a:tableStyleId>
              </a:tblPr>
              <a:tblGrid>
                <a:gridCol w="2613408"/>
                <a:gridCol w="1431474"/>
              </a:tblGrid>
              <a:tr h="345609">
                <a:tc>
                  <a:txBody>
                    <a:bodyPr/>
                    <a:lstStyle/>
                    <a:p>
                      <a:pPr algn="l" fontAlgn="b"/>
                      <a:r>
                        <a:rPr lang="id-ID" sz="1800" u="none" strike="noStrike" dirty="0"/>
                        <a:t>Country</a:t>
                      </a:r>
                      <a:endParaRPr lang="id-ID" sz="1800" b="0" i="0" u="none" strike="noStrike" dirty="0">
                        <a:solidFill>
                          <a:schemeClr val="bg1"/>
                        </a:solidFill>
                        <a:latin typeface="Arial"/>
                      </a:endParaRPr>
                    </a:p>
                  </a:txBody>
                  <a:tcPr marL="10323" marR="10323" marT="9525" marB="0" anchor="b"/>
                </a:tc>
                <a:tc>
                  <a:txBody>
                    <a:bodyPr/>
                    <a:lstStyle/>
                    <a:p>
                      <a:pPr algn="ctr" fontAlgn="t"/>
                      <a:r>
                        <a:rPr lang="id-ID" sz="1800" u="none" strike="noStrike" dirty="0"/>
                        <a:t>2013</a:t>
                      </a:r>
                      <a:endParaRPr lang="id-ID" sz="1800" b="1" i="0" u="none" strike="noStrike" dirty="0">
                        <a:solidFill>
                          <a:schemeClr val="bg1"/>
                        </a:solidFill>
                        <a:latin typeface="Calibri"/>
                      </a:endParaRPr>
                    </a:p>
                  </a:txBody>
                  <a:tcPr marL="10323" marR="10323" marT="9525" marB="0"/>
                </a:tc>
              </a:tr>
              <a:tr h="520189">
                <a:tc>
                  <a:txBody>
                    <a:bodyPr/>
                    <a:lstStyle/>
                    <a:p>
                      <a:pPr algn="l" fontAlgn="ctr"/>
                      <a:r>
                        <a:rPr lang="id-ID" sz="1800" u="none" strike="noStrike" dirty="0"/>
                        <a:t>Falkland (Malvinas) Is.</a:t>
                      </a:r>
                      <a:endParaRPr lang="id-ID" sz="1800" b="0" i="0" u="none" strike="noStrike" dirty="0">
                        <a:solidFill>
                          <a:schemeClr val="tx1"/>
                        </a:solidFill>
                        <a:latin typeface="Calibri"/>
                      </a:endParaRPr>
                    </a:p>
                  </a:txBody>
                  <a:tcPr marL="10323" marR="10323" marT="9525" marB="0" anchor="ctr"/>
                </a:tc>
                <a:tc>
                  <a:txBody>
                    <a:bodyPr/>
                    <a:lstStyle/>
                    <a:p>
                      <a:pPr algn="r" fontAlgn="ctr"/>
                      <a:r>
                        <a:rPr lang="id-ID" sz="1800" u="none" strike="noStrike" dirty="0"/>
                        <a:t>96.90</a:t>
                      </a:r>
                      <a:endParaRPr lang="id-ID" sz="1800" b="0" i="0" u="none" strike="noStrike" dirty="0">
                        <a:solidFill>
                          <a:schemeClr val="tx1"/>
                        </a:solidFill>
                        <a:latin typeface="Calibri"/>
                      </a:endParaRPr>
                    </a:p>
                  </a:txBody>
                  <a:tcPr marL="10323" marR="10323" marT="9525" marB="0" anchor="ctr"/>
                </a:tc>
              </a:tr>
              <a:tr h="345609">
                <a:tc>
                  <a:txBody>
                    <a:bodyPr/>
                    <a:lstStyle/>
                    <a:p>
                      <a:pPr algn="l" fontAlgn="ctr"/>
                      <a:r>
                        <a:rPr lang="id-ID" sz="1800" u="none" strike="noStrike"/>
                        <a:t>Iceland</a:t>
                      </a:r>
                      <a:endParaRPr lang="id-ID" sz="1800" b="0" i="0" u="none" strike="noStrike">
                        <a:solidFill>
                          <a:schemeClr val="tx1"/>
                        </a:solidFill>
                        <a:latin typeface="Calibri"/>
                      </a:endParaRPr>
                    </a:p>
                  </a:txBody>
                  <a:tcPr marL="10323" marR="10323" marT="9525" marB="0" anchor="ctr"/>
                </a:tc>
                <a:tc>
                  <a:txBody>
                    <a:bodyPr/>
                    <a:lstStyle/>
                    <a:p>
                      <a:pPr algn="r" fontAlgn="ctr"/>
                      <a:r>
                        <a:rPr lang="id-ID" sz="1800" u="none" strike="noStrike" dirty="0"/>
                        <a:t>96.55</a:t>
                      </a:r>
                      <a:endParaRPr lang="id-ID" sz="1800" b="0" i="0" u="none" strike="noStrike" dirty="0">
                        <a:solidFill>
                          <a:schemeClr val="tx1"/>
                        </a:solidFill>
                        <a:latin typeface="Calibri"/>
                      </a:endParaRPr>
                    </a:p>
                  </a:txBody>
                  <a:tcPr marL="10323" marR="10323" marT="9525" marB="0" anchor="ctr"/>
                </a:tc>
              </a:tr>
              <a:tr h="345609">
                <a:tc>
                  <a:txBody>
                    <a:bodyPr/>
                    <a:lstStyle/>
                    <a:p>
                      <a:pPr algn="l" fontAlgn="ctr"/>
                      <a:r>
                        <a:rPr lang="id-ID" sz="1800" u="none" strike="noStrike"/>
                        <a:t>Bermuda</a:t>
                      </a:r>
                      <a:endParaRPr lang="id-ID" sz="1800" b="0" i="0" u="none" strike="noStrike">
                        <a:solidFill>
                          <a:schemeClr val="tx1"/>
                        </a:solidFill>
                        <a:latin typeface="Calibri"/>
                      </a:endParaRPr>
                    </a:p>
                  </a:txBody>
                  <a:tcPr marL="10323" marR="10323" marT="9525" marB="0" anchor="ctr"/>
                </a:tc>
                <a:tc>
                  <a:txBody>
                    <a:bodyPr/>
                    <a:lstStyle/>
                    <a:p>
                      <a:pPr algn="r" fontAlgn="ctr"/>
                      <a:r>
                        <a:rPr lang="id-ID" sz="1800" u="none" strike="noStrike" dirty="0"/>
                        <a:t>95.30</a:t>
                      </a:r>
                      <a:endParaRPr lang="id-ID" sz="1800" b="0" i="0" u="none" strike="noStrike" dirty="0">
                        <a:solidFill>
                          <a:schemeClr val="tx1"/>
                        </a:solidFill>
                        <a:latin typeface="Calibri"/>
                      </a:endParaRPr>
                    </a:p>
                  </a:txBody>
                  <a:tcPr marL="10323" marR="10323" marT="9525" marB="0" anchor="ctr"/>
                </a:tc>
              </a:tr>
              <a:tr h="345609">
                <a:tc>
                  <a:txBody>
                    <a:bodyPr/>
                    <a:lstStyle/>
                    <a:p>
                      <a:pPr algn="l" fontAlgn="ctr"/>
                      <a:r>
                        <a:rPr lang="id-ID" sz="1800" u="none" strike="noStrike"/>
                        <a:t>Norway</a:t>
                      </a:r>
                      <a:endParaRPr lang="id-ID" sz="1800" b="0" i="0" u="none" strike="noStrike">
                        <a:solidFill>
                          <a:schemeClr val="tx1"/>
                        </a:solidFill>
                        <a:latin typeface="Calibri"/>
                      </a:endParaRPr>
                    </a:p>
                  </a:txBody>
                  <a:tcPr marL="10323" marR="10323" marT="9525" marB="0" anchor="ctr"/>
                </a:tc>
                <a:tc>
                  <a:txBody>
                    <a:bodyPr/>
                    <a:lstStyle/>
                    <a:p>
                      <a:pPr algn="r" fontAlgn="ctr"/>
                      <a:r>
                        <a:rPr lang="id-ID" sz="1800" u="none" strike="noStrike" dirty="0"/>
                        <a:t>95.05</a:t>
                      </a:r>
                      <a:endParaRPr lang="id-ID" sz="1800" b="0" i="0" u="none" strike="noStrike" dirty="0">
                        <a:solidFill>
                          <a:schemeClr val="tx1"/>
                        </a:solidFill>
                        <a:latin typeface="Calibri"/>
                      </a:endParaRPr>
                    </a:p>
                  </a:txBody>
                  <a:tcPr marL="10323" marR="10323" marT="9525" marB="0" anchor="ctr"/>
                </a:tc>
              </a:tr>
              <a:tr h="345609">
                <a:tc>
                  <a:txBody>
                    <a:bodyPr/>
                    <a:lstStyle/>
                    <a:p>
                      <a:pPr algn="l" fontAlgn="ctr"/>
                      <a:r>
                        <a:rPr lang="id-ID" sz="1800" u="none" strike="noStrike"/>
                        <a:t>Sweden</a:t>
                      </a:r>
                      <a:endParaRPr lang="id-ID" sz="1800" b="0" i="0" u="none" strike="noStrike">
                        <a:solidFill>
                          <a:schemeClr val="tx1"/>
                        </a:solidFill>
                        <a:latin typeface="Calibri"/>
                      </a:endParaRPr>
                    </a:p>
                  </a:txBody>
                  <a:tcPr marL="10323" marR="10323" marT="9525" marB="0" anchor="ctr"/>
                </a:tc>
                <a:tc>
                  <a:txBody>
                    <a:bodyPr/>
                    <a:lstStyle/>
                    <a:p>
                      <a:pPr algn="r" fontAlgn="ctr"/>
                      <a:r>
                        <a:rPr lang="id-ID" sz="1800" u="none" strike="noStrike" dirty="0"/>
                        <a:t>94.78</a:t>
                      </a:r>
                      <a:endParaRPr lang="id-ID" sz="1800" b="0" i="0" u="none" strike="noStrike" dirty="0">
                        <a:solidFill>
                          <a:schemeClr val="tx1"/>
                        </a:solidFill>
                        <a:latin typeface="Calibri"/>
                      </a:endParaRPr>
                    </a:p>
                  </a:txBody>
                  <a:tcPr marL="10323" marR="10323" marT="9525" marB="0" anchor="ctr"/>
                </a:tc>
              </a:tr>
              <a:tr h="345609">
                <a:tc>
                  <a:txBody>
                    <a:bodyPr/>
                    <a:lstStyle/>
                    <a:p>
                      <a:pPr algn="l" fontAlgn="ctr"/>
                      <a:r>
                        <a:rPr lang="id-ID" sz="1800" u="none" strike="noStrike"/>
                        <a:t>Denmark</a:t>
                      </a:r>
                      <a:endParaRPr lang="id-ID" sz="1800" b="0" i="0" u="none" strike="noStrike">
                        <a:solidFill>
                          <a:schemeClr val="tx1"/>
                        </a:solidFill>
                        <a:latin typeface="Calibri"/>
                      </a:endParaRPr>
                    </a:p>
                  </a:txBody>
                  <a:tcPr marL="10323" marR="10323" marT="9525" marB="0" anchor="ctr"/>
                </a:tc>
                <a:tc>
                  <a:txBody>
                    <a:bodyPr/>
                    <a:lstStyle/>
                    <a:p>
                      <a:pPr algn="r" fontAlgn="ctr"/>
                      <a:r>
                        <a:rPr lang="id-ID" sz="1800" u="none" strike="noStrike" dirty="0"/>
                        <a:t>94.63</a:t>
                      </a:r>
                      <a:endParaRPr lang="id-ID" sz="1800" b="0" i="0" u="none" strike="noStrike" dirty="0">
                        <a:solidFill>
                          <a:schemeClr val="tx1"/>
                        </a:solidFill>
                        <a:latin typeface="Calibri"/>
                      </a:endParaRPr>
                    </a:p>
                  </a:txBody>
                  <a:tcPr marL="10323" marR="10323" marT="9525" marB="0" anchor="ctr"/>
                </a:tc>
              </a:tr>
              <a:tr h="345609">
                <a:tc>
                  <a:txBody>
                    <a:bodyPr/>
                    <a:lstStyle/>
                    <a:p>
                      <a:pPr algn="l" fontAlgn="ctr"/>
                      <a:r>
                        <a:rPr lang="id-ID" sz="1800" u="none" strike="noStrike"/>
                        <a:t>Andorra</a:t>
                      </a:r>
                      <a:endParaRPr lang="id-ID" sz="1800" b="0" i="0" u="none" strike="noStrike">
                        <a:solidFill>
                          <a:schemeClr val="tx1"/>
                        </a:solidFill>
                        <a:latin typeface="Calibri"/>
                      </a:endParaRPr>
                    </a:p>
                  </a:txBody>
                  <a:tcPr marL="10323" marR="10323" marT="9525" marB="0" anchor="ctr"/>
                </a:tc>
                <a:tc>
                  <a:txBody>
                    <a:bodyPr/>
                    <a:lstStyle/>
                    <a:p>
                      <a:pPr algn="r" fontAlgn="ctr"/>
                      <a:r>
                        <a:rPr lang="id-ID" sz="1800" u="none" strike="noStrike" dirty="0"/>
                        <a:t>94.00</a:t>
                      </a:r>
                      <a:endParaRPr lang="id-ID" sz="1800" b="0" i="0" u="none" strike="noStrike" dirty="0">
                        <a:solidFill>
                          <a:schemeClr val="tx1"/>
                        </a:solidFill>
                        <a:latin typeface="Calibri"/>
                      </a:endParaRPr>
                    </a:p>
                  </a:txBody>
                  <a:tcPr marL="10323" marR="10323" marT="9525" marB="0" anchor="ctr"/>
                </a:tc>
              </a:tr>
              <a:tr h="345609">
                <a:tc>
                  <a:txBody>
                    <a:bodyPr/>
                    <a:lstStyle/>
                    <a:p>
                      <a:pPr algn="l" fontAlgn="ctr"/>
                      <a:r>
                        <a:rPr lang="id-ID" sz="1800" u="none" strike="noStrike"/>
                        <a:t>Netherlands</a:t>
                      </a:r>
                      <a:endParaRPr lang="id-ID" sz="1800" b="0" i="0" u="none" strike="noStrike">
                        <a:solidFill>
                          <a:schemeClr val="tx1"/>
                        </a:solidFill>
                        <a:latin typeface="Calibri"/>
                      </a:endParaRPr>
                    </a:p>
                  </a:txBody>
                  <a:tcPr marL="10323" marR="10323" marT="9525" marB="0" anchor="ctr"/>
                </a:tc>
                <a:tc>
                  <a:txBody>
                    <a:bodyPr/>
                    <a:lstStyle/>
                    <a:p>
                      <a:pPr algn="r" fontAlgn="ctr"/>
                      <a:r>
                        <a:rPr lang="id-ID" sz="1800" u="none" strike="noStrike" dirty="0"/>
                        <a:t>93.96</a:t>
                      </a:r>
                      <a:endParaRPr lang="id-ID" sz="1800" b="0" i="0" u="none" strike="noStrike" dirty="0">
                        <a:solidFill>
                          <a:schemeClr val="tx1"/>
                        </a:solidFill>
                        <a:latin typeface="Calibri"/>
                      </a:endParaRPr>
                    </a:p>
                  </a:txBody>
                  <a:tcPr marL="10323" marR="10323" marT="9525" marB="0" anchor="ctr"/>
                </a:tc>
              </a:tr>
              <a:tr h="345609">
                <a:tc>
                  <a:txBody>
                    <a:bodyPr/>
                    <a:lstStyle/>
                    <a:p>
                      <a:pPr algn="l" fontAlgn="ctr"/>
                      <a:r>
                        <a:rPr lang="id-ID" sz="1800" u="none" strike="noStrike"/>
                        <a:t>Liechtenstein</a:t>
                      </a:r>
                      <a:endParaRPr lang="id-ID" sz="1800" b="0" i="0" u="none" strike="noStrike">
                        <a:solidFill>
                          <a:schemeClr val="tx1"/>
                        </a:solidFill>
                        <a:latin typeface="Calibri"/>
                      </a:endParaRPr>
                    </a:p>
                  </a:txBody>
                  <a:tcPr marL="10323" marR="10323" marT="9525" marB="0" anchor="ctr"/>
                </a:tc>
                <a:tc>
                  <a:txBody>
                    <a:bodyPr/>
                    <a:lstStyle/>
                    <a:p>
                      <a:pPr algn="r" fontAlgn="ctr"/>
                      <a:r>
                        <a:rPr lang="id-ID" sz="1800" u="none" strike="noStrike" dirty="0"/>
                        <a:t>93.80</a:t>
                      </a:r>
                      <a:endParaRPr lang="id-ID" sz="1800" b="0" i="0" u="none" strike="noStrike" dirty="0">
                        <a:solidFill>
                          <a:schemeClr val="tx1"/>
                        </a:solidFill>
                        <a:latin typeface="Calibri"/>
                      </a:endParaRPr>
                    </a:p>
                  </a:txBody>
                  <a:tcPr marL="10323" marR="10323" marT="9525" marB="0" anchor="ctr"/>
                </a:tc>
              </a:tr>
              <a:tr h="345609">
                <a:tc>
                  <a:txBody>
                    <a:bodyPr/>
                    <a:lstStyle/>
                    <a:p>
                      <a:pPr algn="l" fontAlgn="ctr"/>
                      <a:r>
                        <a:rPr lang="id-ID" sz="1800" u="none" strike="noStrike" dirty="0"/>
                        <a:t>Luxembourg</a:t>
                      </a:r>
                      <a:endParaRPr lang="id-ID" sz="1800" b="0" i="0" u="none" strike="noStrike" dirty="0">
                        <a:solidFill>
                          <a:schemeClr val="tx1"/>
                        </a:solidFill>
                        <a:latin typeface="Calibri"/>
                      </a:endParaRPr>
                    </a:p>
                  </a:txBody>
                  <a:tcPr marL="10323" marR="10323" marT="9525" marB="0" anchor="ctr"/>
                </a:tc>
                <a:tc>
                  <a:txBody>
                    <a:bodyPr/>
                    <a:lstStyle/>
                    <a:p>
                      <a:pPr algn="r" fontAlgn="ctr"/>
                      <a:r>
                        <a:rPr lang="id-ID" sz="1800" u="none" strike="noStrike" dirty="0"/>
                        <a:t>93.78</a:t>
                      </a:r>
                      <a:endParaRPr lang="id-ID" sz="1800" b="0" i="0" u="none" strike="noStrike" dirty="0">
                        <a:solidFill>
                          <a:schemeClr val="tx1"/>
                        </a:solidFill>
                        <a:latin typeface="Calibri"/>
                      </a:endParaRPr>
                    </a:p>
                  </a:txBody>
                  <a:tcPr marL="10323" marR="10323" marT="9525" marB="0" anchor="ctr"/>
                </a:tc>
              </a:tr>
            </a:tbl>
          </a:graphicData>
        </a:graphic>
      </p:graphicFrame>
      <p:graphicFrame>
        <p:nvGraphicFramePr>
          <p:cNvPr id="14" name="Content Placeholder 13"/>
          <p:cNvGraphicFramePr>
            <a:graphicFrameLocks noGrp="1"/>
          </p:cNvGraphicFramePr>
          <p:nvPr>
            <p:ph sz="quarter" idx="25"/>
          </p:nvPr>
        </p:nvGraphicFramePr>
        <p:xfrm>
          <a:off x="4718710" y="1915886"/>
          <a:ext cx="4030178" cy="4266565"/>
        </p:xfrm>
        <a:graphic>
          <a:graphicData uri="http://schemas.openxmlformats.org/drawingml/2006/table">
            <a:tbl>
              <a:tblPr firstRow="1" bandRow="1">
                <a:tableStyleId>{F5AB1C69-6EDB-4FF4-983F-18BD219EF322}</a:tableStyleId>
              </a:tblPr>
              <a:tblGrid>
                <a:gridCol w="2015089"/>
                <a:gridCol w="2015089"/>
              </a:tblGrid>
              <a:tr h="370840">
                <a:tc>
                  <a:txBody>
                    <a:bodyPr/>
                    <a:lstStyle/>
                    <a:p>
                      <a:pPr algn="l" fontAlgn="b"/>
                      <a:r>
                        <a:rPr lang="id-ID" sz="1800" u="none" strike="noStrike" dirty="0"/>
                        <a:t>Country</a:t>
                      </a:r>
                      <a:endParaRPr lang="id-ID" sz="1800" b="0" i="0" u="none" strike="noStrike" dirty="0">
                        <a:latin typeface="Arial"/>
                      </a:endParaRPr>
                    </a:p>
                  </a:txBody>
                  <a:tcPr marL="9525" marR="9525" marT="9525" marB="0" anchor="b"/>
                </a:tc>
                <a:tc>
                  <a:txBody>
                    <a:bodyPr/>
                    <a:lstStyle/>
                    <a:p>
                      <a:pPr algn="ctr" fontAlgn="t"/>
                      <a:r>
                        <a:rPr lang="id-ID" sz="1800" u="none" strike="noStrike"/>
                        <a:t>2013</a:t>
                      </a:r>
                      <a:endParaRPr lang="id-ID" sz="1800" b="1" i="0" u="none" strike="noStrike">
                        <a:solidFill>
                          <a:srgbClr val="000000"/>
                        </a:solidFill>
                        <a:latin typeface="Calibri"/>
                      </a:endParaRPr>
                    </a:p>
                  </a:txBody>
                  <a:tcPr marL="9525" marR="9525" marT="9525" marB="0"/>
                </a:tc>
              </a:tr>
              <a:tr h="370840">
                <a:tc>
                  <a:txBody>
                    <a:bodyPr/>
                    <a:lstStyle/>
                    <a:p>
                      <a:pPr algn="l" fontAlgn="ctr"/>
                      <a:r>
                        <a:rPr lang="id-ID" sz="1800" u="none" strike="noStrike"/>
                        <a:t>Libya</a:t>
                      </a:r>
                      <a:endParaRPr lang="id-ID" sz="1800" b="0" i="0" u="none" strike="noStrike">
                        <a:solidFill>
                          <a:srgbClr val="FFFFFF"/>
                        </a:solidFill>
                        <a:latin typeface="Calibri"/>
                      </a:endParaRPr>
                    </a:p>
                  </a:txBody>
                  <a:tcPr marL="9525" marR="9525" marT="9525" marB="0" anchor="ctr"/>
                </a:tc>
                <a:tc>
                  <a:txBody>
                    <a:bodyPr/>
                    <a:lstStyle/>
                    <a:p>
                      <a:pPr algn="r" fontAlgn="ctr"/>
                      <a:r>
                        <a:rPr lang="id-ID" sz="1800" u="none" strike="noStrike"/>
                        <a:t>16.50</a:t>
                      </a:r>
                      <a:endParaRPr lang="id-ID" sz="1800" b="0" i="0" u="none" strike="noStrike">
                        <a:solidFill>
                          <a:srgbClr val="000000"/>
                        </a:solidFill>
                        <a:latin typeface="Calibri"/>
                      </a:endParaRPr>
                    </a:p>
                  </a:txBody>
                  <a:tcPr marL="9525" marR="9525" marT="9525" marB="0" anchor="ctr"/>
                </a:tc>
              </a:tr>
              <a:tr h="370840">
                <a:tc>
                  <a:txBody>
                    <a:bodyPr/>
                    <a:lstStyle/>
                    <a:p>
                      <a:pPr algn="l" fontAlgn="ctr"/>
                      <a:r>
                        <a:rPr lang="id-ID" sz="1800" u="none" strike="noStrike"/>
                        <a:t>Equatorial Guinea</a:t>
                      </a:r>
                      <a:endParaRPr lang="id-ID" sz="1800" b="0" i="0" u="none" strike="noStrike">
                        <a:solidFill>
                          <a:srgbClr val="FFFFFF"/>
                        </a:solidFill>
                        <a:latin typeface="Calibri"/>
                      </a:endParaRPr>
                    </a:p>
                  </a:txBody>
                  <a:tcPr marL="9525" marR="9525" marT="9525" marB="0" anchor="ctr"/>
                </a:tc>
                <a:tc>
                  <a:txBody>
                    <a:bodyPr/>
                    <a:lstStyle/>
                    <a:p>
                      <a:pPr algn="r" fontAlgn="ctr"/>
                      <a:r>
                        <a:rPr lang="id-ID" sz="1800" u="none" strike="noStrike"/>
                        <a:t>16.40</a:t>
                      </a:r>
                      <a:endParaRPr lang="id-ID" sz="1800" b="0" i="0" u="none" strike="noStrike">
                        <a:solidFill>
                          <a:srgbClr val="000000"/>
                        </a:solidFill>
                        <a:latin typeface="Calibri"/>
                      </a:endParaRPr>
                    </a:p>
                  </a:txBody>
                  <a:tcPr marL="9525" marR="9525" marT="9525" marB="0" anchor="ctr"/>
                </a:tc>
              </a:tr>
              <a:tr h="370840">
                <a:tc>
                  <a:txBody>
                    <a:bodyPr/>
                    <a:lstStyle/>
                    <a:p>
                      <a:pPr algn="l" fontAlgn="ctr"/>
                      <a:r>
                        <a:rPr lang="id-ID" sz="1800" u="none" strike="noStrike" dirty="0"/>
                        <a:t>Uganda</a:t>
                      </a:r>
                      <a:endParaRPr lang="id-ID" sz="1800" b="0" i="0" u="none" strike="noStrike" dirty="0">
                        <a:solidFill>
                          <a:srgbClr val="FFFFFF"/>
                        </a:solidFill>
                        <a:latin typeface="Calibri"/>
                      </a:endParaRPr>
                    </a:p>
                  </a:txBody>
                  <a:tcPr marL="9525" marR="9525" marT="9525" marB="0" anchor="ctr"/>
                </a:tc>
                <a:tc>
                  <a:txBody>
                    <a:bodyPr/>
                    <a:lstStyle/>
                    <a:p>
                      <a:pPr algn="r" fontAlgn="ctr"/>
                      <a:r>
                        <a:rPr lang="id-ID" sz="1800" u="none" strike="noStrike"/>
                        <a:t>16.20</a:t>
                      </a:r>
                      <a:endParaRPr lang="id-ID" sz="1800" b="0" i="0" u="none" strike="noStrike">
                        <a:solidFill>
                          <a:srgbClr val="000000"/>
                        </a:solidFill>
                        <a:latin typeface="Calibri"/>
                      </a:endParaRPr>
                    </a:p>
                  </a:txBody>
                  <a:tcPr marL="9525" marR="9525" marT="9525" marB="0" anchor="ctr"/>
                </a:tc>
              </a:tr>
              <a:tr h="370840">
                <a:tc>
                  <a:txBody>
                    <a:bodyPr/>
                    <a:lstStyle/>
                    <a:p>
                      <a:pPr algn="l" fontAlgn="ctr"/>
                      <a:r>
                        <a:rPr lang="id-ID" sz="1800" u="none" strike="noStrike"/>
                        <a:t>Tajikistan</a:t>
                      </a:r>
                      <a:endParaRPr lang="id-ID" sz="1800" b="0" i="0" u="none" strike="noStrike">
                        <a:solidFill>
                          <a:srgbClr val="FFFFFF"/>
                        </a:solidFill>
                        <a:latin typeface="Calibri"/>
                      </a:endParaRPr>
                    </a:p>
                  </a:txBody>
                  <a:tcPr marL="9525" marR="9525" marT="9525" marB="0" anchor="ctr"/>
                </a:tc>
                <a:tc>
                  <a:txBody>
                    <a:bodyPr/>
                    <a:lstStyle/>
                    <a:p>
                      <a:pPr algn="r" fontAlgn="ctr"/>
                      <a:r>
                        <a:rPr lang="id-ID" sz="1800" u="none" strike="noStrike"/>
                        <a:t>16.00</a:t>
                      </a:r>
                      <a:endParaRPr lang="id-ID" sz="1800" b="0" i="0" u="none" strike="noStrike">
                        <a:solidFill>
                          <a:srgbClr val="000000"/>
                        </a:solidFill>
                        <a:latin typeface="Calibri"/>
                      </a:endParaRPr>
                    </a:p>
                  </a:txBody>
                  <a:tcPr marL="9525" marR="9525" marT="9525" marB="0" anchor="ctr"/>
                </a:tc>
              </a:tr>
              <a:tr h="370840">
                <a:tc>
                  <a:txBody>
                    <a:bodyPr/>
                    <a:lstStyle/>
                    <a:p>
                      <a:pPr algn="l" fontAlgn="ctr"/>
                      <a:r>
                        <a:rPr lang="id-ID" sz="1800" b="1" u="none" strike="noStrike" dirty="0"/>
                        <a:t>Indonesia</a:t>
                      </a:r>
                      <a:endParaRPr lang="id-ID" sz="1800" b="1" i="0" u="none" strike="noStrike" dirty="0">
                        <a:solidFill>
                          <a:srgbClr val="FFFFFF"/>
                        </a:solidFill>
                        <a:latin typeface="Calibri"/>
                      </a:endParaRPr>
                    </a:p>
                  </a:txBody>
                  <a:tcPr marL="9525" marR="9525" marT="9525" marB="0" anchor="ctr"/>
                </a:tc>
                <a:tc>
                  <a:txBody>
                    <a:bodyPr/>
                    <a:lstStyle/>
                    <a:p>
                      <a:pPr algn="r" fontAlgn="ctr"/>
                      <a:r>
                        <a:rPr lang="id-ID" sz="1800" b="1" u="none" strike="noStrike" dirty="0"/>
                        <a:t>15.82</a:t>
                      </a:r>
                      <a:endParaRPr lang="id-ID" sz="1800" b="1" i="0" u="none" strike="noStrike" dirty="0">
                        <a:solidFill>
                          <a:srgbClr val="000000"/>
                        </a:solidFill>
                        <a:latin typeface="Calibri"/>
                      </a:endParaRPr>
                    </a:p>
                  </a:txBody>
                  <a:tcPr marL="9525" marR="9525" marT="9525" marB="0" anchor="ctr"/>
                </a:tc>
              </a:tr>
              <a:tr h="370840">
                <a:tc>
                  <a:txBody>
                    <a:bodyPr/>
                    <a:lstStyle/>
                    <a:p>
                      <a:pPr algn="l" fontAlgn="ctr"/>
                      <a:r>
                        <a:rPr lang="id-ID" sz="1800" u="none" strike="noStrike"/>
                        <a:t>Nicaragua</a:t>
                      </a:r>
                      <a:endParaRPr lang="id-ID" sz="1800" b="0" i="0" u="none" strike="noStrike">
                        <a:solidFill>
                          <a:srgbClr val="FFFFFF"/>
                        </a:solidFill>
                        <a:latin typeface="Calibri"/>
                      </a:endParaRPr>
                    </a:p>
                  </a:txBody>
                  <a:tcPr marL="9525" marR="9525" marT="9525" marB="0" anchor="ctr"/>
                </a:tc>
                <a:tc>
                  <a:txBody>
                    <a:bodyPr/>
                    <a:lstStyle/>
                    <a:p>
                      <a:pPr algn="r" fontAlgn="ctr"/>
                      <a:r>
                        <a:rPr lang="id-ID" sz="1800" u="none" strike="noStrike"/>
                        <a:t>15.50</a:t>
                      </a:r>
                      <a:endParaRPr lang="id-ID" sz="1800" b="0" i="0" u="none" strike="noStrike">
                        <a:solidFill>
                          <a:srgbClr val="000000"/>
                        </a:solidFill>
                        <a:latin typeface="Calibri"/>
                      </a:endParaRPr>
                    </a:p>
                  </a:txBody>
                  <a:tcPr marL="9525" marR="9525" marT="9525" marB="0" anchor="ctr"/>
                </a:tc>
              </a:tr>
              <a:tr h="370840">
                <a:tc>
                  <a:txBody>
                    <a:bodyPr/>
                    <a:lstStyle/>
                    <a:p>
                      <a:pPr algn="l" fontAlgn="ctr"/>
                      <a:r>
                        <a:rPr lang="id-ID" sz="1800" u="none" strike="noStrike"/>
                        <a:t>Zambia</a:t>
                      </a:r>
                      <a:endParaRPr lang="id-ID" sz="1800" b="0" i="0" u="none" strike="noStrike">
                        <a:solidFill>
                          <a:srgbClr val="FFFFFF"/>
                        </a:solidFill>
                        <a:latin typeface="Calibri"/>
                      </a:endParaRPr>
                    </a:p>
                  </a:txBody>
                  <a:tcPr marL="9525" marR="9525" marT="9525" marB="0" anchor="ctr"/>
                </a:tc>
                <a:tc>
                  <a:txBody>
                    <a:bodyPr/>
                    <a:lstStyle/>
                    <a:p>
                      <a:pPr algn="r" fontAlgn="ctr"/>
                      <a:r>
                        <a:rPr lang="id-ID" sz="1800" u="none" strike="noStrike"/>
                        <a:t>15.40</a:t>
                      </a:r>
                      <a:endParaRPr lang="id-ID" sz="1800" b="0" i="0" u="none" strike="noStrike">
                        <a:solidFill>
                          <a:srgbClr val="000000"/>
                        </a:solidFill>
                        <a:latin typeface="Calibri"/>
                      </a:endParaRPr>
                    </a:p>
                  </a:txBody>
                  <a:tcPr marL="9525" marR="9525" marT="9525" marB="0" anchor="ctr"/>
                </a:tc>
              </a:tr>
              <a:tr h="370840">
                <a:tc>
                  <a:txBody>
                    <a:bodyPr/>
                    <a:lstStyle/>
                    <a:p>
                      <a:pPr algn="l" fontAlgn="ctr"/>
                      <a:r>
                        <a:rPr lang="id-ID" sz="1800" u="none" strike="noStrike"/>
                        <a:t>Samoa</a:t>
                      </a:r>
                      <a:endParaRPr lang="id-ID" sz="1800" b="0" i="0" u="none" strike="noStrike">
                        <a:solidFill>
                          <a:srgbClr val="FFFFFF"/>
                        </a:solidFill>
                        <a:latin typeface="Calibri"/>
                      </a:endParaRPr>
                    </a:p>
                  </a:txBody>
                  <a:tcPr marL="9525" marR="9525" marT="9525" marB="0" anchor="ctr"/>
                </a:tc>
                <a:tc>
                  <a:txBody>
                    <a:bodyPr/>
                    <a:lstStyle/>
                    <a:p>
                      <a:pPr algn="r" fontAlgn="ctr"/>
                      <a:r>
                        <a:rPr lang="id-ID" sz="1800" u="none" strike="noStrike" dirty="0"/>
                        <a:t>15.30</a:t>
                      </a:r>
                      <a:endParaRPr lang="id-ID" sz="1800" b="0" i="0" u="none" strike="noStrike" dirty="0">
                        <a:solidFill>
                          <a:srgbClr val="000000"/>
                        </a:solidFill>
                        <a:latin typeface="Calibri"/>
                      </a:endParaRPr>
                    </a:p>
                  </a:txBody>
                  <a:tcPr marL="9525" marR="9525" marT="9525" marB="0" anchor="ctr"/>
                </a:tc>
              </a:tr>
              <a:tr h="370840">
                <a:tc>
                  <a:txBody>
                    <a:bodyPr/>
                    <a:lstStyle/>
                    <a:p>
                      <a:pPr algn="l" fontAlgn="ctr"/>
                      <a:r>
                        <a:rPr lang="id-ID" sz="1800" u="none" strike="noStrike"/>
                        <a:t>India</a:t>
                      </a:r>
                      <a:endParaRPr lang="id-ID" sz="1800" b="0" i="0" u="none" strike="noStrike">
                        <a:solidFill>
                          <a:srgbClr val="FFFFFF"/>
                        </a:solidFill>
                        <a:latin typeface="Calibri"/>
                      </a:endParaRPr>
                    </a:p>
                  </a:txBody>
                  <a:tcPr marL="9525" marR="9525" marT="9525" marB="0" anchor="ctr"/>
                </a:tc>
                <a:tc>
                  <a:txBody>
                    <a:bodyPr/>
                    <a:lstStyle/>
                    <a:p>
                      <a:pPr algn="r" fontAlgn="ctr"/>
                      <a:r>
                        <a:rPr lang="id-ID" sz="1800" u="none" strike="noStrike"/>
                        <a:t>15.10</a:t>
                      </a:r>
                      <a:endParaRPr lang="id-ID" sz="1800" b="0" i="0" u="none" strike="noStrike">
                        <a:solidFill>
                          <a:srgbClr val="000000"/>
                        </a:solidFill>
                        <a:latin typeface="Calibri"/>
                      </a:endParaRPr>
                    </a:p>
                  </a:txBody>
                  <a:tcPr marL="9525" marR="9525" marT="9525" marB="0" anchor="ctr"/>
                </a:tc>
              </a:tr>
              <a:tr h="370840">
                <a:tc>
                  <a:txBody>
                    <a:bodyPr/>
                    <a:lstStyle/>
                    <a:p>
                      <a:pPr algn="l" fontAlgn="ctr"/>
                      <a:r>
                        <a:rPr lang="id-ID" sz="1800" u="none" strike="noStrike"/>
                        <a:t>Botswana</a:t>
                      </a:r>
                      <a:endParaRPr lang="id-ID" sz="1800" b="0" i="0" u="none" strike="noStrike">
                        <a:solidFill>
                          <a:srgbClr val="FFFFFF"/>
                        </a:solidFill>
                        <a:latin typeface="Calibri"/>
                      </a:endParaRPr>
                    </a:p>
                  </a:txBody>
                  <a:tcPr marL="9525" marR="9525" marT="9525" marB="0" anchor="ctr"/>
                </a:tc>
                <a:tc>
                  <a:txBody>
                    <a:bodyPr/>
                    <a:lstStyle/>
                    <a:p>
                      <a:pPr algn="r" fontAlgn="ctr"/>
                      <a:r>
                        <a:rPr lang="id-ID" sz="1800" u="none" strike="noStrike" dirty="0"/>
                        <a:t>15.00</a:t>
                      </a:r>
                      <a:endParaRPr lang="id-ID" sz="1800" b="0" i="0" u="none" strike="noStrike" dirty="0">
                        <a:solidFill>
                          <a:srgbClr val="000000"/>
                        </a:solidFill>
                        <a:latin typeface="Calibri"/>
                      </a:endParaRPr>
                    </a:p>
                  </a:txBody>
                  <a:tcPr marL="9525" marR="9525" marT="9525" marB="0" anchor="ctr"/>
                </a:tc>
              </a:tr>
            </a:tbl>
          </a:graphicData>
        </a:graphic>
      </p:graphicFrame>
      <p:sp>
        <p:nvSpPr>
          <p:cNvPr id="4" name="Slide Number Placeholder 3"/>
          <p:cNvSpPr>
            <a:spLocks noGrp="1"/>
          </p:cNvSpPr>
          <p:nvPr>
            <p:ph type="sldNum" sz="quarter" idx="26"/>
          </p:nvPr>
        </p:nvSpPr>
        <p:spPr/>
        <p:txBody>
          <a:bodyPr/>
          <a:lstStyle/>
          <a:p>
            <a:fld id="{7F302563-E7AF-4054-B59A-0FF0C3D1AC5E}" type="slidenum">
              <a:rPr lang="id-ID" smtClean="0"/>
              <a:pPr/>
              <a:t>17</a:t>
            </a:fld>
            <a:endParaRPr lang="id-ID"/>
          </a:p>
        </p:txBody>
      </p:sp>
      <p:sp>
        <p:nvSpPr>
          <p:cNvPr id="3" name="Date Placeholder 2"/>
          <p:cNvSpPr>
            <a:spLocks noGrp="1"/>
          </p:cNvSpPr>
          <p:nvPr>
            <p:ph type="dt" sz="half" idx="27"/>
          </p:nvPr>
        </p:nvSpPr>
        <p:spPr/>
        <p:txBody>
          <a:bodyPr/>
          <a:lstStyle/>
          <a:p>
            <a:fld id="{6AA1108B-5426-4751-8B70-B65B8F4AD599}" type="datetime1">
              <a:rPr lang="id-ID" smtClean="0"/>
              <a:t>17/09/2014</a:t>
            </a:fld>
            <a:endParaRPr lang="id-ID"/>
          </a:p>
        </p:txBody>
      </p:sp>
      <p:sp>
        <p:nvSpPr>
          <p:cNvPr id="13" name="Text Placeholder 12"/>
          <p:cNvSpPr>
            <a:spLocks noGrp="1"/>
          </p:cNvSpPr>
          <p:nvPr>
            <p:ph type="body" sz="quarter" idx="28"/>
          </p:nvPr>
        </p:nvSpPr>
        <p:spPr/>
        <p:txBody>
          <a:bodyPr/>
          <a:lstStyle/>
          <a:p>
            <a:endParaRPr lang="en-US"/>
          </a:p>
        </p:txBody>
      </p:sp>
      <p:sp>
        <p:nvSpPr>
          <p:cNvPr id="2" name="Title 1"/>
          <p:cNvSpPr>
            <a:spLocks noGrp="1"/>
          </p:cNvSpPr>
          <p:nvPr>
            <p:ph type="title" idx="4294967295"/>
          </p:nvPr>
        </p:nvSpPr>
        <p:spPr>
          <a:xfrm>
            <a:off x="4059238" y="276225"/>
            <a:ext cx="5084762" cy="641350"/>
          </a:xfrm>
        </p:spPr>
        <p:txBody>
          <a:bodyPr/>
          <a:lstStyle/>
          <a:p>
            <a:r>
              <a:rPr lang="id-ID" dirty="0" smtClean="0">
                <a:solidFill>
                  <a:schemeClr val="bg1"/>
                </a:solidFill>
              </a:rPr>
              <a:t>Aksesibilitas Internet di Dunia</a:t>
            </a:r>
            <a:endParaRPr lang="en-US"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5656" y="228600"/>
            <a:ext cx="5050391" cy="990600"/>
          </a:xfrm>
        </p:spPr>
        <p:txBody>
          <a:bodyPr/>
          <a:lstStyle/>
          <a:p>
            <a:r>
              <a:rPr lang="id-ID" dirty="0" smtClean="0">
                <a:solidFill>
                  <a:schemeClr val="bg1"/>
                </a:solidFill>
              </a:rPr>
              <a:t>Aksesibilitas Internet di Dunia</a:t>
            </a:r>
            <a:endParaRPr lang="en-US" dirty="0">
              <a:solidFill>
                <a:schemeClr val="bg1"/>
              </a:solidFill>
            </a:endParaRPr>
          </a:p>
        </p:txBody>
      </p:sp>
      <p:sp>
        <p:nvSpPr>
          <p:cNvPr id="3" name="Date Placeholder 2"/>
          <p:cNvSpPr>
            <a:spLocks noGrp="1"/>
          </p:cNvSpPr>
          <p:nvPr>
            <p:ph type="dt" sz="half" idx="10"/>
          </p:nvPr>
        </p:nvSpPr>
        <p:spPr/>
        <p:txBody>
          <a:bodyPr/>
          <a:lstStyle/>
          <a:p>
            <a:fld id="{F9BA7C1B-7110-4C98-BC35-7C8A01565021}" type="datetime1">
              <a:rPr lang="id-ID" smtClean="0"/>
              <a:t>17/09/2014</a:t>
            </a:fld>
            <a:endParaRPr lang="id-ID"/>
          </a:p>
        </p:txBody>
      </p:sp>
      <p:sp>
        <p:nvSpPr>
          <p:cNvPr id="4" name="Slide Number Placeholder 3"/>
          <p:cNvSpPr>
            <a:spLocks noGrp="1"/>
          </p:cNvSpPr>
          <p:nvPr>
            <p:ph type="sldNum" sz="quarter" idx="12"/>
          </p:nvPr>
        </p:nvSpPr>
        <p:spPr/>
        <p:txBody>
          <a:bodyPr/>
          <a:lstStyle/>
          <a:p>
            <a:fld id="{7F302563-E7AF-4054-B59A-0FF0C3D1AC5E}" type="slidenum">
              <a:rPr lang="id-ID" smtClean="0"/>
              <a:pPr/>
              <a:t>18</a:t>
            </a:fld>
            <a:endParaRPr lang="id-ID"/>
          </a:p>
        </p:txBody>
      </p:sp>
      <p:sp>
        <p:nvSpPr>
          <p:cNvPr id="5" name="Content Placeholder 4"/>
          <p:cNvSpPr>
            <a:spLocks noGrp="1"/>
          </p:cNvSpPr>
          <p:nvPr>
            <p:ph sz="quarter" idx="1"/>
          </p:nvPr>
        </p:nvSpPr>
        <p:spPr>
          <a:xfrm>
            <a:off x="612648" y="1407886"/>
            <a:ext cx="8153400" cy="1103085"/>
          </a:xfrm>
        </p:spPr>
        <p:txBody>
          <a:bodyPr/>
          <a:lstStyle/>
          <a:p>
            <a:r>
              <a:rPr lang="id-ID" dirty="0" smtClean="0"/>
              <a:t>Big-whale in  ICT:</a:t>
            </a:r>
            <a:endParaRPr lang="en-US" dirty="0"/>
          </a:p>
        </p:txBody>
      </p:sp>
      <p:graphicFrame>
        <p:nvGraphicFramePr>
          <p:cNvPr id="6" name="Table 5"/>
          <p:cNvGraphicFramePr>
            <a:graphicFrameLocks noGrp="1"/>
          </p:cNvGraphicFramePr>
          <p:nvPr/>
        </p:nvGraphicFramePr>
        <p:xfrm>
          <a:off x="612648" y="2278743"/>
          <a:ext cx="3730171" cy="2595880"/>
        </p:xfrm>
        <a:graphic>
          <a:graphicData uri="http://schemas.openxmlformats.org/drawingml/2006/table">
            <a:tbl>
              <a:tblPr firstRow="1" bandRow="1">
                <a:tableStyleId>{93296810-A885-4BE3-A3E7-6D5BEEA58F35}</a:tableStyleId>
              </a:tblPr>
              <a:tblGrid>
                <a:gridCol w="2334810"/>
                <a:gridCol w="1395361"/>
              </a:tblGrid>
              <a:tr h="370840">
                <a:tc>
                  <a:txBody>
                    <a:bodyPr/>
                    <a:lstStyle/>
                    <a:p>
                      <a:pPr algn="l" fontAlgn="b"/>
                      <a:r>
                        <a:rPr lang="id-ID" sz="1400" u="none" strike="noStrike" dirty="0">
                          <a:solidFill>
                            <a:schemeClr val="tx1"/>
                          </a:solidFill>
                        </a:rPr>
                        <a:t>Country</a:t>
                      </a:r>
                      <a:endParaRPr lang="id-ID" sz="1400" b="0" i="0" u="none" strike="noStrike" dirty="0">
                        <a:solidFill>
                          <a:schemeClr val="tx1"/>
                        </a:solidFill>
                        <a:latin typeface="Arial"/>
                      </a:endParaRPr>
                    </a:p>
                  </a:txBody>
                  <a:tcPr marL="9525" marR="9525" marT="9525" marB="0" anchor="ctr"/>
                </a:tc>
                <a:tc>
                  <a:txBody>
                    <a:bodyPr/>
                    <a:lstStyle/>
                    <a:p>
                      <a:pPr algn="ctr" fontAlgn="t"/>
                      <a:r>
                        <a:rPr lang="id-ID" sz="1800" u="none" strike="noStrike">
                          <a:solidFill>
                            <a:schemeClr val="tx1"/>
                          </a:solidFill>
                        </a:rPr>
                        <a:t>2013</a:t>
                      </a:r>
                      <a:endParaRPr lang="id-ID" sz="1800" b="1" i="0" u="none" strike="noStrike">
                        <a:solidFill>
                          <a:schemeClr val="tx1"/>
                        </a:solidFill>
                        <a:latin typeface="Calibri"/>
                      </a:endParaRPr>
                    </a:p>
                  </a:txBody>
                  <a:tcPr marL="9525" marR="9525" marT="9525" marB="0" anchor="ctr"/>
                </a:tc>
              </a:tr>
              <a:tr h="370840">
                <a:tc>
                  <a:txBody>
                    <a:bodyPr/>
                    <a:lstStyle/>
                    <a:p>
                      <a:pPr algn="l" fontAlgn="ctr"/>
                      <a:r>
                        <a:rPr lang="id-ID" sz="1800" u="none" strike="noStrike">
                          <a:solidFill>
                            <a:schemeClr val="tx1"/>
                          </a:solidFill>
                        </a:rPr>
                        <a:t>United States</a:t>
                      </a:r>
                      <a:endParaRPr lang="id-ID" sz="1800" b="0" i="0" u="none" strike="noStrike">
                        <a:solidFill>
                          <a:schemeClr val="tx1"/>
                        </a:solidFill>
                        <a:latin typeface="Calibri"/>
                      </a:endParaRPr>
                    </a:p>
                  </a:txBody>
                  <a:tcPr marL="9525" marR="9525" marT="9525" marB="0" anchor="ctr"/>
                </a:tc>
                <a:tc>
                  <a:txBody>
                    <a:bodyPr/>
                    <a:lstStyle/>
                    <a:p>
                      <a:pPr algn="r" fontAlgn="ctr"/>
                      <a:r>
                        <a:rPr lang="id-ID" sz="1800" u="none" strike="noStrike">
                          <a:solidFill>
                            <a:schemeClr val="tx1"/>
                          </a:solidFill>
                        </a:rPr>
                        <a:t>84.20</a:t>
                      </a:r>
                      <a:endParaRPr lang="id-ID" sz="1800" b="0" i="0" u="none" strike="noStrike">
                        <a:solidFill>
                          <a:schemeClr val="tx1"/>
                        </a:solidFill>
                        <a:latin typeface="Calibri"/>
                      </a:endParaRPr>
                    </a:p>
                  </a:txBody>
                  <a:tcPr marL="9525" marR="9525" marT="9525" marB="0" anchor="ctr"/>
                </a:tc>
              </a:tr>
              <a:tr h="370840">
                <a:tc>
                  <a:txBody>
                    <a:bodyPr/>
                    <a:lstStyle/>
                    <a:p>
                      <a:pPr algn="l" fontAlgn="ctr"/>
                      <a:r>
                        <a:rPr lang="id-ID" sz="1800" u="none" strike="noStrike" dirty="0">
                          <a:solidFill>
                            <a:schemeClr val="tx1"/>
                          </a:solidFill>
                        </a:rPr>
                        <a:t>United Kingdom</a:t>
                      </a:r>
                      <a:endParaRPr lang="id-ID" sz="1800" b="0" i="0" u="none" strike="noStrike" dirty="0">
                        <a:solidFill>
                          <a:schemeClr val="tx1"/>
                        </a:solidFill>
                        <a:latin typeface="Calibri"/>
                      </a:endParaRPr>
                    </a:p>
                  </a:txBody>
                  <a:tcPr marL="9525" marR="9525" marT="9525" marB="0" anchor="ctr"/>
                </a:tc>
                <a:tc>
                  <a:txBody>
                    <a:bodyPr/>
                    <a:lstStyle/>
                    <a:p>
                      <a:pPr algn="r" fontAlgn="ctr"/>
                      <a:r>
                        <a:rPr lang="id-ID" sz="1800" u="none" strike="noStrike">
                          <a:solidFill>
                            <a:schemeClr val="tx1"/>
                          </a:solidFill>
                        </a:rPr>
                        <a:t>89.84</a:t>
                      </a:r>
                      <a:endParaRPr lang="id-ID" sz="1800" b="0" i="0" u="none" strike="noStrike">
                        <a:solidFill>
                          <a:schemeClr val="tx1"/>
                        </a:solidFill>
                        <a:latin typeface="Calibri"/>
                      </a:endParaRPr>
                    </a:p>
                  </a:txBody>
                  <a:tcPr marL="9525" marR="9525" marT="9525" marB="0" anchor="ctr"/>
                </a:tc>
              </a:tr>
              <a:tr h="370840">
                <a:tc>
                  <a:txBody>
                    <a:bodyPr/>
                    <a:lstStyle/>
                    <a:p>
                      <a:pPr algn="l" fontAlgn="ctr"/>
                      <a:r>
                        <a:rPr lang="id-ID" sz="1800" u="none" strike="noStrike">
                          <a:solidFill>
                            <a:schemeClr val="tx1"/>
                          </a:solidFill>
                        </a:rPr>
                        <a:t>Korea (Rep.)</a:t>
                      </a:r>
                      <a:endParaRPr lang="id-ID" sz="1800" b="0" i="0" u="none" strike="noStrike">
                        <a:solidFill>
                          <a:schemeClr val="tx1"/>
                        </a:solidFill>
                        <a:latin typeface="Calibri"/>
                      </a:endParaRPr>
                    </a:p>
                  </a:txBody>
                  <a:tcPr marL="9525" marR="9525" marT="9525" marB="0" anchor="ctr"/>
                </a:tc>
                <a:tc>
                  <a:txBody>
                    <a:bodyPr/>
                    <a:lstStyle/>
                    <a:p>
                      <a:pPr algn="r" fontAlgn="ctr"/>
                      <a:r>
                        <a:rPr lang="id-ID" sz="1800" u="none" strike="noStrike">
                          <a:solidFill>
                            <a:schemeClr val="tx1"/>
                          </a:solidFill>
                        </a:rPr>
                        <a:t>84.77</a:t>
                      </a:r>
                      <a:endParaRPr lang="id-ID" sz="1800" b="0" i="0" u="none" strike="noStrike">
                        <a:solidFill>
                          <a:schemeClr val="tx1"/>
                        </a:solidFill>
                        <a:latin typeface="Calibri"/>
                      </a:endParaRPr>
                    </a:p>
                  </a:txBody>
                  <a:tcPr marL="9525" marR="9525" marT="9525" marB="0" anchor="ctr"/>
                </a:tc>
              </a:tr>
              <a:tr h="370840">
                <a:tc>
                  <a:txBody>
                    <a:bodyPr/>
                    <a:lstStyle/>
                    <a:p>
                      <a:pPr algn="l" fontAlgn="ctr"/>
                      <a:r>
                        <a:rPr lang="id-ID" sz="1800" u="none" strike="noStrike">
                          <a:solidFill>
                            <a:schemeClr val="tx1"/>
                          </a:solidFill>
                        </a:rPr>
                        <a:t>Japan</a:t>
                      </a:r>
                      <a:endParaRPr lang="id-ID" sz="1800" b="0" i="0" u="none" strike="noStrike">
                        <a:solidFill>
                          <a:schemeClr val="tx1"/>
                        </a:solidFill>
                        <a:latin typeface="Calibri"/>
                      </a:endParaRPr>
                    </a:p>
                  </a:txBody>
                  <a:tcPr marL="9525" marR="9525" marT="9525" marB="0" anchor="ctr"/>
                </a:tc>
                <a:tc>
                  <a:txBody>
                    <a:bodyPr/>
                    <a:lstStyle/>
                    <a:p>
                      <a:pPr algn="r" fontAlgn="ctr"/>
                      <a:r>
                        <a:rPr lang="id-ID" sz="1800" u="none" strike="noStrike">
                          <a:solidFill>
                            <a:schemeClr val="tx1"/>
                          </a:solidFill>
                        </a:rPr>
                        <a:t>86.25</a:t>
                      </a:r>
                      <a:endParaRPr lang="id-ID" sz="1800" b="0" i="0" u="none" strike="noStrike">
                        <a:solidFill>
                          <a:schemeClr val="tx1"/>
                        </a:solidFill>
                        <a:latin typeface="Calibri"/>
                      </a:endParaRPr>
                    </a:p>
                  </a:txBody>
                  <a:tcPr marL="9525" marR="9525" marT="9525" marB="0" anchor="ctr"/>
                </a:tc>
              </a:tr>
              <a:tr h="370840">
                <a:tc>
                  <a:txBody>
                    <a:bodyPr/>
                    <a:lstStyle/>
                    <a:p>
                      <a:pPr algn="l" fontAlgn="ctr"/>
                      <a:r>
                        <a:rPr lang="id-ID" sz="1800" u="none" strike="noStrike">
                          <a:solidFill>
                            <a:schemeClr val="tx1"/>
                          </a:solidFill>
                        </a:rPr>
                        <a:t>India</a:t>
                      </a:r>
                      <a:endParaRPr lang="id-ID" sz="1800" b="0" i="0" u="none" strike="noStrike">
                        <a:solidFill>
                          <a:schemeClr val="tx1"/>
                        </a:solidFill>
                        <a:latin typeface="Calibri"/>
                      </a:endParaRPr>
                    </a:p>
                  </a:txBody>
                  <a:tcPr marL="9525" marR="9525" marT="9525" marB="0" anchor="ctr"/>
                </a:tc>
                <a:tc>
                  <a:txBody>
                    <a:bodyPr/>
                    <a:lstStyle/>
                    <a:p>
                      <a:pPr algn="r" fontAlgn="ctr"/>
                      <a:r>
                        <a:rPr lang="id-ID" sz="1800" b="1" u="none" strike="noStrike" dirty="0">
                          <a:solidFill>
                            <a:srgbClr val="FF0000"/>
                          </a:solidFill>
                        </a:rPr>
                        <a:t>15.10</a:t>
                      </a:r>
                      <a:endParaRPr lang="id-ID" sz="1800" b="1" i="0" u="none" strike="noStrike" dirty="0">
                        <a:solidFill>
                          <a:srgbClr val="FF0000"/>
                        </a:solidFill>
                        <a:latin typeface="Calibri"/>
                      </a:endParaRPr>
                    </a:p>
                  </a:txBody>
                  <a:tcPr marL="9525" marR="9525" marT="9525" marB="0" anchor="ctr"/>
                </a:tc>
              </a:tr>
              <a:tr h="370840">
                <a:tc>
                  <a:txBody>
                    <a:bodyPr/>
                    <a:lstStyle/>
                    <a:p>
                      <a:pPr algn="l" fontAlgn="ctr"/>
                      <a:r>
                        <a:rPr lang="id-ID" sz="1800" u="none" strike="noStrike">
                          <a:solidFill>
                            <a:schemeClr val="tx1"/>
                          </a:solidFill>
                        </a:rPr>
                        <a:t>China</a:t>
                      </a:r>
                      <a:endParaRPr lang="id-ID" sz="1800" b="0" i="0" u="none" strike="noStrike">
                        <a:solidFill>
                          <a:schemeClr val="tx1"/>
                        </a:solidFill>
                        <a:latin typeface="Calibri"/>
                      </a:endParaRPr>
                    </a:p>
                  </a:txBody>
                  <a:tcPr marL="9525" marR="9525" marT="9525" marB="0" anchor="ctr"/>
                </a:tc>
                <a:tc>
                  <a:txBody>
                    <a:bodyPr/>
                    <a:lstStyle/>
                    <a:p>
                      <a:pPr algn="r" fontAlgn="ctr"/>
                      <a:r>
                        <a:rPr lang="id-ID" sz="1800" u="none" strike="noStrike" dirty="0">
                          <a:solidFill>
                            <a:schemeClr val="tx1"/>
                          </a:solidFill>
                        </a:rPr>
                        <a:t>45.80</a:t>
                      </a:r>
                      <a:endParaRPr lang="id-ID" sz="1800" b="0" i="0" u="none" strike="noStrike" dirty="0">
                        <a:solidFill>
                          <a:schemeClr val="tx1"/>
                        </a:solidFill>
                        <a:latin typeface="Calibri"/>
                      </a:endParaRPr>
                    </a:p>
                  </a:txBody>
                  <a:tcPr marL="9525" marR="9525" marT="9525" marB="0" anchor="ctr"/>
                </a:tc>
              </a:tr>
            </a:tbl>
          </a:graphicData>
        </a:graphic>
      </p:graphicFrame>
      <p:sp>
        <p:nvSpPr>
          <p:cNvPr id="7" name="Rectangle 6"/>
          <p:cNvSpPr/>
          <p:nvPr/>
        </p:nvSpPr>
        <p:spPr>
          <a:xfrm>
            <a:off x="4572000" y="2278743"/>
            <a:ext cx="3962400" cy="2308324"/>
          </a:xfrm>
          <a:prstGeom prst="rect">
            <a:avLst/>
          </a:prstGeom>
        </p:spPr>
        <p:txBody>
          <a:bodyPr wrap="square">
            <a:spAutoFit/>
          </a:bodyPr>
          <a:lstStyle/>
          <a:p>
            <a:pPr>
              <a:buFont typeface="Arial" pitchFamily="34" charset="0"/>
              <a:buChar char="•"/>
            </a:pPr>
            <a:r>
              <a:rPr lang="en-GB" dirty="0" smtClean="0"/>
              <a:t>China / </a:t>
            </a:r>
            <a:r>
              <a:rPr lang="en-GB" dirty="0" smtClean="0"/>
              <a:t>India</a:t>
            </a:r>
            <a:r>
              <a:rPr lang="id-ID" dirty="0" smtClean="0"/>
              <a:t>: </a:t>
            </a:r>
            <a:r>
              <a:rPr lang="en-GB" dirty="0" smtClean="0"/>
              <a:t>High </a:t>
            </a:r>
            <a:r>
              <a:rPr lang="en-GB" dirty="0" smtClean="0"/>
              <a:t>production of </a:t>
            </a:r>
            <a:r>
              <a:rPr lang="en-GB" dirty="0" smtClean="0"/>
              <a:t>ICT</a:t>
            </a:r>
            <a:r>
              <a:rPr lang="id-ID" dirty="0" smtClean="0"/>
              <a:t>, but ... ??</a:t>
            </a:r>
          </a:p>
          <a:p>
            <a:pPr>
              <a:buFont typeface="Arial" pitchFamily="34" charset="0"/>
              <a:buChar char="•"/>
            </a:pPr>
            <a:endParaRPr lang="id-ID" dirty="0" smtClean="0"/>
          </a:p>
          <a:p>
            <a:pPr>
              <a:buFont typeface="Arial" pitchFamily="34" charset="0"/>
              <a:buChar char="•"/>
            </a:pPr>
            <a:r>
              <a:rPr lang="en-GB" dirty="0" smtClean="0"/>
              <a:t>Northern/Western </a:t>
            </a:r>
            <a:r>
              <a:rPr lang="en-GB" dirty="0" err="1" smtClean="0"/>
              <a:t>countriesProduction</a:t>
            </a:r>
            <a:r>
              <a:rPr lang="en-GB" dirty="0" smtClean="0"/>
              <a:t> </a:t>
            </a:r>
            <a:r>
              <a:rPr lang="en-GB" dirty="0" smtClean="0"/>
              <a:t>of </a:t>
            </a:r>
            <a:r>
              <a:rPr lang="en-GB" dirty="0" smtClean="0">
                <a:solidFill>
                  <a:schemeClr val="tx2"/>
                </a:solidFill>
              </a:rPr>
              <a:t>high value-added</a:t>
            </a:r>
            <a:r>
              <a:rPr lang="en-GB" dirty="0" smtClean="0"/>
              <a:t> software and services</a:t>
            </a:r>
          </a:p>
          <a:p>
            <a:pPr>
              <a:buFont typeface="Wingdings" pitchFamily="2" charset="2"/>
              <a:buNone/>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5656" y="228600"/>
            <a:ext cx="5050391" cy="990600"/>
          </a:xfrm>
        </p:spPr>
        <p:txBody>
          <a:bodyPr/>
          <a:lstStyle/>
          <a:p>
            <a:r>
              <a:rPr lang="id-ID" dirty="0" smtClean="0">
                <a:solidFill>
                  <a:schemeClr val="bg1"/>
                </a:solidFill>
              </a:rPr>
              <a:t>“Global” Digital Divide</a:t>
            </a:r>
            <a:endParaRPr lang="en-US" dirty="0"/>
          </a:p>
        </p:txBody>
      </p:sp>
      <p:sp>
        <p:nvSpPr>
          <p:cNvPr id="3" name="Date Placeholder 2"/>
          <p:cNvSpPr>
            <a:spLocks noGrp="1"/>
          </p:cNvSpPr>
          <p:nvPr>
            <p:ph type="dt" sz="half" idx="10"/>
          </p:nvPr>
        </p:nvSpPr>
        <p:spPr/>
        <p:txBody>
          <a:bodyPr/>
          <a:lstStyle/>
          <a:p>
            <a:fld id="{64B6B964-630F-48D6-88D1-F765ACECED0E}" type="datetime1">
              <a:rPr lang="id-ID" smtClean="0"/>
              <a:t>17/09/2014</a:t>
            </a:fld>
            <a:endParaRPr lang="id-ID"/>
          </a:p>
        </p:txBody>
      </p:sp>
      <p:sp>
        <p:nvSpPr>
          <p:cNvPr id="4" name="Slide Number Placeholder 3"/>
          <p:cNvSpPr>
            <a:spLocks noGrp="1"/>
          </p:cNvSpPr>
          <p:nvPr>
            <p:ph type="sldNum" sz="quarter" idx="12"/>
          </p:nvPr>
        </p:nvSpPr>
        <p:spPr/>
        <p:txBody>
          <a:bodyPr/>
          <a:lstStyle/>
          <a:p>
            <a:fld id="{7F302563-E7AF-4054-B59A-0FF0C3D1AC5E}" type="slidenum">
              <a:rPr lang="id-ID" smtClean="0"/>
              <a:pPr/>
              <a:t>19</a:t>
            </a:fld>
            <a:endParaRPr lang="id-ID"/>
          </a:p>
        </p:txBody>
      </p:sp>
      <p:sp>
        <p:nvSpPr>
          <p:cNvPr id="5" name="Content Placeholder 4"/>
          <p:cNvSpPr>
            <a:spLocks noGrp="1"/>
          </p:cNvSpPr>
          <p:nvPr>
            <p:ph sz="quarter" idx="1"/>
          </p:nvPr>
        </p:nvSpPr>
        <p:spPr/>
        <p:txBody>
          <a:bodyPr/>
          <a:lstStyle/>
          <a:p>
            <a:r>
              <a:rPr lang="en-GB" dirty="0" smtClean="0"/>
              <a:t>Widening of gap: the economic issue</a:t>
            </a:r>
          </a:p>
          <a:p>
            <a:pPr lvl="1">
              <a:lnSpc>
                <a:spcPct val="90000"/>
              </a:lnSpc>
            </a:pPr>
            <a:r>
              <a:rPr lang="en-GB" sz="2400" dirty="0" smtClean="0">
                <a:cs typeface="ＭＳ Ｐゴシック" charset="0"/>
              </a:rPr>
              <a:t>Wide Internet access =&gt; high economics advances </a:t>
            </a:r>
          </a:p>
          <a:p>
            <a:pPr lvl="1">
              <a:lnSpc>
                <a:spcPct val="90000"/>
              </a:lnSpc>
            </a:pPr>
            <a:r>
              <a:rPr lang="en-GB" sz="2400" dirty="0" smtClean="0">
                <a:cs typeface="ＭＳ Ｐゴシック" charset="0"/>
              </a:rPr>
              <a:t>Poor Internet access =&gt; low economics result</a:t>
            </a:r>
            <a:endParaRPr lang="id-ID" sz="2400" dirty="0" smtClean="0">
              <a:cs typeface="ＭＳ Ｐゴシック" charset="0"/>
            </a:endParaRPr>
          </a:p>
          <a:p>
            <a:pPr>
              <a:lnSpc>
                <a:spcPct val="90000"/>
              </a:lnSpc>
            </a:pPr>
            <a:r>
              <a:rPr lang="en-GB" dirty="0" smtClean="0"/>
              <a:t>Access is NOT the key factor</a:t>
            </a:r>
          </a:p>
          <a:p>
            <a:pPr lvl="1">
              <a:lnSpc>
                <a:spcPct val="80000"/>
              </a:lnSpc>
            </a:pPr>
            <a:r>
              <a:rPr lang="en-GB" sz="2400" dirty="0" smtClean="0">
                <a:cs typeface="ＭＳ Ｐゴシック" charset="0"/>
              </a:rPr>
              <a:t>to give access does not enhance life necessarily</a:t>
            </a:r>
          </a:p>
          <a:p>
            <a:pPr lvl="1">
              <a:lnSpc>
                <a:spcPct val="80000"/>
              </a:lnSpc>
            </a:pPr>
            <a:r>
              <a:rPr lang="en-GB" sz="2400" dirty="0" smtClean="0">
                <a:cs typeface="ＭＳ Ｐゴシック" charset="0"/>
              </a:rPr>
              <a:t>Low-quality or new type of content can hurt or misguide </a:t>
            </a:r>
            <a:r>
              <a:rPr lang="en-GB" sz="2400" dirty="0" smtClean="0">
                <a:cs typeface="ＭＳ Ｐゴシック" charset="0"/>
              </a:rPr>
              <a:t>people</a:t>
            </a:r>
            <a:endParaRPr lang="id-ID" sz="2400" dirty="0" smtClean="0">
              <a:cs typeface="ＭＳ Ｐゴシック" charset="0"/>
            </a:endParaRPr>
          </a:p>
          <a:p>
            <a:pPr>
              <a:lnSpc>
                <a:spcPct val="80000"/>
              </a:lnSpc>
            </a:pPr>
            <a:r>
              <a:rPr lang="en-GB" dirty="0" smtClean="0"/>
              <a:t>Real </a:t>
            </a:r>
            <a:r>
              <a:rPr lang="en-GB" dirty="0" smtClean="0"/>
              <a:t>access” (</a:t>
            </a:r>
            <a:r>
              <a:rPr lang="en-GB" dirty="0" smtClean="0">
                <a:hlinkClick r:id="rId3"/>
              </a:rPr>
              <a:t>www.bridges.org</a:t>
            </a:r>
            <a:r>
              <a:rPr lang="en-GB" dirty="0" smtClean="0"/>
              <a:t>)</a:t>
            </a:r>
            <a:r>
              <a:rPr lang="id-ID" dirty="0" smtClean="0"/>
              <a:t>: </a:t>
            </a:r>
            <a:r>
              <a:rPr lang="en-GB" sz="1400" dirty="0" smtClean="0"/>
              <a:t>Physical access</a:t>
            </a:r>
            <a:r>
              <a:rPr lang="id-ID" sz="1400" dirty="0" smtClean="0"/>
              <a:t>, </a:t>
            </a:r>
            <a:r>
              <a:rPr lang="en-GB" sz="1400" dirty="0" smtClean="0"/>
              <a:t>Appropriate technology</a:t>
            </a:r>
            <a:r>
              <a:rPr lang="id-ID" sz="1400" dirty="0" smtClean="0"/>
              <a:t>, </a:t>
            </a:r>
            <a:r>
              <a:rPr lang="en-GB" sz="1400" dirty="0" smtClean="0"/>
              <a:t>Affordability</a:t>
            </a:r>
            <a:r>
              <a:rPr lang="id-ID" sz="1400" dirty="0" smtClean="0"/>
              <a:t>, </a:t>
            </a:r>
            <a:r>
              <a:rPr lang="en-GB" sz="1400" dirty="0" smtClean="0"/>
              <a:t>Capacity</a:t>
            </a:r>
            <a:r>
              <a:rPr lang="id-ID" sz="1400" dirty="0" smtClean="0"/>
              <a:t>, </a:t>
            </a:r>
            <a:r>
              <a:rPr lang="en-GB" sz="1400" dirty="0" smtClean="0"/>
              <a:t>Relevant Content</a:t>
            </a:r>
            <a:r>
              <a:rPr lang="id-ID" sz="1400" dirty="0" smtClean="0"/>
              <a:t>, </a:t>
            </a:r>
            <a:r>
              <a:rPr lang="en-GB" sz="1400" dirty="0" smtClean="0"/>
              <a:t>Integration</a:t>
            </a:r>
            <a:r>
              <a:rPr lang="id-ID" sz="1400" dirty="0" smtClean="0"/>
              <a:t>, </a:t>
            </a:r>
            <a:r>
              <a:rPr lang="en-GB" sz="1400" dirty="0" smtClean="0"/>
              <a:t>Socio-cultural factors</a:t>
            </a:r>
            <a:r>
              <a:rPr lang="id-ID" sz="1400" dirty="0" smtClean="0"/>
              <a:t>, </a:t>
            </a:r>
            <a:r>
              <a:rPr lang="en-GB" sz="1400" dirty="0" smtClean="0"/>
              <a:t>Trust</a:t>
            </a:r>
            <a:r>
              <a:rPr lang="id-ID" sz="1400" dirty="0" smtClean="0"/>
              <a:t>, </a:t>
            </a:r>
            <a:r>
              <a:rPr lang="en-GB" sz="1400" dirty="0" smtClean="0"/>
              <a:t>Legal </a:t>
            </a:r>
            <a:r>
              <a:rPr lang="en-GB" sz="1400" dirty="0" smtClean="0"/>
              <a:t>and regulatory </a:t>
            </a:r>
            <a:r>
              <a:rPr lang="en-GB" sz="1400" dirty="0" smtClean="0"/>
              <a:t>framework</a:t>
            </a:r>
            <a:r>
              <a:rPr lang="id-ID" sz="1400" dirty="0" smtClean="0"/>
              <a:t>, </a:t>
            </a:r>
            <a:r>
              <a:rPr lang="en-GB" sz="1400" dirty="0" smtClean="0"/>
              <a:t>Local </a:t>
            </a:r>
            <a:r>
              <a:rPr lang="en-GB" sz="1400" dirty="0" smtClean="0"/>
              <a:t>economic </a:t>
            </a:r>
            <a:r>
              <a:rPr lang="en-GB" sz="1400" dirty="0" smtClean="0"/>
              <a:t>environment</a:t>
            </a:r>
            <a:r>
              <a:rPr lang="id-ID" sz="1400" dirty="0" smtClean="0"/>
              <a:t>, </a:t>
            </a:r>
            <a:r>
              <a:rPr lang="en-GB" sz="1400" dirty="0" smtClean="0"/>
              <a:t>Macro-economic environment</a:t>
            </a:r>
            <a:r>
              <a:rPr lang="id-ID" sz="1400" dirty="0" smtClean="0"/>
              <a:t>, </a:t>
            </a:r>
            <a:r>
              <a:rPr lang="en-GB" sz="1400" dirty="0" smtClean="0"/>
              <a:t>Political </a:t>
            </a:r>
            <a:r>
              <a:rPr lang="en-GB" sz="1400" dirty="0" smtClean="0"/>
              <a:t>Will</a:t>
            </a:r>
          </a:p>
          <a:p>
            <a:pPr>
              <a:lnSpc>
                <a:spcPct val="80000"/>
              </a:lnSpc>
            </a:pPr>
            <a:endParaRPr lang="en-US" sz="2800" dirty="0" smtClean="0">
              <a:cs typeface="ＭＳ Ｐゴシック" charset="0"/>
            </a:endParaRP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5656" y="228600"/>
            <a:ext cx="5050391" cy="990600"/>
          </a:xfrm>
        </p:spPr>
        <p:txBody>
          <a:bodyPr/>
          <a:lstStyle/>
          <a:p>
            <a:r>
              <a:rPr lang="id-ID" dirty="0" smtClean="0">
                <a:solidFill>
                  <a:schemeClr val="bg1"/>
                </a:solidFill>
              </a:rPr>
              <a:t>Reminder :Tugas</a:t>
            </a:r>
            <a:endParaRPr lang="en-US" dirty="0">
              <a:solidFill>
                <a:schemeClr val="bg1"/>
              </a:solidFill>
            </a:endParaRPr>
          </a:p>
        </p:txBody>
      </p:sp>
      <p:sp>
        <p:nvSpPr>
          <p:cNvPr id="3" name="Date Placeholder 2"/>
          <p:cNvSpPr>
            <a:spLocks noGrp="1"/>
          </p:cNvSpPr>
          <p:nvPr>
            <p:ph type="dt" sz="half" idx="10"/>
          </p:nvPr>
        </p:nvSpPr>
        <p:spPr/>
        <p:txBody>
          <a:bodyPr/>
          <a:lstStyle/>
          <a:p>
            <a:fld id="{6B65A133-A976-4A89-8EB0-4AE41EBDBB94}" type="datetime1">
              <a:rPr lang="id-ID" smtClean="0"/>
              <a:t>17/09/2014</a:t>
            </a:fld>
            <a:endParaRPr lang="id-ID"/>
          </a:p>
        </p:txBody>
      </p:sp>
      <p:sp>
        <p:nvSpPr>
          <p:cNvPr id="4" name="Slide Number Placeholder 3"/>
          <p:cNvSpPr>
            <a:spLocks noGrp="1"/>
          </p:cNvSpPr>
          <p:nvPr>
            <p:ph type="sldNum" sz="quarter" idx="12"/>
          </p:nvPr>
        </p:nvSpPr>
        <p:spPr/>
        <p:txBody>
          <a:bodyPr/>
          <a:lstStyle/>
          <a:p>
            <a:fld id="{7F302563-E7AF-4054-B59A-0FF0C3D1AC5E}" type="slidenum">
              <a:rPr lang="id-ID" smtClean="0"/>
              <a:pPr/>
              <a:t>2</a:t>
            </a:fld>
            <a:endParaRPr lang="id-ID"/>
          </a:p>
        </p:txBody>
      </p:sp>
      <p:sp>
        <p:nvSpPr>
          <p:cNvPr id="5" name="Content Placeholder 4"/>
          <p:cNvSpPr>
            <a:spLocks noGrp="1"/>
          </p:cNvSpPr>
          <p:nvPr>
            <p:ph sz="quarter" idx="1"/>
          </p:nvPr>
        </p:nvSpPr>
        <p:spPr/>
        <p:txBody>
          <a:bodyPr>
            <a:normAutofit/>
          </a:bodyPr>
          <a:lstStyle/>
          <a:p>
            <a:endParaRPr lang="id-ID" dirty="0" smtClean="0"/>
          </a:p>
          <a:p>
            <a:endParaRPr lang="en-US" dirty="0"/>
          </a:p>
        </p:txBody>
      </p:sp>
      <p:graphicFrame>
        <p:nvGraphicFramePr>
          <p:cNvPr id="6" name="Table 5"/>
          <p:cNvGraphicFramePr>
            <a:graphicFrameLocks noGrp="1"/>
          </p:cNvGraphicFramePr>
          <p:nvPr/>
        </p:nvGraphicFramePr>
        <p:xfrm>
          <a:off x="201222" y="1397000"/>
          <a:ext cx="8754092" cy="5283200"/>
        </p:xfrm>
        <a:graphic>
          <a:graphicData uri="http://schemas.openxmlformats.org/drawingml/2006/table">
            <a:tbl>
              <a:tblPr/>
              <a:tblGrid>
                <a:gridCol w="713178"/>
                <a:gridCol w="1407885"/>
                <a:gridCol w="2061029"/>
                <a:gridCol w="682171"/>
                <a:gridCol w="899886"/>
                <a:gridCol w="1026903"/>
                <a:gridCol w="729326"/>
                <a:gridCol w="1233714"/>
              </a:tblGrid>
              <a:tr h="609600">
                <a:tc rowSpan="2">
                  <a:txBody>
                    <a:bodyPr/>
                    <a:lstStyle/>
                    <a:p>
                      <a:pPr algn="ctr"/>
                      <a:r>
                        <a:rPr lang="id-ID" sz="1300" dirty="0"/>
                        <a:t>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id-ID" sz="1300" dirty="0"/>
                        <a:t>Pemberian Tugas di Pertemuan ke-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id-ID" sz="1300" dirty="0"/>
                        <a:t>Tugas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id-ID" sz="1300"/>
                        <a:t>Bobot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id-ID" sz="1300"/>
                        <a:t>Sifat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id-ID" sz="1300"/>
                        <a:t>Informasi Pengumpulan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rowSpan="2">
                  <a:txBody>
                    <a:bodyPr/>
                    <a:lstStyle/>
                    <a:p>
                      <a:pPr algn="ctr"/>
                      <a:r>
                        <a:rPr lang="id-ID" sz="1300"/>
                        <a:t>Mekanisme Pengumpulan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28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id-ID" sz="1300"/>
                        <a:t>Pertemuan ke-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300"/>
                        <a:t>Minggu ke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r>
              <a:tr h="203200">
                <a:tc>
                  <a:txBody>
                    <a:bodyPr/>
                    <a:lstStyle/>
                    <a:p>
                      <a:pPr algn="ctr"/>
                      <a:r>
                        <a:rPr lang="id-ID" sz="1300"/>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300"/>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300" dirty="0"/>
                        <a:t>Kuisioner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300"/>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300"/>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300"/>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300"/>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300"/>
                        <a:t>On-site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600">
                <a:tc>
                  <a:txBody>
                    <a:bodyPr/>
                    <a:lstStyle/>
                    <a:p>
                      <a:pPr algn="ctr"/>
                      <a:r>
                        <a:rPr lang="id-ID" sz="1300"/>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300" dirty="0"/>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300" dirty="0"/>
                        <a:t>5 Profesi yang diinginkan</a:t>
                      </a:r>
                      <a:br>
                        <a:rPr lang="id-ID" sz="1300" dirty="0"/>
                      </a:br>
                      <a:endParaRPr lang="id-ID" sz="13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300"/>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300"/>
                        <a:t>Individu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300" dirty="0" smtClean="0"/>
                        <a:t>8</a:t>
                      </a:r>
                      <a:endParaRPr lang="id-ID" sz="13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300" dirty="0"/>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300"/>
                        <a:t>Unggah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600">
                <a:tc>
                  <a:txBody>
                    <a:bodyPr/>
                    <a:lstStyle/>
                    <a:p>
                      <a:pPr algn="ctr"/>
                      <a:r>
                        <a:rPr lang="id-ID" sz="1300" dirty="0" smtClean="0"/>
                        <a:t>3</a:t>
                      </a:r>
                      <a:endParaRPr lang="id-ID" sz="13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300" dirty="0" smtClean="0"/>
                        <a:t>4</a:t>
                      </a:r>
                      <a:endParaRPr lang="id-ID" sz="13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300" dirty="0" smtClean="0"/>
                        <a:t>Proposal Tugas Besa</a:t>
                      </a:r>
                      <a:endParaRPr lang="id-ID" sz="13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300" dirty="0" smtClean="0"/>
                        <a:t>-</a:t>
                      </a:r>
                      <a:endParaRPr lang="id-ID" sz="13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300" dirty="0" smtClean="0"/>
                        <a:t>Kelompok</a:t>
                      </a:r>
                      <a:endParaRPr lang="id-ID" sz="13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300" dirty="0" smtClean="0"/>
                        <a:t>Progress: 12</a:t>
                      </a:r>
                    </a:p>
                    <a:p>
                      <a:pPr algn="ctr"/>
                      <a:r>
                        <a:rPr lang="id-ID" sz="1300" dirty="0" smtClean="0"/>
                        <a:t>Final : 14</a:t>
                      </a:r>
                      <a:endParaRPr lang="id-ID" sz="13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300" dirty="0" smtClean="0"/>
                        <a:t>6</a:t>
                      </a:r>
                    </a:p>
                    <a:p>
                      <a:pPr algn="ctr"/>
                      <a:r>
                        <a:rPr lang="id-ID" sz="1300" dirty="0" smtClean="0"/>
                        <a:t>7</a:t>
                      </a:r>
                      <a:endParaRPr lang="id-ID" sz="13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300" dirty="0" smtClean="0"/>
                        <a:t>Unggah</a:t>
                      </a:r>
                      <a:endParaRPr lang="id-ID" sz="13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6400">
                <a:tc>
                  <a:txBody>
                    <a:bodyPr/>
                    <a:lstStyle/>
                    <a:p>
                      <a:pPr algn="ctr"/>
                      <a:r>
                        <a:rPr lang="id-ID" sz="1300" dirty="0"/>
                        <a:t>4</a:t>
                      </a:r>
                      <a:endParaRPr lang="id-ID" sz="13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300"/>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300" dirty="0"/>
                        <a:t>Video Future of Computing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300" dirty="0"/>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300"/>
                        <a:t>Individu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300" dirty="0"/>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300"/>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300"/>
                        <a:t>Unggah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6400">
                <a:tc>
                  <a:txBody>
                    <a:bodyPr/>
                    <a:lstStyle/>
                    <a:p>
                      <a:pPr algn="ctr"/>
                      <a:r>
                        <a:rPr lang="id-ID" sz="1300" dirty="0"/>
                        <a:t>5</a:t>
                      </a:r>
                      <a:endParaRPr lang="id-ID" sz="13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300"/>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300"/>
                        <a:t>Concept SMART City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300" dirty="0"/>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300" dirty="0"/>
                        <a:t>Kelompok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300"/>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300"/>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300"/>
                        <a:t>On-site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6400">
                <a:tc>
                  <a:txBody>
                    <a:bodyPr/>
                    <a:lstStyle/>
                    <a:p>
                      <a:pPr algn="ctr"/>
                      <a:r>
                        <a:rPr lang="id-ID" sz="1300" dirty="0"/>
                        <a:t>6</a:t>
                      </a:r>
                      <a:endParaRPr lang="id-ID" sz="13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300"/>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300"/>
                        <a:t> </a:t>
                      </a:r>
                      <a:r>
                        <a:rPr lang="id-ID" sz="1300" b="1">
                          <a:solidFill>
                            <a:srgbClr val="0000FF"/>
                          </a:solidFill>
                        </a:rPr>
                        <a:t>Revisi Concept SMART City</a:t>
                      </a:r>
                      <a:endParaRPr lang="id-ID" sz="13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300"/>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300" dirty="0"/>
                        <a:t> Kelompok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300" dirty="0"/>
                        <a:t> 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300"/>
                        <a:t> 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300"/>
                        <a:t> Unggah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600">
                <a:tc>
                  <a:txBody>
                    <a:bodyPr/>
                    <a:lstStyle/>
                    <a:p>
                      <a:pPr algn="ctr"/>
                      <a:r>
                        <a:rPr lang="id-ID" sz="1300" dirty="0"/>
                        <a:t>7</a:t>
                      </a:r>
                      <a:endParaRPr lang="id-ID" sz="13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300" dirty="0"/>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300" b="1">
                          <a:solidFill>
                            <a:srgbClr val="0000FF"/>
                          </a:solidFill>
                        </a:rPr>
                        <a:t>Makalah IT bagi Masyarakat</a:t>
                      </a:r>
                      <a:br>
                        <a:rPr lang="id-ID" sz="1300" b="1">
                          <a:solidFill>
                            <a:srgbClr val="0000FF"/>
                          </a:solidFill>
                        </a:rPr>
                      </a:br>
                      <a:endParaRPr lang="id-ID" sz="13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300"/>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300"/>
                        <a:t>Kelompok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300"/>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300" dirty="0"/>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sz="1300" dirty="0"/>
                        <a:t>Unggah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600">
                <a:tc>
                  <a:txBody>
                    <a:bodyPr/>
                    <a:lstStyle/>
                    <a:p>
                      <a:pPr algn="ctr"/>
                      <a:endParaRPr lang="id-ID" sz="13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sz="13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sz="13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sz="13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sz="13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sz="13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sz="13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id-ID" sz="13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228600"/>
            <a:ext cx="5108448" cy="990600"/>
          </a:xfrm>
        </p:spPr>
        <p:txBody>
          <a:bodyPr/>
          <a:lstStyle/>
          <a:p>
            <a:r>
              <a:rPr lang="id-ID" dirty="0" smtClean="0">
                <a:solidFill>
                  <a:schemeClr val="bg1"/>
                </a:solidFill>
              </a:rPr>
              <a:t>Key Factor to Close The Gap</a:t>
            </a:r>
            <a:endParaRPr lang="en-US" dirty="0">
              <a:solidFill>
                <a:schemeClr val="bg1"/>
              </a:solidFill>
            </a:endParaRPr>
          </a:p>
        </p:txBody>
      </p:sp>
      <p:sp>
        <p:nvSpPr>
          <p:cNvPr id="3" name="Date Placeholder 2"/>
          <p:cNvSpPr>
            <a:spLocks noGrp="1"/>
          </p:cNvSpPr>
          <p:nvPr>
            <p:ph type="dt" sz="half" idx="10"/>
          </p:nvPr>
        </p:nvSpPr>
        <p:spPr/>
        <p:txBody>
          <a:bodyPr/>
          <a:lstStyle/>
          <a:p>
            <a:fld id="{05888BC6-16A8-4D55-A5F8-5E7C09D8FDA5}" type="datetime1">
              <a:rPr lang="id-ID" smtClean="0"/>
              <a:t>17/09/2014</a:t>
            </a:fld>
            <a:endParaRPr lang="id-ID"/>
          </a:p>
        </p:txBody>
      </p:sp>
      <p:sp>
        <p:nvSpPr>
          <p:cNvPr id="4" name="Slide Number Placeholder 3"/>
          <p:cNvSpPr>
            <a:spLocks noGrp="1"/>
          </p:cNvSpPr>
          <p:nvPr>
            <p:ph type="sldNum" sz="quarter" idx="12"/>
          </p:nvPr>
        </p:nvSpPr>
        <p:spPr/>
        <p:txBody>
          <a:bodyPr/>
          <a:lstStyle/>
          <a:p>
            <a:fld id="{7F302563-E7AF-4054-B59A-0FF0C3D1AC5E}" type="slidenum">
              <a:rPr lang="id-ID" smtClean="0"/>
              <a:pPr/>
              <a:t>20</a:t>
            </a:fld>
            <a:endParaRPr lang="id-ID"/>
          </a:p>
        </p:txBody>
      </p:sp>
      <p:sp>
        <p:nvSpPr>
          <p:cNvPr id="5" name="Content Placeholder 4"/>
          <p:cNvSpPr>
            <a:spLocks noGrp="1"/>
          </p:cNvSpPr>
          <p:nvPr>
            <p:ph sz="quarter" idx="1"/>
          </p:nvPr>
        </p:nvSpPr>
        <p:spPr/>
        <p:txBody>
          <a:bodyPr>
            <a:normAutofit fontScale="92500" lnSpcReduction="20000"/>
          </a:bodyPr>
          <a:lstStyle/>
          <a:p>
            <a:r>
              <a:rPr lang="en-GB" dirty="0" smtClean="0"/>
              <a:t>Investment </a:t>
            </a:r>
            <a:r>
              <a:rPr lang="en-GB" dirty="0" smtClean="0"/>
              <a:t>in human </a:t>
            </a:r>
            <a:r>
              <a:rPr lang="en-GB" dirty="0" smtClean="0"/>
              <a:t>resources</a:t>
            </a:r>
            <a:endParaRPr lang="id-ID" dirty="0" smtClean="0"/>
          </a:p>
          <a:p>
            <a:r>
              <a:rPr lang="en-GB" dirty="0" smtClean="0"/>
              <a:t>Investment </a:t>
            </a:r>
            <a:r>
              <a:rPr lang="en-GB" dirty="0" smtClean="0"/>
              <a:t>in high quality </a:t>
            </a:r>
            <a:r>
              <a:rPr lang="en-GB" dirty="0" smtClean="0"/>
              <a:t>education</a:t>
            </a:r>
            <a:endParaRPr lang="id-ID" dirty="0" smtClean="0"/>
          </a:p>
          <a:p>
            <a:r>
              <a:rPr lang="id-ID" dirty="0" smtClean="0"/>
              <a:t>The other way’s:</a:t>
            </a:r>
          </a:p>
          <a:p>
            <a:pPr lvl="1"/>
            <a:r>
              <a:rPr lang="en-GB" dirty="0" smtClean="0"/>
              <a:t>Make </a:t>
            </a:r>
            <a:r>
              <a:rPr lang="en-GB" dirty="0" smtClean="0"/>
              <a:t>access easier and </a:t>
            </a:r>
            <a:r>
              <a:rPr lang="en-GB" dirty="0" smtClean="0"/>
              <a:t>wider</a:t>
            </a:r>
            <a:endParaRPr lang="id-ID" dirty="0" smtClean="0"/>
          </a:p>
          <a:p>
            <a:pPr lvl="1"/>
            <a:r>
              <a:rPr lang="en-GB" dirty="0" smtClean="0"/>
              <a:t>Make content more useful and </a:t>
            </a:r>
            <a:r>
              <a:rPr lang="en-GB" dirty="0" smtClean="0"/>
              <a:t>relevant</a:t>
            </a:r>
            <a:endParaRPr lang="id-ID" dirty="0" smtClean="0"/>
          </a:p>
          <a:p>
            <a:pPr lvl="1"/>
            <a:r>
              <a:rPr lang="en-GB" dirty="0" smtClean="0"/>
              <a:t>policies at national  </a:t>
            </a:r>
            <a:r>
              <a:rPr lang="en-GB" dirty="0" smtClean="0"/>
              <a:t>level</a:t>
            </a:r>
            <a:endParaRPr lang="id-ID" dirty="0" smtClean="0"/>
          </a:p>
          <a:p>
            <a:pPr lvl="1"/>
            <a:r>
              <a:rPr lang="en-US" dirty="0" smtClean="0"/>
              <a:t>adjust technology to human beings and their needs</a:t>
            </a:r>
          </a:p>
          <a:p>
            <a:pPr lvl="1"/>
            <a:r>
              <a:rPr lang="en-US" dirty="0" smtClean="0"/>
              <a:t>provide ICT-enabled solutions to help the poor: </a:t>
            </a:r>
          </a:p>
          <a:p>
            <a:pPr lvl="2"/>
            <a:r>
              <a:rPr lang="en-US" dirty="0" smtClean="0"/>
              <a:t>using new technology to provide clean drinking water </a:t>
            </a:r>
          </a:p>
          <a:p>
            <a:pPr lvl="2"/>
            <a:r>
              <a:rPr lang="en-US" dirty="0" smtClean="0"/>
              <a:t>improve (rural) health care services </a:t>
            </a:r>
          </a:p>
          <a:p>
            <a:pPr lvl="2"/>
            <a:r>
              <a:rPr lang="en-US" dirty="0" smtClean="0"/>
              <a:t>extend quality of education</a:t>
            </a:r>
          </a:p>
          <a:p>
            <a:pPr lvl="2"/>
            <a:r>
              <a:rPr lang="en-US" dirty="0" smtClean="0"/>
              <a:t>Internet-connected libraries</a:t>
            </a:r>
            <a:endParaRPr lang="id-ID" dirty="0" smtClean="0"/>
          </a:p>
          <a:p>
            <a:pPr lvl="1"/>
            <a:endParaRPr lang="en-GB" dirty="0" smtClean="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6628" y="228600"/>
            <a:ext cx="5079419" cy="990600"/>
          </a:xfrm>
        </p:spPr>
        <p:txBody>
          <a:bodyPr/>
          <a:lstStyle/>
          <a:p>
            <a:r>
              <a:rPr lang="id-ID" dirty="0" smtClean="0">
                <a:solidFill>
                  <a:schemeClr val="bg1"/>
                </a:solidFill>
              </a:rPr>
              <a:t>Program Inisiasi</a:t>
            </a:r>
            <a:endParaRPr lang="en-US" dirty="0">
              <a:solidFill>
                <a:schemeClr val="bg1"/>
              </a:solidFill>
            </a:endParaRPr>
          </a:p>
        </p:txBody>
      </p:sp>
      <p:sp>
        <p:nvSpPr>
          <p:cNvPr id="3" name="Date Placeholder 2"/>
          <p:cNvSpPr>
            <a:spLocks noGrp="1"/>
          </p:cNvSpPr>
          <p:nvPr>
            <p:ph type="dt" sz="half" idx="10"/>
          </p:nvPr>
        </p:nvSpPr>
        <p:spPr/>
        <p:txBody>
          <a:bodyPr/>
          <a:lstStyle/>
          <a:p>
            <a:fld id="{E3FACBF4-5FB7-4D8D-8AE1-28CE5FEE775B}" type="datetime1">
              <a:rPr lang="id-ID" smtClean="0"/>
              <a:t>17/09/2014</a:t>
            </a:fld>
            <a:endParaRPr lang="id-ID"/>
          </a:p>
        </p:txBody>
      </p:sp>
      <p:sp>
        <p:nvSpPr>
          <p:cNvPr id="4" name="Slide Number Placeholder 3"/>
          <p:cNvSpPr>
            <a:spLocks noGrp="1"/>
          </p:cNvSpPr>
          <p:nvPr>
            <p:ph type="sldNum" sz="quarter" idx="12"/>
          </p:nvPr>
        </p:nvSpPr>
        <p:spPr/>
        <p:txBody>
          <a:bodyPr/>
          <a:lstStyle/>
          <a:p>
            <a:fld id="{7F302563-E7AF-4054-B59A-0FF0C3D1AC5E}" type="slidenum">
              <a:rPr lang="id-ID" smtClean="0"/>
              <a:pPr/>
              <a:t>21</a:t>
            </a:fld>
            <a:endParaRPr lang="id-ID"/>
          </a:p>
        </p:txBody>
      </p:sp>
      <p:sp>
        <p:nvSpPr>
          <p:cNvPr id="5" name="Content Placeholder 4"/>
          <p:cNvSpPr>
            <a:spLocks noGrp="1"/>
          </p:cNvSpPr>
          <p:nvPr>
            <p:ph sz="quarter" idx="1"/>
          </p:nvPr>
        </p:nvSpPr>
        <p:spPr/>
        <p:txBody>
          <a:bodyPr/>
          <a:lstStyle/>
          <a:p>
            <a:r>
              <a:rPr lang="en-GB" dirty="0" smtClean="0"/>
              <a:t>United Nations </a:t>
            </a:r>
          </a:p>
          <a:p>
            <a:pPr lvl="1">
              <a:lnSpc>
                <a:spcPct val="90000"/>
              </a:lnSpc>
            </a:pPr>
            <a:r>
              <a:rPr lang="en-GB" dirty="0" smtClean="0"/>
              <a:t>World Summit on the Information Society</a:t>
            </a:r>
          </a:p>
          <a:p>
            <a:pPr lvl="2">
              <a:lnSpc>
                <a:spcPct val="90000"/>
              </a:lnSpc>
            </a:pPr>
            <a:r>
              <a:rPr lang="en-GB" dirty="0" smtClean="0"/>
              <a:t>Geneva, 2003 / Tunis, 2005</a:t>
            </a:r>
          </a:p>
          <a:p>
            <a:pPr lvl="2">
              <a:lnSpc>
                <a:spcPct val="90000"/>
              </a:lnSpc>
            </a:pPr>
            <a:r>
              <a:rPr lang="en-GB" dirty="0" smtClean="0">
                <a:hlinkClick r:id="rId2"/>
              </a:rPr>
              <a:t>http://www.itu.int/wsis/index.html</a:t>
            </a:r>
            <a:r>
              <a:rPr lang="en-GB" dirty="0" smtClean="0"/>
              <a:t>	</a:t>
            </a:r>
          </a:p>
          <a:p>
            <a:pPr lvl="1">
              <a:lnSpc>
                <a:spcPct val="90000"/>
              </a:lnSpc>
            </a:pPr>
            <a:endParaRPr lang="en-GB" dirty="0" smtClean="0"/>
          </a:p>
          <a:p>
            <a:pPr lvl="1">
              <a:lnSpc>
                <a:spcPct val="90000"/>
              </a:lnSpc>
            </a:pPr>
            <a:r>
              <a:rPr lang="en-GB" dirty="0" smtClean="0"/>
              <a:t>World Telecommunication and Information Society Day (May 17</a:t>
            </a:r>
            <a:r>
              <a:rPr lang="en-GB" baseline="30000" dirty="0" smtClean="0"/>
              <a:t>th</a:t>
            </a:r>
            <a:r>
              <a:rPr lang="en-GB" dirty="0" smtClean="0"/>
              <a:t>)</a:t>
            </a:r>
          </a:p>
          <a:p>
            <a:pPr lvl="2">
              <a:lnSpc>
                <a:spcPct val="90000"/>
              </a:lnSpc>
            </a:pPr>
            <a:r>
              <a:rPr lang="en-GB" dirty="0" smtClean="0"/>
              <a:t>To help making the Internet a global facility for all people </a:t>
            </a:r>
          </a:p>
          <a:p>
            <a:pPr lvl="2">
              <a:lnSpc>
                <a:spcPct val="90000"/>
              </a:lnSpc>
            </a:pPr>
            <a:r>
              <a:rPr lang="en-GB" dirty="0" smtClean="0"/>
              <a:t>To raise awareness of the possibilities that the use of the Internet and other ICT can bring to societies and economies</a:t>
            </a:r>
          </a:p>
          <a:p>
            <a:pPr lvl="2">
              <a:lnSpc>
                <a:spcPct val="90000"/>
              </a:lnSpc>
            </a:pPr>
            <a:r>
              <a:rPr lang="en-GB" dirty="0" smtClean="0"/>
              <a:t>To raise awareness of ways to bridge the digital divide.</a:t>
            </a:r>
          </a:p>
          <a:p>
            <a:pPr lvl="3">
              <a:lnSpc>
                <a:spcPct val="90000"/>
              </a:lnSpc>
            </a:pPr>
            <a:r>
              <a:rPr lang="en-GB" dirty="0" smtClean="0">
                <a:hlinkClick r:id="rId3"/>
              </a:rPr>
              <a:t>http://www.un.org/events/infoday/2007/</a:t>
            </a:r>
            <a:endParaRPr lang="en-GB" dirty="0" smtClean="0"/>
          </a:p>
          <a:p>
            <a:pPr lvl="3">
              <a:lnSpc>
                <a:spcPct val="90000"/>
              </a:lnSpc>
            </a:pPr>
            <a:r>
              <a:rPr lang="en-GB" sz="1800" dirty="0" smtClean="0">
                <a:hlinkClick r:id="rId4"/>
              </a:rPr>
              <a:t>http://www.itu.int/wtisd/index.html</a:t>
            </a:r>
            <a:endParaRPr lang="en-US" dirty="0" smtClean="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8570" y="228600"/>
            <a:ext cx="5137477" cy="990600"/>
          </a:xfrm>
        </p:spPr>
        <p:txBody>
          <a:bodyPr/>
          <a:lstStyle/>
          <a:p>
            <a:r>
              <a:rPr lang="id-ID" dirty="0" smtClean="0">
                <a:solidFill>
                  <a:schemeClr val="bg1"/>
                </a:solidFill>
              </a:rPr>
              <a:t>Program Inisiasi</a:t>
            </a:r>
            <a:endParaRPr lang="en-US" dirty="0"/>
          </a:p>
        </p:txBody>
      </p:sp>
      <p:sp>
        <p:nvSpPr>
          <p:cNvPr id="3" name="Date Placeholder 2"/>
          <p:cNvSpPr>
            <a:spLocks noGrp="1"/>
          </p:cNvSpPr>
          <p:nvPr>
            <p:ph type="dt" sz="half" idx="10"/>
          </p:nvPr>
        </p:nvSpPr>
        <p:spPr/>
        <p:txBody>
          <a:bodyPr/>
          <a:lstStyle/>
          <a:p>
            <a:fld id="{1605DF1B-4437-45D3-AA41-710770672D93}" type="datetime1">
              <a:rPr lang="id-ID" smtClean="0"/>
              <a:t>17/09/2014</a:t>
            </a:fld>
            <a:endParaRPr lang="id-ID"/>
          </a:p>
        </p:txBody>
      </p:sp>
      <p:sp>
        <p:nvSpPr>
          <p:cNvPr id="4" name="Slide Number Placeholder 3"/>
          <p:cNvSpPr>
            <a:spLocks noGrp="1"/>
          </p:cNvSpPr>
          <p:nvPr>
            <p:ph type="sldNum" sz="quarter" idx="12"/>
          </p:nvPr>
        </p:nvSpPr>
        <p:spPr/>
        <p:txBody>
          <a:bodyPr/>
          <a:lstStyle/>
          <a:p>
            <a:fld id="{7F302563-E7AF-4054-B59A-0FF0C3D1AC5E}" type="slidenum">
              <a:rPr lang="id-ID" smtClean="0"/>
              <a:pPr/>
              <a:t>22</a:t>
            </a:fld>
            <a:endParaRPr lang="id-ID"/>
          </a:p>
        </p:txBody>
      </p:sp>
      <p:sp>
        <p:nvSpPr>
          <p:cNvPr id="5" name="Content Placeholder 4"/>
          <p:cNvSpPr>
            <a:spLocks noGrp="1"/>
          </p:cNvSpPr>
          <p:nvPr>
            <p:ph sz="quarter" idx="1"/>
          </p:nvPr>
        </p:nvSpPr>
        <p:spPr/>
        <p:txBody>
          <a:bodyPr/>
          <a:lstStyle/>
          <a:p>
            <a:r>
              <a:rPr lang="en-GB" sz="1800" dirty="0" smtClean="0"/>
              <a:t>Education </a:t>
            </a:r>
            <a:r>
              <a:rPr lang="en-GB" sz="1800" dirty="0" smtClean="0"/>
              <a:t>Project (2008): One Laptop per Child (OLPC)</a:t>
            </a:r>
          </a:p>
          <a:p>
            <a:pPr lvl="1">
              <a:lnSpc>
                <a:spcPct val="80000"/>
              </a:lnSpc>
            </a:pPr>
            <a:r>
              <a:rPr lang="en-GB" sz="1600" dirty="0" smtClean="0"/>
              <a:t>US based, non-profit organization </a:t>
            </a:r>
          </a:p>
          <a:p>
            <a:pPr lvl="1">
              <a:lnSpc>
                <a:spcPct val="80000"/>
              </a:lnSpc>
            </a:pPr>
            <a:r>
              <a:rPr lang="en-GB" sz="1600" dirty="0" smtClean="0"/>
              <a:t>created by members of MIT Media Lab</a:t>
            </a:r>
          </a:p>
          <a:p>
            <a:pPr lvl="1">
              <a:lnSpc>
                <a:spcPct val="80000"/>
              </a:lnSpc>
            </a:pPr>
            <a:r>
              <a:rPr lang="en-GB" sz="1600" dirty="0" smtClean="0">
                <a:hlinkClick r:id="rId2"/>
              </a:rPr>
              <a:t>http://www.laptop.org</a:t>
            </a:r>
            <a:r>
              <a:rPr lang="en-GB" sz="1600" dirty="0" smtClean="0">
                <a:hlinkClick r:id="rId2"/>
              </a:rPr>
              <a:t>/</a:t>
            </a:r>
            <a:endParaRPr lang="id-ID" sz="1600" dirty="0" smtClean="0"/>
          </a:p>
          <a:p>
            <a:pPr>
              <a:lnSpc>
                <a:spcPct val="80000"/>
              </a:lnSpc>
            </a:pPr>
            <a:r>
              <a:rPr lang="en-GB" sz="1800" dirty="0" smtClean="0"/>
              <a:t>Laptop </a:t>
            </a:r>
            <a:r>
              <a:rPr lang="en-GB" sz="1800" dirty="0" smtClean="0"/>
              <a:t>prototype</a:t>
            </a:r>
          </a:p>
          <a:p>
            <a:pPr lvl="1">
              <a:lnSpc>
                <a:spcPct val="80000"/>
              </a:lnSpc>
            </a:pPr>
            <a:r>
              <a:rPr lang="en-GB" sz="1600" dirty="0" smtClean="0"/>
              <a:t>“Children’s machine”</a:t>
            </a:r>
          </a:p>
          <a:p>
            <a:pPr lvl="1">
              <a:lnSpc>
                <a:spcPct val="80000"/>
              </a:lnSpc>
            </a:pPr>
            <a:r>
              <a:rPr lang="en-GB" sz="1600" dirty="0" smtClean="0"/>
              <a:t>Linux-based </a:t>
            </a:r>
          </a:p>
          <a:p>
            <a:pPr lvl="1">
              <a:lnSpc>
                <a:spcPct val="80000"/>
              </a:lnSpc>
            </a:pPr>
            <a:r>
              <a:rPr lang="en-GB" sz="1600" dirty="0" smtClean="0"/>
              <a:t>Target Cost: 100$</a:t>
            </a:r>
          </a:p>
          <a:p>
            <a:pPr lvl="1">
              <a:lnSpc>
                <a:spcPct val="80000"/>
              </a:lnSpc>
            </a:pPr>
            <a:r>
              <a:rPr lang="en-GB" sz="1600" dirty="0" smtClean="0"/>
              <a:t>For sale on Amazon (Nov 17</a:t>
            </a:r>
            <a:r>
              <a:rPr lang="en-GB" sz="1600" baseline="30000" dirty="0" smtClean="0"/>
              <a:t>th</a:t>
            </a:r>
            <a:r>
              <a:rPr lang="en-GB" sz="1600" dirty="0" smtClean="0"/>
              <a:t> 2008) - $399</a:t>
            </a:r>
          </a:p>
          <a:p>
            <a:pPr lvl="2">
              <a:lnSpc>
                <a:spcPct val="80000"/>
              </a:lnSpc>
            </a:pPr>
            <a:r>
              <a:rPr lang="en-GB" sz="1400" dirty="0" smtClean="0">
                <a:hlinkClick r:id="rId3"/>
              </a:rPr>
              <a:t>http://</a:t>
            </a:r>
            <a:r>
              <a:rPr lang="en-GB" sz="1400" dirty="0" smtClean="0">
                <a:hlinkClick r:id="rId3"/>
              </a:rPr>
              <a:t>www.amazon.com/xo</a:t>
            </a:r>
            <a:endParaRPr lang="id-ID" sz="1400" dirty="0" smtClean="0"/>
          </a:p>
          <a:p>
            <a:pPr>
              <a:lnSpc>
                <a:spcPct val="80000"/>
              </a:lnSpc>
            </a:pPr>
            <a:r>
              <a:rPr lang="en-GB" sz="1800" dirty="0" smtClean="0"/>
              <a:t>Participation</a:t>
            </a:r>
            <a:endParaRPr lang="en-GB" sz="1800" dirty="0" smtClean="0"/>
          </a:p>
          <a:p>
            <a:pPr lvl="1">
              <a:lnSpc>
                <a:spcPct val="80000"/>
              </a:lnSpc>
            </a:pPr>
            <a:r>
              <a:rPr lang="en-GB" sz="1600" dirty="0" smtClean="0"/>
              <a:t>Countries (Brazil, Thailand, US, …)</a:t>
            </a:r>
          </a:p>
          <a:p>
            <a:pPr lvl="1">
              <a:lnSpc>
                <a:spcPct val="80000"/>
              </a:lnSpc>
            </a:pPr>
            <a:r>
              <a:rPr lang="en-GB" sz="1600" dirty="0" smtClean="0"/>
              <a:t>Sponsor organisations (</a:t>
            </a:r>
            <a:r>
              <a:rPr lang="en-GB" sz="1600" dirty="0" err="1" smtClean="0"/>
              <a:t>RedHat</a:t>
            </a:r>
            <a:r>
              <a:rPr lang="en-GB" sz="1600" dirty="0" smtClean="0"/>
              <a:t>, Google, eBay, …)</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6628" y="228600"/>
            <a:ext cx="5079419" cy="990600"/>
          </a:xfrm>
        </p:spPr>
        <p:txBody>
          <a:bodyPr/>
          <a:lstStyle/>
          <a:p>
            <a:r>
              <a:rPr lang="id-ID" dirty="0" smtClean="0">
                <a:solidFill>
                  <a:schemeClr val="bg1"/>
                </a:solidFill>
              </a:rPr>
              <a:t>Bagaimana Dengan di Indonesia?</a:t>
            </a:r>
            <a:endParaRPr lang="en-US" dirty="0">
              <a:solidFill>
                <a:schemeClr val="bg1"/>
              </a:solidFill>
            </a:endParaRPr>
          </a:p>
        </p:txBody>
      </p:sp>
      <p:sp>
        <p:nvSpPr>
          <p:cNvPr id="3" name="Date Placeholder 2"/>
          <p:cNvSpPr>
            <a:spLocks noGrp="1"/>
          </p:cNvSpPr>
          <p:nvPr>
            <p:ph type="dt" sz="half" idx="10"/>
          </p:nvPr>
        </p:nvSpPr>
        <p:spPr/>
        <p:txBody>
          <a:bodyPr/>
          <a:lstStyle/>
          <a:p>
            <a:fld id="{ED0F8B8C-D337-4E3E-BCF5-E42DDB243748}" type="datetime1">
              <a:rPr lang="id-ID" smtClean="0"/>
              <a:t>17/09/2014</a:t>
            </a:fld>
            <a:endParaRPr lang="id-ID"/>
          </a:p>
        </p:txBody>
      </p:sp>
      <p:sp>
        <p:nvSpPr>
          <p:cNvPr id="4" name="Slide Number Placeholder 3"/>
          <p:cNvSpPr>
            <a:spLocks noGrp="1"/>
          </p:cNvSpPr>
          <p:nvPr>
            <p:ph type="sldNum" sz="quarter" idx="12"/>
          </p:nvPr>
        </p:nvSpPr>
        <p:spPr/>
        <p:txBody>
          <a:bodyPr/>
          <a:lstStyle/>
          <a:p>
            <a:fld id="{7F302563-E7AF-4054-B59A-0FF0C3D1AC5E}" type="slidenum">
              <a:rPr lang="id-ID" smtClean="0"/>
              <a:pPr/>
              <a:t>23</a:t>
            </a:fld>
            <a:endParaRPr lang="id-ID"/>
          </a:p>
        </p:txBody>
      </p:sp>
      <p:sp>
        <p:nvSpPr>
          <p:cNvPr id="5" name="Content Placeholder 4"/>
          <p:cNvSpPr>
            <a:spLocks noGrp="1"/>
          </p:cNvSpPr>
          <p:nvPr>
            <p:ph sz="quarter" idx="1"/>
          </p:nvPr>
        </p:nvSpPr>
        <p:spPr/>
        <p:txBody>
          <a:bodyPr/>
          <a:lstStyle/>
          <a:p>
            <a:r>
              <a:rPr lang="id-ID" dirty="0" smtClean="0"/>
              <a:t>Pernahkan anda mendengar program berikut?</a:t>
            </a:r>
          </a:p>
          <a:p>
            <a:pPr lvl="1"/>
            <a:r>
              <a:rPr lang="id-ID" b="1" dirty="0" smtClean="0"/>
              <a:t>USO (Universal Service </a:t>
            </a:r>
            <a:r>
              <a:rPr lang="id-ID" b="1" dirty="0" smtClean="0"/>
              <a:t>Obligation) </a:t>
            </a:r>
            <a:r>
              <a:rPr lang="id-ID" dirty="0" smtClean="0"/>
              <a:t>1,25% dari pendapatan </a:t>
            </a:r>
            <a:r>
              <a:rPr lang="id-ID" dirty="0" smtClean="0"/>
              <a:t>kotor operator penyelenggara komunikasi</a:t>
            </a:r>
            <a:endParaRPr lang="id-ID" b="1" dirty="0" smtClean="0"/>
          </a:p>
          <a:p>
            <a:pPr lvl="1"/>
            <a:r>
              <a:rPr lang="id-ID" dirty="0" smtClean="0"/>
              <a:t>Desa Dering, Desa Pintar, PLIK (Pusat Internet Kecamatan), MPLIK (Mobil Layanan Internet Kecamatan), </a:t>
            </a:r>
            <a:r>
              <a:rPr lang="id-ID" dirty="0" smtClean="0"/>
              <a:t>Sistem Informasi Manajemen dan Monitoring Layanan Internet </a:t>
            </a:r>
            <a:r>
              <a:rPr lang="id-ID" dirty="0" smtClean="0"/>
              <a:t>Kecamatan</a:t>
            </a:r>
          </a:p>
          <a:p>
            <a:r>
              <a:rPr lang="id-ID" dirty="0" smtClean="0"/>
              <a:t>Apakah program tersebut gagal? Bila anda sebagai project manager maka apa yang anda lakukan agar “dampak” program tersebut berkelanjutan dan berkesinambungan?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Autofit/>
          </a:bodyPr>
          <a:lstStyle/>
          <a:p>
            <a:pPr>
              <a:buFont typeface="Arial" pitchFamily="34" charset="0"/>
              <a:buChar char="•"/>
            </a:pPr>
            <a:r>
              <a:rPr lang="id-ID" dirty="0" smtClean="0"/>
              <a:t>Perkembangan Internet</a:t>
            </a:r>
          </a:p>
          <a:p>
            <a:pPr>
              <a:buFont typeface="Arial" pitchFamily="34" charset="0"/>
              <a:buChar char="•"/>
            </a:pPr>
            <a:r>
              <a:rPr lang="id-ID" dirty="0" smtClean="0"/>
              <a:t>Digital Divide</a:t>
            </a:r>
          </a:p>
          <a:p>
            <a:pPr>
              <a:buFont typeface="Arial" pitchFamily="34" charset="0"/>
              <a:buChar char="•"/>
            </a:pPr>
            <a:r>
              <a:rPr lang="id-ID" b="1" dirty="0" smtClean="0"/>
              <a:t>Context-Aware Information</a:t>
            </a:r>
            <a:endParaRPr lang="en-US" b="1" dirty="0"/>
          </a:p>
        </p:txBody>
      </p:sp>
      <p:sp>
        <p:nvSpPr>
          <p:cNvPr id="5" name="Title 4"/>
          <p:cNvSpPr>
            <a:spLocks noGrp="1"/>
          </p:cNvSpPr>
          <p:nvPr>
            <p:ph type="title"/>
          </p:nvPr>
        </p:nvSpPr>
        <p:spPr/>
        <p:txBody>
          <a:bodyPr>
            <a:normAutofit/>
          </a:bodyPr>
          <a:lstStyle/>
          <a:p>
            <a:r>
              <a:rPr lang="id-ID" dirty="0" smtClean="0"/>
              <a:t>Fokus Materi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3657600" y="228600"/>
            <a:ext cx="5108448" cy="990600"/>
          </a:xfrm>
        </p:spPr>
        <p:txBody>
          <a:bodyPr>
            <a:normAutofit/>
          </a:bodyPr>
          <a:lstStyle/>
          <a:p>
            <a:r>
              <a:rPr lang="en-US" dirty="0" smtClean="0">
                <a:solidFill>
                  <a:schemeClr val="bg1"/>
                </a:solidFill>
              </a:rPr>
              <a:t>Background-Context Aware Information</a:t>
            </a:r>
            <a:endParaRPr lang="en-US" dirty="0">
              <a:solidFill>
                <a:schemeClr val="bg1"/>
              </a:solidFill>
            </a:endParaRPr>
          </a:p>
        </p:txBody>
      </p:sp>
      <p:sp>
        <p:nvSpPr>
          <p:cNvPr id="5123" name="Rectangle 3"/>
          <p:cNvSpPr>
            <a:spLocks noGrp="1" noRot="1" noChangeArrowheads="1"/>
          </p:cNvSpPr>
          <p:nvPr>
            <p:ph type="body" idx="1"/>
          </p:nvPr>
        </p:nvSpPr>
        <p:spPr/>
        <p:txBody>
          <a:bodyPr/>
          <a:lstStyle/>
          <a:p>
            <a:r>
              <a:rPr lang="en-US" dirty="0"/>
              <a:t>Ubiquitous computing in early 90s: computing everywhere and “</a:t>
            </a:r>
            <a:r>
              <a:rPr lang="en-US" b="1" dirty="0"/>
              <a:t>invisible</a:t>
            </a:r>
            <a:r>
              <a:rPr lang="en-US" dirty="0"/>
              <a:t>”</a:t>
            </a:r>
          </a:p>
          <a:p>
            <a:r>
              <a:rPr lang="en-US" dirty="0"/>
              <a:t>Implication</a:t>
            </a:r>
          </a:p>
          <a:p>
            <a:pPr lvl="1"/>
            <a:r>
              <a:rPr lang="en-US" dirty="0"/>
              <a:t>Create applications that work seamlessly in human environments</a:t>
            </a:r>
          </a:p>
          <a:p>
            <a:pPr lvl="1"/>
            <a:r>
              <a:rPr lang="en-US" dirty="0"/>
              <a:t>Understanding of </a:t>
            </a:r>
            <a:r>
              <a:rPr lang="en-US" i="1" dirty="0"/>
              <a:t>context</a:t>
            </a:r>
          </a:p>
          <a:p>
            <a:endParaRPr lang="en-US" dirty="0"/>
          </a:p>
        </p:txBody>
      </p:sp>
      <p:sp>
        <p:nvSpPr>
          <p:cNvPr id="4" name="Date Placeholder 3"/>
          <p:cNvSpPr>
            <a:spLocks noGrp="1"/>
          </p:cNvSpPr>
          <p:nvPr>
            <p:ph type="dt" sz="half" idx="10"/>
          </p:nvPr>
        </p:nvSpPr>
        <p:spPr/>
        <p:txBody>
          <a:bodyPr/>
          <a:lstStyle/>
          <a:p>
            <a:fld id="{3BFC827E-C7DB-44CD-AB88-71E1896F31E6}" type="datetime1">
              <a:rPr lang="id-ID" smtClean="0"/>
              <a:t>17/09/2014</a:t>
            </a:fld>
            <a:endParaRPr lang="id-ID"/>
          </a:p>
        </p:txBody>
      </p:sp>
      <p:sp>
        <p:nvSpPr>
          <p:cNvPr id="5" name="Slide Number Placeholder 4"/>
          <p:cNvSpPr>
            <a:spLocks noGrp="1"/>
          </p:cNvSpPr>
          <p:nvPr>
            <p:ph type="sldNum" sz="quarter" idx="12"/>
          </p:nvPr>
        </p:nvSpPr>
        <p:spPr/>
        <p:txBody>
          <a:bodyPr/>
          <a:lstStyle/>
          <a:p>
            <a:fld id="{7F302563-E7AF-4054-B59A-0FF0C3D1AC5E}" type="slidenum">
              <a:rPr lang="id-ID" smtClean="0"/>
              <a:pPr/>
              <a:t>25</a:t>
            </a:fld>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365760" y="1422400"/>
            <a:ext cx="8326438" cy="4612640"/>
          </a:xfrm>
        </p:spPr>
        <p:txBody>
          <a:bodyPr/>
          <a:lstStyle/>
          <a:p>
            <a:r>
              <a:rPr lang="en-US" dirty="0" smtClean="0"/>
              <a:t>“A system is context-aware if it uses context to provide relevant information and/or services to the user, where relevancy depends on the user’s task.”</a:t>
            </a:r>
          </a:p>
          <a:p>
            <a:r>
              <a:rPr lang="id-ID" dirty="0" smtClean="0"/>
              <a:t>How does the Information collected by the system?</a:t>
            </a:r>
          </a:p>
        </p:txBody>
      </p:sp>
      <p:sp>
        <p:nvSpPr>
          <p:cNvPr id="4" name="Title 3"/>
          <p:cNvSpPr>
            <a:spLocks noGrp="1"/>
          </p:cNvSpPr>
          <p:nvPr>
            <p:ph type="title"/>
          </p:nvPr>
        </p:nvSpPr>
        <p:spPr>
          <a:xfrm>
            <a:off x="3759835" y="186076"/>
            <a:ext cx="4932363" cy="1018610"/>
          </a:xfrm>
        </p:spPr>
        <p:txBody>
          <a:bodyPr/>
          <a:lstStyle/>
          <a:p>
            <a:r>
              <a:rPr lang="en-US" sz="2400" dirty="0" smtClean="0">
                <a:solidFill>
                  <a:schemeClr val="bg1"/>
                </a:solidFill>
              </a:rPr>
              <a:t>Context-Aware Applications</a:t>
            </a:r>
            <a:endParaRPr lang="en-US" sz="2400" dirty="0">
              <a:solidFill>
                <a:schemeClr val="bg1"/>
              </a:solidFill>
            </a:endParaRPr>
          </a:p>
        </p:txBody>
      </p:sp>
      <p:sp>
        <p:nvSpPr>
          <p:cNvPr id="6" name="Text Placeholder 5"/>
          <p:cNvSpPr>
            <a:spLocks noGrp="1"/>
          </p:cNvSpPr>
          <p:nvPr>
            <p:ph type="body" sz="quarter" idx="17"/>
          </p:nvPr>
        </p:nvSpPr>
        <p:spPr/>
        <p:txBody>
          <a:bodyPr/>
          <a:lstStyle/>
          <a:p>
            <a:endParaRPr lang="en-US"/>
          </a:p>
        </p:txBody>
      </p:sp>
      <p:sp>
        <p:nvSpPr>
          <p:cNvPr id="7" name="Date Placeholder 6"/>
          <p:cNvSpPr>
            <a:spLocks noGrp="1"/>
          </p:cNvSpPr>
          <p:nvPr>
            <p:ph type="dt" sz="half" idx="16"/>
          </p:nvPr>
        </p:nvSpPr>
        <p:spPr/>
        <p:txBody>
          <a:bodyPr/>
          <a:lstStyle/>
          <a:p>
            <a:pPr>
              <a:defRPr/>
            </a:pPr>
            <a:fld id="{3A98154A-F0D1-43F3-9D49-81FF870B7345}" type="datetime1">
              <a:rPr lang="id-ID" smtClean="0"/>
              <a:t>17/09/2014</a:t>
            </a:fld>
            <a:endParaRPr lang="en-US" dirty="0"/>
          </a:p>
        </p:txBody>
      </p:sp>
      <p:sp>
        <p:nvSpPr>
          <p:cNvPr id="8" name="Slide Number Placeholder 7"/>
          <p:cNvSpPr>
            <a:spLocks noGrp="1"/>
          </p:cNvSpPr>
          <p:nvPr>
            <p:ph type="sldNum" sz="quarter" idx="15"/>
          </p:nvPr>
        </p:nvSpPr>
        <p:spPr/>
        <p:txBody>
          <a:bodyPr/>
          <a:lstStyle/>
          <a:p>
            <a:pPr>
              <a:defRPr/>
            </a:pPr>
            <a:fld id="{1F2884EB-C6E3-684C-A39B-0E652C4E0E60}"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a:xfrm>
            <a:off x="3643086" y="228600"/>
            <a:ext cx="5122962" cy="990600"/>
          </a:xfrm>
        </p:spPr>
        <p:txBody>
          <a:bodyPr/>
          <a:lstStyle/>
          <a:p>
            <a:r>
              <a:rPr lang="en-US" dirty="0">
                <a:solidFill>
                  <a:schemeClr val="bg1"/>
                </a:solidFill>
              </a:rPr>
              <a:t>Context-Aware Features</a:t>
            </a:r>
          </a:p>
        </p:txBody>
      </p:sp>
      <p:sp>
        <p:nvSpPr>
          <p:cNvPr id="57347" name="Rectangle 3"/>
          <p:cNvSpPr>
            <a:spLocks noGrp="1" noRot="1" noChangeArrowheads="1"/>
          </p:cNvSpPr>
          <p:nvPr>
            <p:ph type="body" idx="1"/>
          </p:nvPr>
        </p:nvSpPr>
        <p:spPr/>
        <p:txBody>
          <a:bodyPr/>
          <a:lstStyle/>
          <a:p>
            <a:pPr marL="609600" indent="-609600">
              <a:buFontTx/>
              <a:buAutoNum type="arabicPeriod"/>
            </a:pPr>
            <a:r>
              <a:rPr lang="en-US" dirty="0"/>
              <a:t>Presentation of information and </a:t>
            </a:r>
            <a:r>
              <a:rPr lang="en-US" dirty="0" smtClean="0"/>
              <a:t>services</a:t>
            </a:r>
          </a:p>
          <a:p>
            <a:pPr marL="990600" lvl="1" indent="-533400">
              <a:buFontTx/>
              <a:buChar char="•"/>
            </a:pPr>
            <a:r>
              <a:rPr lang="en-US" dirty="0"/>
              <a:t>Tour guide, Active Badges</a:t>
            </a:r>
          </a:p>
          <a:p>
            <a:pPr marL="609600" indent="-609600">
              <a:buFontTx/>
              <a:buAutoNum type="arabicPeriod"/>
            </a:pPr>
            <a:r>
              <a:rPr lang="en-US" dirty="0" smtClean="0"/>
              <a:t>Automatic </a:t>
            </a:r>
            <a:r>
              <a:rPr lang="en-US" dirty="0"/>
              <a:t>execution of services</a:t>
            </a:r>
          </a:p>
          <a:p>
            <a:pPr marL="990600" lvl="1" indent="-533400">
              <a:buFontTx/>
              <a:buChar char="•"/>
            </a:pPr>
            <a:r>
              <a:rPr lang="en-US" dirty="0"/>
              <a:t>Smart homes (turn off lights, adjust temperature)</a:t>
            </a:r>
          </a:p>
          <a:p>
            <a:pPr marL="609600" indent="-609600">
              <a:buFontTx/>
              <a:buAutoNum type="arabicPeriod"/>
            </a:pPr>
            <a:r>
              <a:rPr lang="en-US" dirty="0"/>
              <a:t>Tagging of context to information for later retrieval</a:t>
            </a:r>
          </a:p>
          <a:p>
            <a:pPr marL="990600" lvl="1" indent="-533400">
              <a:buFontTx/>
              <a:buChar char="•"/>
            </a:pPr>
            <a:r>
              <a:rPr lang="en-US" dirty="0"/>
              <a:t>Digital camera meta-data (time, location)</a:t>
            </a:r>
          </a:p>
        </p:txBody>
      </p:sp>
      <p:sp>
        <p:nvSpPr>
          <p:cNvPr id="4" name="Date Placeholder 3"/>
          <p:cNvSpPr>
            <a:spLocks noGrp="1"/>
          </p:cNvSpPr>
          <p:nvPr>
            <p:ph type="dt" sz="half" idx="10"/>
          </p:nvPr>
        </p:nvSpPr>
        <p:spPr/>
        <p:txBody>
          <a:bodyPr/>
          <a:lstStyle/>
          <a:p>
            <a:fld id="{7AF70620-DCDB-4F7C-B991-1898A9E53C51}" type="datetime1">
              <a:rPr lang="id-ID" smtClean="0"/>
              <a:t>17/09/2014</a:t>
            </a:fld>
            <a:endParaRPr lang="id-ID"/>
          </a:p>
        </p:txBody>
      </p:sp>
      <p:sp>
        <p:nvSpPr>
          <p:cNvPr id="5" name="Slide Number Placeholder 4"/>
          <p:cNvSpPr>
            <a:spLocks noGrp="1"/>
          </p:cNvSpPr>
          <p:nvPr>
            <p:ph type="sldNum" sz="quarter" idx="12"/>
          </p:nvPr>
        </p:nvSpPr>
        <p:spPr/>
        <p:txBody>
          <a:bodyPr/>
          <a:lstStyle/>
          <a:p>
            <a:fld id="{7F302563-E7AF-4054-B59A-0FF0C3D1AC5E}" type="slidenum">
              <a:rPr lang="id-ID" smtClean="0"/>
              <a:pPr/>
              <a:t>27</a:t>
            </a:fld>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734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3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34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3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p:cNvPicPr>
            <a:picLocks noGrp="1" noChangeAspect="1" noChangeArrowheads="1"/>
          </p:cNvPicPr>
          <p:nvPr>
            <p:ph type="body" idx="1"/>
          </p:nvPr>
        </p:nvPicPr>
        <p:blipFill>
          <a:blip r:embed="rId3"/>
          <a:srcRect/>
          <a:stretch>
            <a:fillRect/>
          </a:stretch>
        </p:blipFill>
        <p:spPr>
          <a:xfrm>
            <a:off x="838200" y="1524000"/>
            <a:ext cx="7234238" cy="4678363"/>
          </a:xfrm>
          <a:noFill/>
          <a:ln/>
        </p:spPr>
      </p:pic>
      <p:sp>
        <p:nvSpPr>
          <p:cNvPr id="46082" name="Rectangle 2"/>
          <p:cNvSpPr>
            <a:spLocks noGrp="1" noRot="1" noChangeArrowheads="1"/>
          </p:cNvSpPr>
          <p:nvPr>
            <p:ph type="title"/>
          </p:nvPr>
        </p:nvSpPr>
        <p:spPr>
          <a:xfrm>
            <a:off x="3657600" y="228600"/>
            <a:ext cx="5108448" cy="990600"/>
          </a:xfrm>
        </p:spPr>
        <p:txBody>
          <a:bodyPr/>
          <a:lstStyle/>
          <a:p>
            <a:r>
              <a:rPr lang="en-US" sz="3200" dirty="0">
                <a:solidFill>
                  <a:schemeClr val="bg1"/>
                </a:solidFill>
              </a:rPr>
              <a:t>Context Toolkit [</a:t>
            </a:r>
            <a:r>
              <a:rPr lang="en-US" sz="3200" dirty="0" err="1">
                <a:solidFill>
                  <a:schemeClr val="bg1"/>
                </a:solidFill>
              </a:rPr>
              <a:t>Salber</a:t>
            </a:r>
            <a:r>
              <a:rPr lang="en-US" sz="3200" dirty="0">
                <a:solidFill>
                  <a:schemeClr val="bg1"/>
                </a:solidFill>
              </a:rPr>
              <a:t> et al, 1999]</a:t>
            </a:r>
          </a:p>
        </p:txBody>
      </p:sp>
      <p:sp>
        <p:nvSpPr>
          <p:cNvPr id="4" name="Date Placeholder 3"/>
          <p:cNvSpPr>
            <a:spLocks noGrp="1"/>
          </p:cNvSpPr>
          <p:nvPr>
            <p:ph type="dt" sz="half" idx="10"/>
          </p:nvPr>
        </p:nvSpPr>
        <p:spPr/>
        <p:txBody>
          <a:bodyPr/>
          <a:lstStyle/>
          <a:p>
            <a:fld id="{E17ED7BD-4A4C-4934-B735-94F57DDA0DD2}" type="datetime1">
              <a:rPr lang="id-ID" smtClean="0"/>
              <a:t>17/09/2014</a:t>
            </a:fld>
            <a:endParaRPr lang="id-ID"/>
          </a:p>
        </p:txBody>
      </p:sp>
      <p:sp>
        <p:nvSpPr>
          <p:cNvPr id="5" name="Slide Number Placeholder 4"/>
          <p:cNvSpPr>
            <a:spLocks noGrp="1"/>
          </p:cNvSpPr>
          <p:nvPr>
            <p:ph type="sldNum" sz="quarter" idx="12"/>
          </p:nvPr>
        </p:nvSpPr>
        <p:spPr/>
        <p:txBody>
          <a:bodyPr/>
          <a:lstStyle/>
          <a:p>
            <a:fld id="{7F302563-E7AF-4054-B59A-0FF0C3D1AC5E}" type="slidenum">
              <a:rPr lang="id-ID" smtClean="0"/>
              <a:pPr/>
              <a:t>28</a:t>
            </a:fld>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8570" y="228600"/>
            <a:ext cx="5137477" cy="990600"/>
          </a:xfrm>
        </p:spPr>
        <p:txBody>
          <a:bodyPr/>
          <a:lstStyle/>
          <a:p>
            <a:r>
              <a:rPr lang="id-ID" dirty="0" smtClean="0">
                <a:solidFill>
                  <a:schemeClr val="bg1"/>
                </a:solidFill>
              </a:rPr>
              <a:t>Discussion</a:t>
            </a:r>
            <a:endParaRPr lang="en-US" dirty="0">
              <a:solidFill>
                <a:schemeClr val="bg1"/>
              </a:solidFill>
            </a:endParaRPr>
          </a:p>
        </p:txBody>
      </p:sp>
      <p:sp>
        <p:nvSpPr>
          <p:cNvPr id="3" name="Date Placeholder 2"/>
          <p:cNvSpPr>
            <a:spLocks noGrp="1"/>
          </p:cNvSpPr>
          <p:nvPr>
            <p:ph type="dt" sz="half" idx="10"/>
          </p:nvPr>
        </p:nvSpPr>
        <p:spPr/>
        <p:txBody>
          <a:bodyPr/>
          <a:lstStyle/>
          <a:p>
            <a:fld id="{42685D1E-6A37-4FE1-9AF1-C9956E0D1C22}" type="datetime1">
              <a:rPr lang="id-ID" smtClean="0"/>
              <a:t>17/09/2014</a:t>
            </a:fld>
            <a:endParaRPr lang="id-ID"/>
          </a:p>
        </p:txBody>
      </p:sp>
      <p:sp>
        <p:nvSpPr>
          <p:cNvPr id="4" name="Slide Number Placeholder 3"/>
          <p:cNvSpPr>
            <a:spLocks noGrp="1"/>
          </p:cNvSpPr>
          <p:nvPr>
            <p:ph type="sldNum" sz="quarter" idx="12"/>
          </p:nvPr>
        </p:nvSpPr>
        <p:spPr/>
        <p:txBody>
          <a:bodyPr/>
          <a:lstStyle/>
          <a:p>
            <a:fld id="{7F302563-E7AF-4054-B59A-0FF0C3D1AC5E}" type="slidenum">
              <a:rPr lang="id-ID" smtClean="0"/>
              <a:pPr/>
              <a:t>29</a:t>
            </a:fld>
            <a:endParaRPr lang="id-ID"/>
          </a:p>
        </p:txBody>
      </p:sp>
      <p:sp>
        <p:nvSpPr>
          <p:cNvPr id="5" name="Content Placeholder 4"/>
          <p:cNvSpPr>
            <a:spLocks noGrp="1"/>
          </p:cNvSpPr>
          <p:nvPr>
            <p:ph sz="quarter" idx="1"/>
          </p:nvPr>
        </p:nvSpPr>
        <p:spPr/>
        <p:txBody>
          <a:bodyPr/>
          <a:lstStyle/>
          <a:p>
            <a:r>
              <a:rPr lang="id-ID" dirty="0" smtClean="0"/>
              <a:t>Have you feel the context-aware information apps?</a:t>
            </a:r>
          </a:p>
          <a:p>
            <a:r>
              <a:rPr lang="en-US" dirty="0" smtClean="0"/>
              <a:t>If </a:t>
            </a:r>
            <a:r>
              <a:rPr lang="en-US" dirty="0" smtClean="0"/>
              <a:t>you were designing an application and you wanted to take advantage of context</a:t>
            </a:r>
            <a:r>
              <a:rPr lang="en-US" dirty="0" smtClean="0"/>
              <a:t>,</a:t>
            </a:r>
            <a:r>
              <a:rPr lang="id-ID" dirty="0" smtClean="0"/>
              <a:t> what kind of feature do you created?</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42" y="228600"/>
            <a:ext cx="5064905" cy="990600"/>
          </a:xfrm>
        </p:spPr>
        <p:txBody>
          <a:bodyPr/>
          <a:lstStyle/>
          <a:p>
            <a:r>
              <a:rPr lang="id-ID" dirty="0" smtClean="0">
                <a:solidFill>
                  <a:schemeClr val="bg1"/>
                </a:solidFill>
              </a:rPr>
              <a:t>Search, Observe, Write</a:t>
            </a:r>
            <a:endParaRPr lang="en-US" dirty="0"/>
          </a:p>
        </p:txBody>
      </p:sp>
      <p:sp>
        <p:nvSpPr>
          <p:cNvPr id="3" name="Date Placeholder 2"/>
          <p:cNvSpPr>
            <a:spLocks noGrp="1"/>
          </p:cNvSpPr>
          <p:nvPr>
            <p:ph type="dt" sz="half" idx="10"/>
          </p:nvPr>
        </p:nvSpPr>
        <p:spPr/>
        <p:txBody>
          <a:bodyPr/>
          <a:lstStyle/>
          <a:p>
            <a:fld id="{0EF5FBBE-46C4-4C2B-A845-169AFB7A7718}" type="datetime1">
              <a:rPr lang="id-ID" smtClean="0"/>
              <a:t>17/09/2014</a:t>
            </a:fld>
            <a:endParaRPr lang="id-ID"/>
          </a:p>
        </p:txBody>
      </p:sp>
      <p:sp>
        <p:nvSpPr>
          <p:cNvPr id="4" name="Slide Number Placeholder 3"/>
          <p:cNvSpPr>
            <a:spLocks noGrp="1"/>
          </p:cNvSpPr>
          <p:nvPr>
            <p:ph type="sldNum" sz="quarter" idx="12"/>
          </p:nvPr>
        </p:nvSpPr>
        <p:spPr/>
        <p:txBody>
          <a:bodyPr/>
          <a:lstStyle/>
          <a:p>
            <a:fld id="{7F302563-E7AF-4054-B59A-0FF0C3D1AC5E}" type="slidenum">
              <a:rPr lang="id-ID" smtClean="0"/>
              <a:pPr/>
              <a:t>3</a:t>
            </a:fld>
            <a:endParaRPr lang="id-ID"/>
          </a:p>
        </p:txBody>
      </p:sp>
      <p:sp>
        <p:nvSpPr>
          <p:cNvPr id="5" name="Content Placeholder 4"/>
          <p:cNvSpPr>
            <a:spLocks noGrp="1"/>
          </p:cNvSpPr>
          <p:nvPr>
            <p:ph sz="quarter" idx="1"/>
          </p:nvPr>
        </p:nvSpPr>
        <p:spPr>
          <a:xfrm>
            <a:off x="612648" y="1600200"/>
            <a:ext cx="8153400" cy="1317171"/>
          </a:xfrm>
        </p:spPr>
        <p:txBody>
          <a:bodyPr>
            <a:normAutofit fontScale="70000" lnSpcReduction="20000"/>
          </a:bodyPr>
          <a:lstStyle/>
          <a:p>
            <a:r>
              <a:rPr lang="id-ID" dirty="0" smtClean="0"/>
              <a:t>Lakukan proses penelusuran terhadap dampak penerapan keilmuan Informatika, kemudian tuliskan dalam suatu makalah/tulisan</a:t>
            </a:r>
          </a:p>
          <a:p>
            <a:r>
              <a:rPr lang="id-ID" dirty="0" smtClean="0"/>
              <a:t>Hint: Salah satu ciri tulisan yang baik adalah memiliki sumber referensi yang valid</a:t>
            </a:r>
            <a:endParaRPr lang="en-US" dirty="0"/>
          </a:p>
        </p:txBody>
      </p:sp>
      <p:graphicFrame>
        <p:nvGraphicFramePr>
          <p:cNvPr id="6" name="Content Placeholder 5"/>
          <p:cNvGraphicFramePr>
            <a:graphicFrameLocks/>
          </p:cNvGraphicFramePr>
          <p:nvPr/>
        </p:nvGraphicFramePr>
        <p:xfrm>
          <a:off x="612648" y="3106057"/>
          <a:ext cx="8153400" cy="2739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6628" y="228600"/>
            <a:ext cx="5079419" cy="990600"/>
          </a:xfrm>
        </p:spPr>
        <p:txBody>
          <a:bodyPr/>
          <a:lstStyle/>
          <a:p>
            <a:r>
              <a:rPr lang="id-ID" dirty="0" smtClean="0">
                <a:solidFill>
                  <a:schemeClr val="bg1"/>
                </a:solidFill>
              </a:rPr>
              <a:t>Reference</a:t>
            </a:r>
            <a:endParaRPr lang="en-US" dirty="0">
              <a:solidFill>
                <a:schemeClr val="bg1"/>
              </a:solidFill>
            </a:endParaRPr>
          </a:p>
        </p:txBody>
      </p:sp>
      <p:sp>
        <p:nvSpPr>
          <p:cNvPr id="3" name="Date Placeholder 2"/>
          <p:cNvSpPr>
            <a:spLocks noGrp="1"/>
          </p:cNvSpPr>
          <p:nvPr>
            <p:ph type="dt" sz="half" idx="10"/>
          </p:nvPr>
        </p:nvSpPr>
        <p:spPr/>
        <p:txBody>
          <a:bodyPr/>
          <a:lstStyle/>
          <a:p>
            <a:fld id="{E3A505F4-D283-4B13-9B89-05CBC1F73B11}" type="datetime1">
              <a:rPr lang="id-ID" smtClean="0"/>
              <a:t>17/09/2014</a:t>
            </a:fld>
            <a:endParaRPr lang="id-ID"/>
          </a:p>
        </p:txBody>
      </p:sp>
      <p:sp>
        <p:nvSpPr>
          <p:cNvPr id="4" name="Slide Number Placeholder 3"/>
          <p:cNvSpPr>
            <a:spLocks noGrp="1"/>
          </p:cNvSpPr>
          <p:nvPr>
            <p:ph type="sldNum" sz="quarter" idx="12"/>
          </p:nvPr>
        </p:nvSpPr>
        <p:spPr/>
        <p:txBody>
          <a:bodyPr/>
          <a:lstStyle/>
          <a:p>
            <a:fld id="{7F302563-E7AF-4054-B59A-0FF0C3D1AC5E}" type="slidenum">
              <a:rPr lang="id-ID" smtClean="0"/>
              <a:pPr/>
              <a:t>30</a:t>
            </a:fld>
            <a:endParaRPr lang="id-ID"/>
          </a:p>
        </p:txBody>
      </p:sp>
      <p:sp>
        <p:nvSpPr>
          <p:cNvPr id="5" name="Content Placeholder 4"/>
          <p:cNvSpPr>
            <a:spLocks noGrp="1"/>
          </p:cNvSpPr>
          <p:nvPr>
            <p:ph sz="quarter" idx="1"/>
          </p:nvPr>
        </p:nvSpPr>
        <p:spPr/>
        <p:txBody>
          <a:bodyPr/>
          <a:lstStyle/>
          <a:p>
            <a:r>
              <a:rPr lang="id-ID" dirty="0" smtClean="0"/>
              <a:t>The information about digital devide : </a:t>
            </a:r>
            <a:r>
              <a:rPr lang="en-US" dirty="0" smtClean="0">
                <a:hlinkClick r:id="rId2"/>
              </a:rPr>
              <a:t>http://www.internetworldstats.com/links10.htm</a:t>
            </a:r>
            <a:endParaRPr lang="id-ID" dirty="0" smtClean="0"/>
          </a:p>
          <a:p>
            <a:r>
              <a:rPr lang="id-ID" dirty="0" smtClean="0"/>
              <a:t>Data Statistik</a:t>
            </a:r>
          </a:p>
          <a:p>
            <a:pPr lvl="1"/>
            <a:r>
              <a:rPr lang="en-US" dirty="0" smtClean="0">
                <a:hlinkClick r:id="rId3"/>
              </a:rPr>
              <a:t>http://www.itu.int/en/ITU-D/Statistics/Pages/stat/default.aspx</a:t>
            </a:r>
            <a:endParaRPr lang="id-ID" dirty="0" smtClean="0"/>
          </a:p>
          <a:p>
            <a:pPr lvl="1"/>
            <a:r>
              <a:rPr lang="id-ID" dirty="0" smtClean="0"/>
              <a:t>http://www.internetworldstats.com</a:t>
            </a:r>
            <a:endParaRPr lang="en-US" dirty="0" smtClean="0"/>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4294967295"/>
          </p:nvPr>
        </p:nvSpPr>
        <p:spPr>
          <a:xfrm>
            <a:off x="0" y="6356350"/>
            <a:ext cx="1643063" cy="365125"/>
          </a:xfrm>
        </p:spPr>
        <p:txBody>
          <a:bodyPr/>
          <a:lstStyle/>
          <a:p>
            <a:pPr>
              <a:defRPr/>
            </a:pPr>
            <a:fld id="{F62B7023-B96E-4715-8577-31A8EF07A55D}" type="datetime1">
              <a:rPr lang="id-ID" smtClean="0"/>
              <a:t>17/09/2014</a:t>
            </a:fld>
            <a:endParaRPr lang="en-US" dirty="0"/>
          </a:p>
        </p:txBody>
      </p:sp>
    </p:spTree>
    <p:extLst>
      <p:ext uri="{BB962C8B-B14F-4D97-AF65-F5344CB8AC3E}">
        <p14:creationId xmlns="" xmlns:p14="http://schemas.microsoft.com/office/powerpoint/2010/main" val="1666288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5656" y="228600"/>
            <a:ext cx="5050391" cy="990600"/>
          </a:xfrm>
        </p:spPr>
        <p:txBody>
          <a:bodyPr/>
          <a:lstStyle/>
          <a:p>
            <a:r>
              <a:rPr lang="id-ID" dirty="0" smtClean="0">
                <a:solidFill>
                  <a:schemeClr val="bg1"/>
                </a:solidFill>
              </a:rPr>
              <a:t>Reminder :Tugas S-O-W</a:t>
            </a:r>
            <a:endParaRPr lang="en-US" dirty="0">
              <a:solidFill>
                <a:schemeClr val="bg1"/>
              </a:solidFill>
            </a:endParaRPr>
          </a:p>
        </p:txBody>
      </p:sp>
      <p:sp>
        <p:nvSpPr>
          <p:cNvPr id="3" name="Date Placeholder 2"/>
          <p:cNvSpPr>
            <a:spLocks noGrp="1"/>
          </p:cNvSpPr>
          <p:nvPr>
            <p:ph type="dt" sz="half" idx="10"/>
          </p:nvPr>
        </p:nvSpPr>
        <p:spPr/>
        <p:txBody>
          <a:bodyPr/>
          <a:lstStyle/>
          <a:p>
            <a:fld id="{E4F6310B-7705-4A44-83B2-EA0CD3F85EB7}" type="datetime1">
              <a:rPr lang="id-ID" smtClean="0"/>
              <a:t>17/09/2014</a:t>
            </a:fld>
            <a:endParaRPr lang="id-ID"/>
          </a:p>
        </p:txBody>
      </p:sp>
      <p:sp>
        <p:nvSpPr>
          <p:cNvPr id="4" name="Slide Number Placeholder 3"/>
          <p:cNvSpPr>
            <a:spLocks noGrp="1"/>
          </p:cNvSpPr>
          <p:nvPr>
            <p:ph type="sldNum" sz="quarter" idx="12"/>
          </p:nvPr>
        </p:nvSpPr>
        <p:spPr/>
        <p:txBody>
          <a:bodyPr/>
          <a:lstStyle/>
          <a:p>
            <a:fld id="{7F302563-E7AF-4054-B59A-0FF0C3D1AC5E}" type="slidenum">
              <a:rPr lang="id-ID" smtClean="0"/>
              <a:pPr/>
              <a:t>4</a:t>
            </a:fld>
            <a:endParaRPr lang="id-ID"/>
          </a:p>
        </p:txBody>
      </p:sp>
      <p:sp>
        <p:nvSpPr>
          <p:cNvPr id="5" name="Content Placeholder 4"/>
          <p:cNvSpPr>
            <a:spLocks noGrp="1"/>
          </p:cNvSpPr>
          <p:nvPr>
            <p:ph sz="quarter" idx="1"/>
          </p:nvPr>
        </p:nvSpPr>
        <p:spPr/>
        <p:txBody>
          <a:bodyPr>
            <a:normAutofit fontScale="92500" lnSpcReduction="10000"/>
          </a:bodyPr>
          <a:lstStyle/>
          <a:p>
            <a:r>
              <a:rPr lang="id-ID" dirty="0" smtClean="0"/>
              <a:t>Kerjakan secara berkelompok 2-3 orang</a:t>
            </a:r>
          </a:p>
          <a:p>
            <a:r>
              <a:rPr lang="id-ID" dirty="0" smtClean="0"/>
              <a:t>Silahkan pilih 1 tema saja.</a:t>
            </a:r>
          </a:p>
          <a:p>
            <a:r>
              <a:rPr lang="id-ID" dirty="0" smtClean="0"/>
              <a:t>Paparan anda wajib berisikan</a:t>
            </a:r>
          </a:p>
          <a:p>
            <a:pPr lvl="1"/>
            <a:r>
              <a:rPr lang="id-ID" dirty="0" smtClean="0"/>
              <a:t>Dampak positif dan dampak negatif</a:t>
            </a:r>
          </a:p>
          <a:p>
            <a:pPr lvl="1"/>
            <a:r>
              <a:rPr lang="id-ID" dirty="0" smtClean="0"/>
              <a:t>Referensi sumber</a:t>
            </a:r>
          </a:p>
          <a:p>
            <a:pPr lvl="1"/>
            <a:r>
              <a:rPr lang="id-ID" dirty="0" smtClean="0"/>
              <a:t>Porsi gambar 30% dari tulisan</a:t>
            </a:r>
          </a:p>
          <a:p>
            <a:r>
              <a:rPr lang="id-ID" dirty="0" smtClean="0"/>
              <a:t>Minimal tulisan,3 halaman dan maksimal 6 halaman (tidak termasuk sampul/cover depan)</a:t>
            </a:r>
          </a:p>
          <a:p>
            <a:r>
              <a:rPr lang="id-ID" dirty="0" smtClean="0"/>
              <a:t>Setiap mahasiswa wajib mengunggah tugasnya sesuai dengan mekanisme yang telah disampaikan</a:t>
            </a:r>
          </a:p>
          <a:p>
            <a:endParaRPr lang="id-ID"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8570" y="228600"/>
            <a:ext cx="5137477" cy="990600"/>
          </a:xfrm>
        </p:spPr>
        <p:txBody>
          <a:bodyPr/>
          <a:lstStyle/>
          <a:p>
            <a:r>
              <a:rPr lang="id-ID" dirty="0" smtClean="0">
                <a:solidFill>
                  <a:schemeClr val="bg1"/>
                </a:solidFill>
              </a:rPr>
              <a:t>Referensi Yang Menarik</a:t>
            </a:r>
            <a:endParaRPr lang="en-US" dirty="0">
              <a:solidFill>
                <a:schemeClr val="bg1"/>
              </a:solidFill>
            </a:endParaRPr>
          </a:p>
        </p:txBody>
      </p:sp>
      <p:sp>
        <p:nvSpPr>
          <p:cNvPr id="3" name="Date Placeholder 2"/>
          <p:cNvSpPr>
            <a:spLocks noGrp="1"/>
          </p:cNvSpPr>
          <p:nvPr>
            <p:ph type="dt" sz="half" idx="10"/>
          </p:nvPr>
        </p:nvSpPr>
        <p:spPr/>
        <p:txBody>
          <a:bodyPr/>
          <a:lstStyle/>
          <a:p>
            <a:fld id="{E22C181F-48F6-49EC-B991-8E6A13C884F2}" type="datetime1">
              <a:rPr lang="id-ID" smtClean="0"/>
              <a:t>17/09/2014</a:t>
            </a:fld>
            <a:endParaRPr lang="id-ID"/>
          </a:p>
        </p:txBody>
      </p:sp>
      <p:sp>
        <p:nvSpPr>
          <p:cNvPr id="4" name="Slide Number Placeholder 3"/>
          <p:cNvSpPr>
            <a:spLocks noGrp="1"/>
          </p:cNvSpPr>
          <p:nvPr>
            <p:ph type="sldNum" sz="quarter" idx="12"/>
          </p:nvPr>
        </p:nvSpPr>
        <p:spPr/>
        <p:txBody>
          <a:bodyPr/>
          <a:lstStyle/>
          <a:p>
            <a:fld id="{7F302563-E7AF-4054-B59A-0FF0C3D1AC5E}" type="slidenum">
              <a:rPr lang="id-ID" smtClean="0"/>
              <a:pPr/>
              <a:t>5</a:t>
            </a:fld>
            <a:endParaRPr lang="id-ID"/>
          </a:p>
        </p:txBody>
      </p:sp>
      <p:sp>
        <p:nvSpPr>
          <p:cNvPr id="5" name="Content Placeholder 4"/>
          <p:cNvSpPr>
            <a:spLocks noGrp="1"/>
          </p:cNvSpPr>
          <p:nvPr>
            <p:ph sz="quarter" idx="1"/>
          </p:nvPr>
        </p:nvSpPr>
        <p:spPr/>
        <p:txBody>
          <a:bodyPr/>
          <a:lstStyle/>
          <a:p>
            <a:r>
              <a:rPr lang="id-ID" dirty="0" smtClean="0"/>
              <a:t>Dokumen Report Dari World Economic Forum</a:t>
            </a:r>
          </a:p>
          <a:p>
            <a:pPr lvl="1"/>
            <a:r>
              <a:rPr lang="en-US" dirty="0" smtClean="0">
                <a:hlinkClick r:id="rId2"/>
              </a:rPr>
              <a:t>http://</a:t>
            </a:r>
            <a:r>
              <a:rPr lang="en-US" dirty="0" smtClean="0">
                <a:hlinkClick r:id="rId2"/>
              </a:rPr>
              <a:t>www.weforum.org/issues/ict-growth</a:t>
            </a:r>
            <a:endParaRPr lang="id-ID" dirty="0" smtClean="0"/>
          </a:p>
          <a:p>
            <a:pPr lvl="1"/>
            <a:r>
              <a:rPr lang="en-US" sz="1600" dirty="0" smtClean="0"/>
              <a:t>Examining the Intersection of Mobile Health and Mobile </a:t>
            </a:r>
            <a:r>
              <a:rPr lang="en-US" sz="1600" dirty="0" smtClean="0"/>
              <a:t>Finance</a:t>
            </a:r>
            <a:endParaRPr lang="id-ID" sz="1600" dirty="0" smtClean="0"/>
          </a:p>
          <a:p>
            <a:pPr lvl="1"/>
            <a:r>
              <a:rPr lang="en-US" sz="1600" dirty="0" smtClean="0"/>
              <a:t>Scaling Opportunity: Information and Communications Technology for Social </a:t>
            </a:r>
            <a:r>
              <a:rPr lang="en-US" sz="1600" dirty="0" smtClean="0"/>
              <a:t>Inclusion</a:t>
            </a:r>
            <a:endParaRPr lang="id-ID" sz="1600" dirty="0" smtClean="0"/>
          </a:p>
          <a:p>
            <a:pPr lvl="1"/>
            <a:r>
              <a:rPr lang="en-US" sz="1600" dirty="0" smtClean="0"/>
              <a:t>Enabling Transformation: Information and Communications Technologies and the Networked </a:t>
            </a:r>
            <a:r>
              <a:rPr lang="en-US" sz="1600" dirty="0" smtClean="0"/>
              <a:t>Society</a:t>
            </a:r>
            <a:endParaRPr lang="id-ID" sz="1600" dirty="0" smtClean="0"/>
          </a:p>
          <a:p>
            <a:pPr lvl="1"/>
            <a:r>
              <a:rPr lang="en-US" sz="1600" dirty="0" smtClean="0"/>
              <a:t>ICT For Economic Growth: A Dynamic Ecosystem Driving the Global </a:t>
            </a:r>
            <a:r>
              <a:rPr lang="en-US" sz="1600" dirty="0" smtClean="0"/>
              <a:t>Recovery</a:t>
            </a:r>
            <a:endParaRPr lang="id-ID" sz="1600" dirty="0" smtClean="0"/>
          </a:p>
          <a:p>
            <a:pPr lvl="1"/>
            <a:r>
              <a:rPr lang="id-ID" sz="1600" dirty="0" smtClean="0"/>
              <a:t>Advancing mHealth </a:t>
            </a:r>
            <a:r>
              <a:rPr lang="id-ID" sz="1600" dirty="0" smtClean="0"/>
              <a:t>Solution</a:t>
            </a:r>
          </a:p>
          <a:p>
            <a:pPr lvl="1"/>
            <a:r>
              <a:rPr lang="en-US" sz="1600" dirty="0" smtClean="0"/>
              <a:t>Accelerating the Adoption of </a:t>
            </a:r>
            <a:r>
              <a:rPr lang="en-US" sz="1600" dirty="0" err="1" smtClean="0"/>
              <a:t>mLearning</a:t>
            </a:r>
            <a:r>
              <a:rPr lang="en-US" sz="1600" dirty="0" smtClean="0"/>
              <a:t>: A Call for Collective and Collaborative Action</a:t>
            </a:r>
          </a:p>
          <a:p>
            <a:pPr lvl="1"/>
            <a:r>
              <a:rPr lang="en-US" sz="1600" dirty="0" smtClean="0"/>
              <a:t>Multiplying Agriculture by the Power of Mobile</a:t>
            </a:r>
          </a:p>
          <a:p>
            <a:pPr lvl="1"/>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Autofit/>
          </a:bodyPr>
          <a:lstStyle/>
          <a:p>
            <a:pPr>
              <a:buFont typeface="Arial" pitchFamily="34" charset="0"/>
              <a:buChar char="•"/>
            </a:pPr>
            <a:r>
              <a:rPr lang="id-ID" b="1" dirty="0" smtClean="0"/>
              <a:t>Perkembangan Internet</a:t>
            </a:r>
          </a:p>
          <a:p>
            <a:pPr>
              <a:buFont typeface="Arial" pitchFamily="34" charset="0"/>
              <a:buChar char="•"/>
            </a:pPr>
            <a:r>
              <a:rPr lang="id-ID" dirty="0" smtClean="0"/>
              <a:t>Digital Divide</a:t>
            </a:r>
          </a:p>
          <a:p>
            <a:pPr>
              <a:buFont typeface="Arial" pitchFamily="34" charset="0"/>
              <a:buChar char="•"/>
            </a:pPr>
            <a:r>
              <a:rPr lang="id-ID" dirty="0" smtClean="0"/>
              <a:t>Context-Aware Information</a:t>
            </a:r>
            <a:endParaRPr lang="en-US" dirty="0"/>
          </a:p>
        </p:txBody>
      </p:sp>
      <p:sp>
        <p:nvSpPr>
          <p:cNvPr id="5" name="Title 4"/>
          <p:cNvSpPr>
            <a:spLocks noGrp="1"/>
          </p:cNvSpPr>
          <p:nvPr>
            <p:ph type="title"/>
          </p:nvPr>
        </p:nvSpPr>
        <p:spPr/>
        <p:txBody>
          <a:bodyPr>
            <a:normAutofit/>
          </a:bodyPr>
          <a:lstStyle/>
          <a:p>
            <a:r>
              <a:rPr lang="id-ID" dirty="0" smtClean="0"/>
              <a:t>Fokus Materi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6628" y="228600"/>
            <a:ext cx="5457372" cy="990600"/>
          </a:xfrm>
        </p:spPr>
        <p:txBody>
          <a:bodyPr/>
          <a:lstStyle/>
          <a:p>
            <a:r>
              <a:rPr lang="id-ID" dirty="0" smtClean="0">
                <a:solidFill>
                  <a:schemeClr val="bg1"/>
                </a:solidFill>
              </a:rPr>
              <a:t>Perkembangan Internet [1]</a:t>
            </a:r>
            <a:endParaRPr lang="en-US" dirty="0">
              <a:solidFill>
                <a:schemeClr val="bg1"/>
              </a:solidFill>
            </a:endParaRPr>
          </a:p>
        </p:txBody>
      </p:sp>
      <p:sp>
        <p:nvSpPr>
          <p:cNvPr id="3" name="Date Placeholder 2"/>
          <p:cNvSpPr>
            <a:spLocks noGrp="1"/>
          </p:cNvSpPr>
          <p:nvPr>
            <p:ph type="dt" sz="half" idx="10"/>
          </p:nvPr>
        </p:nvSpPr>
        <p:spPr/>
        <p:txBody>
          <a:bodyPr/>
          <a:lstStyle/>
          <a:p>
            <a:fld id="{F01C9A11-DE0B-4B55-A3B8-83A4FFEE055A}" type="datetime1">
              <a:rPr lang="id-ID" smtClean="0"/>
              <a:t>17/09/2014</a:t>
            </a:fld>
            <a:endParaRPr lang="id-ID"/>
          </a:p>
        </p:txBody>
      </p:sp>
      <p:sp>
        <p:nvSpPr>
          <p:cNvPr id="4" name="Slide Number Placeholder 3"/>
          <p:cNvSpPr>
            <a:spLocks noGrp="1"/>
          </p:cNvSpPr>
          <p:nvPr>
            <p:ph type="sldNum" sz="quarter" idx="12"/>
          </p:nvPr>
        </p:nvSpPr>
        <p:spPr/>
        <p:txBody>
          <a:bodyPr/>
          <a:lstStyle/>
          <a:p>
            <a:fld id="{7F302563-E7AF-4054-B59A-0FF0C3D1AC5E}" type="slidenum">
              <a:rPr lang="id-ID" smtClean="0"/>
              <a:pPr/>
              <a:t>7</a:t>
            </a:fld>
            <a:endParaRPr lang="id-ID"/>
          </a:p>
        </p:txBody>
      </p:sp>
      <p:sp>
        <p:nvSpPr>
          <p:cNvPr id="5" name="Content Placeholder 4"/>
          <p:cNvSpPr>
            <a:spLocks noGrp="1"/>
          </p:cNvSpPr>
          <p:nvPr>
            <p:ph sz="quarter" idx="1"/>
          </p:nvPr>
        </p:nvSpPr>
        <p:spPr>
          <a:xfrm>
            <a:off x="612647" y="1353456"/>
            <a:ext cx="8153400" cy="838200"/>
          </a:xfrm>
        </p:spPr>
        <p:txBody>
          <a:bodyPr>
            <a:normAutofit/>
          </a:bodyPr>
          <a:lstStyle/>
          <a:p>
            <a:r>
              <a:rPr lang="id-ID" dirty="0" smtClean="0"/>
              <a:t>Grafik Pengguna Internet dalam jutaan http://www.internetworldstats.com</a:t>
            </a:r>
            <a:endParaRPr lang="en-US" dirty="0"/>
          </a:p>
        </p:txBody>
      </p:sp>
      <p:graphicFrame>
        <p:nvGraphicFramePr>
          <p:cNvPr id="9" name="Chart 8"/>
          <p:cNvGraphicFramePr/>
          <p:nvPr/>
        </p:nvGraphicFramePr>
        <p:xfrm>
          <a:off x="389908" y="2191656"/>
          <a:ext cx="8376139" cy="426023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6628" y="228600"/>
            <a:ext cx="5079419" cy="990600"/>
          </a:xfrm>
        </p:spPr>
        <p:txBody>
          <a:bodyPr/>
          <a:lstStyle/>
          <a:p>
            <a:r>
              <a:rPr lang="id-ID" dirty="0" smtClean="0">
                <a:solidFill>
                  <a:schemeClr val="bg1"/>
                </a:solidFill>
              </a:rPr>
              <a:t>Perkembangan Internet [2]</a:t>
            </a:r>
            <a:endParaRPr lang="en-US" dirty="0">
              <a:solidFill>
                <a:schemeClr val="bg1"/>
              </a:solidFill>
            </a:endParaRPr>
          </a:p>
        </p:txBody>
      </p:sp>
      <p:sp>
        <p:nvSpPr>
          <p:cNvPr id="3" name="Date Placeholder 2"/>
          <p:cNvSpPr>
            <a:spLocks noGrp="1"/>
          </p:cNvSpPr>
          <p:nvPr>
            <p:ph type="dt" sz="half" idx="10"/>
          </p:nvPr>
        </p:nvSpPr>
        <p:spPr/>
        <p:txBody>
          <a:bodyPr/>
          <a:lstStyle/>
          <a:p>
            <a:fld id="{BC2B0CED-CBA5-40A3-A79B-08B4ACE524A4}" type="datetime1">
              <a:rPr lang="id-ID" smtClean="0"/>
              <a:t>17/09/2014</a:t>
            </a:fld>
            <a:endParaRPr lang="id-ID"/>
          </a:p>
        </p:txBody>
      </p:sp>
      <p:sp>
        <p:nvSpPr>
          <p:cNvPr id="4" name="Slide Number Placeholder 3"/>
          <p:cNvSpPr>
            <a:spLocks noGrp="1"/>
          </p:cNvSpPr>
          <p:nvPr>
            <p:ph type="sldNum" sz="quarter" idx="12"/>
          </p:nvPr>
        </p:nvSpPr>
        <p:spPr/>
        <p:txBody>
          <a:bodyPr/>
          <a:lstStyle/>
          <a:p>
            <a:fld id="{7F302563-E7AF-4054-B59A-0FF0C3D1AC5E}" type="slidenum">
              <a:rPr lang="id-ID" smtClean="0"/>
              <a:pPr/>
              <a:t>8</a:t>
            </a:fld>
            <a:endParaRPr lang="id-ID"/>
          </a:p>
        </p:txBody>
      </p:sp>
      <p:sp>
        <p:nvSpPr>
          <p:cNvPr id="5" name="Content Placeholder 4"/>
          <p:cNvSpPr>
            <a:spLocks noGrp="1"/>
          </p:cNvSpPr>
          <p:nvPr>
            <p:ph sz="quarter" idx="1"/>
          </p:nvPr>
        </p:nvSpPr>
        <p:spPr>
          <a:xfrm>
            <a:off x="612648" y="1600200"/>
            <a:ext cx="8153400" cy="838200"/>
          </a:xfrm>
        </p:spPr>
        <p:txBody>
          <a:bodyPr>
            <a:normAutofit fontScale="92500"/>
          </a:bodyPr>
          <a:lstStyle/>
          <a:p>
            <a:r>
              <a:rPr lang="id-ID" dirty="0" smtClean="0"/>
              <a:t>Grafik Pengguna Internet terhadap jumlah populasi dunia http://www.internetworldstats.com</a:t>
            </a:r>
            <a:endParaRPr lang="en-US" dirty="0"/>
          </a:p>
        </p:txBody>
      </p:sp>
      <p:graphicFrame>
        <p:nvGraphicFramePr>
          <p:cNvPr id="7" name="Chart 6"/>
          <p:cNvGraphicFramePr/>
          <p:nvPr/>
        </p:nvGraphicFramePr>
        <p:xfrm>
          <a:off x="112485" y="2191656"/>
          <a:ext cx="8857344" cy="434203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42" y="228600"/>
            <a:ext cx="5064905" cy="990600"/>
          </a:xfrm>
        </p:spPr>
        <p:txBody>
          <a:bodyPr/>
          <a:lstStyle/>
          <a:p>
            <a:r>
              <a:rPr lang="id-ID" dirty="0" smtClean="0">
                <a:solidFill>
                  <a:schemeClr val="bg1"/>
                </a:solidFill>
              </a:rPr>
              <a:t>The birth of the Web</a:t>
            </a:r>
            <a:endParaRPr lang="en-US" dirty="0">
              <a:solidFill>
                <a:schemeClr val="bg1"/>
              </a:solidFill>
            </a:endParaRPr>
          </a:p>
        </p:txBody>
      </p:sp>
      <p:sp>
        <p:nvSpPr>
          <p:cNvPr id="3" name="Date Placeholder 2"/>
          <p:cNvSpPr>
            <a:spLocks noGrp="1"/>
          </p:cNvSpPr>
          <p:nvPr>
            <p:ph type="dt" sz="half" idx="10"/>
          </p:nvPr>
        </p:nvSpPr>
        <p:spPr/>
        <p:txBody>
          <a:bodyPr/>
          <a:lstStyle/>
          <a:p>
            <a:fld id="{B157E761-DE4B-40AA-A43F-50939F27C3DA}" type="datetime1">
              <a:rPr lang="id-ID" smtClean="0"/>
              <a:t>17/09/2014</a:t>
            </a:fld>
            <a:endParaRPr lang="id-ID"/>
          </a:p>
        </p:txBody>
      </p:sp>
      <p:sp>
        <p:nvSpPr>
          <p:cNvPr id="4" name="Slide Number Placeholder 3"/>
          <p:cNvSpPr>
            <a:spLocks noGrp="1"/>
          </p:cNvSpPr>
          <p:nvPr>
            <p:ph type="sldNum" sz="quarter" idx="12"/>
          </p:nvPr>
        </p:nvSpPr>
        <p:spPr/>
        <p:txBody>
          <a:bodyPr/>
          <a:lstStyle/>
          <a:p>
            <a:fld id="{7F302563-E7AF-4054-B59A-0FF0C3D1AC5E}" type="slidenum">
              <a:rPr lang="id-ID" smtClean="0"/>
              <a:pPr/>
              <a:t>9</a:t>
            </a:fld>
            <a:endParaRPr lang="id-ID"/>
          </a:p>
        </p:txBody>
      </p:sp>
      <p:sp>
        <p:nvSpPr>
          <p:cNvPr id="5" name="Content Placeholder 4"/>
          <p:cNvSpPr>
            <a:spLocks noGrp="1"/>
          </p:cNvSpPr>
          <p:nvPr>
            <p:ph sz="quarter" idx="1"/>
          </p:nvPr>
        </p:nvSpPr>
        <p:spPr/>
        <p:txBody>
          <a:bodyPr/>
          <a:lstStyle/>
          <a:p>
            <a:r>
              <a:rPr lang="en-US" dirty="0" smtClean="0"/>
              <a:t>Tim </a:t>
            </a:r>
            <a:r>
              <a:rPr lang="en-US" dirty="0" err="1" smtClean="0"/>
              <a:t>Berners</a:t>
            </a:r>
            <a:r>
              <a:rPr lang="en-US" dirty="0" smtClean="0"/>
              <a:t> Lee – British physicist</a:t>
            </a:r>
          </a:p>
          <a:p>
            <a:r>
              <a:rPr lang="en-US" dirty="0" smtClean="0"/>
              <a:t>1989 </a:t>
            </a:r>
            <a:r>
              <a:rPr lang="en-US" dirty="0" smtClean="0"/>
              <a:t>– At the </a:t>
            </a:r>
            <a:r>
              <a:rPr lang="en-US" dirty="0" smtClean="0">
                <a:solidFill>
                  <a:schemeClr val="folHlink"/>
                </a:solidFill>
              </a:rPr>
              <a:t>European Center for Nuclear Energy Research</a:t>
            </a:r>
            <a:r>
              <a:rPr lang="en-US" dirty="0" smtClean="0"/>
              <a:t> (</a:t>
            </a:r>
            <a:r>
              <a:rPr lang="en-US" dirty="0" smtClean="0">
                <a:solidFill>
                  <a:schemeClr val="tx2"/>
                </a:solidFill>
              </a:rPr>
              <a:t>CERN</a:t>
            </a:r>
            <a:r>
              <a:rPr lang="en-US" dirty="0" smtClean="0"/>
              <a:t>) in Geneva</a:t>
            </a:r>
          </a:p>
          <a:p>
            <a:r>
              <a:rPr lang="en-US" dirty="0" smtClean="0"/>
              <a:t>He </a:t>
            </a:r>
            <a:r>
              <a:rPr lang="en-US" dirty="0" smtClean="0"/>
              <a:t>just wanted a way by which scientists could </a:t>
            </a:r>
            <a:r>
              <a:rPr lang="en-US" dirty="0" smtClean="0">
                <a:solidFill>
                  <a:schemeClr val="tx2"/>
                </a:solidFill>
              </a:rPr>
              <a:t>easily share documents </a:t>
            </a:r>
            <a:r>
              <a:rPr lang="en-US" dirty="0" smtClean="0"/>
              <a:t>over computer </a:t>
            </a:r>
            <a:r>
              <a:rPr lang="en-US" dirty="0" smtClean="0"/>
              <a:t>networks</a:t>
            </a:r>
            <a:endParaRPr lang="id-ID" dirty="0" smtClean="0"/>
          </a:p>
          <a:p>
            <a:r>
              <a:rPr lang="id-ID" dirty="0" smtClean="0"/>
              <a:t>Dream of www ~ Computer understand meaningfully information in the net and hopefully can help people more and more</a:t>
            </a:r>
            <a:endParaRPr lang="en-US" dirty="0" smtClean="0"/>
          </a:p>
          <a:p>
            <a:endParaRPr lang="en-US" dirty="0"/>
          </a:p>
        </p:txBody>
      </p:sp>
    </p:spTree>
  </p:cSld>
  <p:clrMapOvr>
    <a:masterClrMapping/>
  </p:clrMapOvr>
</p:sld>
</file>

<file path=ppt/theme/theme1.xml><?xml version="1.0" encoding="utf-8"?>
<a:theme xmlns:a="http://schemas.openxmlformats.org/drawingml/2006/main" name="template_informatika_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1497</TotalTime>
  <Words>1692</Words>
  <Application>Microsoft Office PowerPoint</Application>
  <PresentationFormat>On-screen Show (4:3)</PresentationFormat>
  <Paragraphs>350</Paragraphs>
  <Slides>31</Slides>
  <Notes>4</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template_informatika_slide</vt:lpstr>
      <vt:lpstr>IFG3A3 KEPROFESIAN BIDANG INFORMATIKA Pertemuan 8:  IT dan Masyarakat Bagian 2</vt:lpstr>
      <vt:lpstr>Reminder :Tugas</vt:lpstr>
      <vt:lpstr>Search, Observe, Write</vt:lpstr>
      <vt:lpstr>Reminder :Tugas S-O-W</vt:lpstr>
      <vt:lpstr>Referensi Yang Menarik</vt:lpstr>
      <vt:lpstr>Fokus Materi </vt:lpstr>
      <vt:lpstr>Perkembangan Internet [1]</vt:lpstr>
      <vt:lpstr>Perkembangan Internet [2]</vt:lpstr>
      <vt:lpstr>The birth of the Web</vt:lpstr>
      <vt:lpstr>Future of The Web</vt:lpstr>
      <vt:lpstr>Tim Berners-Lee</vt:lpstr>
      <vt:lpstr>Fokus Materi </vt:lpstr>
      <vt:lpstr>Digital Divide</vt:lpstr>
      <vt:lpstr>Digital Divide: Dimensions of the Divide</vt:lpstr>
      <vt:lpstr>Digital Divide: Bridging the Gap</vt:lpstr>
      <vt:lpstr>Why closing the digital divide is important</vt:lpstr>
      <vt:lpstr>Aksesibilitas Internet di Dunia</vt:lpstr>
      <vt:lpstr>Aksesibilitas Internet di Dunia</vt:lpstr>
      <vt:lpstr>“Global” Digital Divide</vt:lpstr>
      <vt:lpstr>Key Factor to Close The Gap</vt:lpstr>
      <vt:lpstr>Program Inisiasi</vt:lpstr>
      <vt:lpstr>Program Inisiasi</vt:lpstr>
      <vt:lpstr>Bagaimana Dengan di Indonesia?</vt:lpstr>
      <vt:lpstr>Fokus Materi </vt:lpstr>
      <vt:lpstr>Background-Context Aware Information</vt:lpstr>
      <vt:lpstr>Context-Aware Applications</vt:lpstr>
      <vt:lpstr>Context-Aware Features</vt:lpstr>
      <vt:lpstr>Context Toolkit [Salber et al, 1999]</vt:lpstr>
      <vt:lpstr>Discussion</vt:lpstr>
      <vt:lpstr>Reference</vt:lpstr>
      <vt:lpstr>Slide 31</vt:lpstr>
    </vt:vector>
  </TitlesOfParts>
  <Company>IEEE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Engel, Lisa Lisa.</dc:creator>
  <cp:lastModifiedBy>Tjokorda Agung Budi Wirayuda</cp:lastModifiedBy>
  <cp:revision>149</cp:revision>
  <dcterms:created xsi:type="dcterms:W3CDTF">2012-11-14T18:53:32Z</dcterms:created>
  <dcterms:modified xsi:type="dcterms:W3CDTF">2014-09-16T17:31:27Z</dcterms:modified>
</cp:coreProperties>
</file>