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365" r:id="rId3"/>
    <p:sldId id="349" r:id="rId4"/>
    <p:sldId id="460" r:id="rId5"/>
    <p:sldId id="463" r:id="rId6"/>
    <p:sldId id="464" r:id="rId7"/>
    <p:sldId id="465" r:id="rId8"/>
    <p:sldId id="466" r:id="rId9"/>
    <p:sldId id="467" r:id="rId10"/>
    <p:sldId id="468" r:id="rId11"/>
    <p:sldId id="493" r:id="rId12"/>
    <p:sldId id="470" r:id="rId13"/>
    <p:sldId id="471" r:id="rId14"/>
    <p:sldId id="472" r:id="rId15"/>
    <p:sldId id="473" r:id="rId16"/>
    <p:sldId id="474" r:id="rId17"/>
    <p:sldId id="475" r:id="rId18"/>
    <p:sldId id="476" r:id="rId19"/>
    <p:sldId id="477" r:id="rId20"/>
    <p:sldId id="494" r:id="rId21"/>
    <p:sldId id="478" r:id="rId22"/>
    <p:sldId id="479" r:id="rId23"/>
    <p:sldId id="480" r:id="rId24"/>
    <p:sldId id="481" r:id="rId25"/>
    <p:sldId id="482" r:id="rId26"/>
    <p:sldId id="483" r:id="rId27"/>
    <p:sldId id="484" r:id="rId28"/>
    <p:sldId id="485" r:id="rId29"/>
    <p:sldId id="486" r:id="rId30"/>
    <p:sldId id="487" r:id="rId31"/>
    <p:sldId id="489" r:id="rId32"/>
    <p:sldId id="490" r:id="rId33"/>
    <p:sldId id="491" r:id="rId34"/>
    <p:sldId id="492" r:id="rId35"/>
    <p:sldId id="317" r:id="rId36"/>
    <p:sldId id="258"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86"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38095-E6F0-41A1-B9CC-A842DA5B7886}" type="doc">
      <dgm:prSet loTypeId="urn:microsoft.com/office/officeart/2005/8/layout/bProcess3" loCatId="process" qsTypeId="urn:microsoft.com/office/officeart/2005/8/quickstyle/simple1" qsCatId="simple" csTypeId="urn:microsoft.com/office/officeart/2005/8/colors/colorful1" csCatId="colorful" phldr="1"/>
      <dgm:spPr/>
    </dgm:pt>
    <dgm:pt modelId="{20AE7E1F-0CE8-4143-9327-B3C4859E3E2A}">
      <dgm:prSet phldrT="[Text]"/>
      <dgm:spPr/>
      <dgm:t>
        <a:bodyPr/>
        <a:lstStyle/>
        <a:p>
          <a:r>
            <a:rPr lang="id-ID" dirty="0" smtClean="0"/>
            <a:t>Akuisisi Data</a:t>
          </a:r>
          <a:endParaRPr lang="en-US" dirty="0"/>
        </a:p>
      </dgm:t>
    </dgm:pt>
    <dgm:pt modelId="{C547C38C-1F97-4CD7-AA64-F8EA4DB9C3FF}" type="parTrans" cxnId="{A1C3F9E9-E74B-4C05-9781-497B9A78F055}">
      <dgm:prSet/>
      <dgm:spPr/>
      <dgm:t>
        <a:bodyPr/>
        <a:lstStyle/>
        <a:p>
          <a:endParaRPr lang="en-US"/>
        </a:p>
      </dgm:t>
    </dgm:pt>
    <dgm:pt modelId="{D81C1965-16D9-4004-BD9A-8B13773A5B11}" type="sibTrans" cxnId="{A1C3F9E9-E74B-4C05-9781-497B9A78F055}">
      <dgm:prSet/>
      <dgm:spPr/>
      <dgm:t>
        <a:bodyPr/>
        <a:lstStyle/>
        <a:p>
          <a:endParaRPr lang="en-US"/>
        </a:p>
      </dgm:t>
    </dgm:pt>
    <dgm:pt modelId="{AB5630F8-A97B-41D7-B8E1-48B3DFF49D89}">
      <dgm:prSet phldrT="[Text]"/>
      <dgm:spPr>
        <a:ln>
          <a:noFill/>
        </a:ln>
      </dgm:spPr>
      <dgm:t>
        <a:bodyPr/>
        <a:lstStyle/>
        <a:p>
          <a:r>
            <a:rPr lang="id-ID" b="1" dirty="0" smtClean="0"/>
            <a:t>Representasi Data</a:t>
          </a:r>
          <a:endParaRPr lang="en-US" b="1" dirty="0"/>
        </a:p>
      </dgm:t>
    </dgm:pt>
    <dgm:pt modelId="{7CEC7132-8EF2-4C17-BBAC-D93805B87A64}" type="parTrans" cxnId="{01A3C64F-2F16-42F8-8614-B3F39D0ED0F9}">
      <dgm:prSet/>
      <dgm:spPr/>
      <dgm:t>
        <a:bodyPr/>
        <a:lstStyle/>
        <a:p>
          <a:endParaRPr lang="en-US"/>
        </a:p>
      </dgm:t>
    </dgm:pt>
    <dgm:pt modelId="{2A044C55-1E17-41B3-A0FF-790AD4456DED}" type="sibTrans" cxnId="{01A3C64F-2F16-42F8-8614-B3F39D0ED0F9}">
      <dgm:prSet/>
      <dgm:spPr/>
      <dgm:t>
        <a:bodyPr/>
        <a:lstStyle/>
        <a:p>
          <a:endParaRPr lang="en-US"/>
        </a:p>
      </dgm:t>
    </dgm:pt>
    <dgm:pt modelId="{02F191FF-1E25-45E4-9294-59A6E04B14FC}">
      <dgm:prSet phldrT="[Text]"/>
      <dgm:spPr/>
      <dgm:t>
        <a:bodyPr/>
        <a:lstStyle/>
        <a:p>
          <a:r>
            <a:rPr lang="id-ID" dirty="0" smtClean="0"/>
            <a:t>Result Analysis</a:t>
          </a:r>
          <a:endParaRPr lang="en-US" dirty="0"/>
        </a:p>
      </dgm:t>
    </dgm:pt>
    <dgm:pt modelId="{DF8A7061-9CF5-4DC0-ACB4-6BE0688E54D9}" type="parTrans" cxnId="{171F7321-CD8E-4154-9114-3C5952DBD0B2}">
      <dgm:prSet/>
      <dgm:spPr/>
      <dgm:t>
        <a:bodyPr/>
        <a:lstStyle/>
        <a:p>
          <a:endParaRPr lang="en-US"/>
        </a:p>
      </dgm:t>
    </dgm:pt>
    <dgm:pt modelId="{BA899818-B3CF-4951-9BDB-0DCB906EFFA9}" type="sibTrans" cxnId="{171F7321-CD8E-4154-9114-3C5952DBD0B2}">
      <dgm:prSet/>
      <dgm:spPr/>
      <dgm:t>
        <a:bodyPr/>
        <a:lstStyle/>
        <a:p>
          <a:endParaRPr lang="en-US"/>
        </a:p>
      </dgm:t>
    </dgm:pt>
    <dgm:pt modelId="{43567839-9A0E-490F-8910-45854D863166}">
      <dgm:prSet phldrT="[Text]"/>
      <dgm:spPr/>
      <dgm:t>
        <a:bodyPr/>
        <a:lstStyle/>
        <a:p>
          <a:r>
            <a:rPr lang="id-ID" dirty="0" smtClean="0"/>
            <a:t>Recognition Process</a:t>
          </a:r>
          <a:endParaRPr lang="en-US" dirty="0"/>
        </a:p>
      </dgm:t>
    </dgm:pt>
    <dgm:pt modelId="{1E042A38-12CE-4C29-9679-0CF6A6B56959}" type="parTrans" cxnId="{9B374535-81DF-48BD-A247-D0F0EA7D0438}">
      <dgm:prSet/>
      <dgm:spPr/>
      <dgm:t>
        <a:bodyPr/>
        <a:lstStyle/>
        <a:p>
          <a:endParaRPr lang="en-US"/>
        </a:p>
      </dgm:t>
    </dgm:pt>
    <dgm:pt modelId="{6D414C37-C54A-4346-A1F7-437F45A3F99E}" type="sibTrans" cxnId="{9B374535-81DF-48BD-A247-D0F0EA7D0438}">
      <dgm:prSet/>
      <dgm:spPr/>
      <dgm:t>
        <a:bodyPr/>
        <a:lstStyle/>
        <a:p>
          <a:endParaRPr lang="en-US"/>
        </a:p>
      </dgm:t>
    </dgm:pt>
    <dgm:pt modelId="{4AC20ABC-EEA1-44AE-8FDE-B496B97CCA65}">
      <dgm:prSet phldrT="[Text]"/>
      <dgm:spPr>
        <a:ln>
          <a:noFill/>
        </a:ln>
      </dgm:spPr>
      <dgm:t>
        <a:bodyPr/>
        <a:lstStyle/>
        <a:p>
          <a:r>
            <a:rPr lang="id-ID" b="1" dirty="0" smtClean="0"/>
            <a:t>Transformasi</a:t>
          </a:r>
          <a:endParaRPr lang="en-US" b="1" dirty="0"/>
        </a:p>
      </dgm:t>
    </dgm:pt>
    <dgm:pt modelId="{D7B51E38-988A-49E1-A5A3-9E9E65CFF846}" type="parTrans" cxnId="{B8D32530-7889-4806-9D68-930ACDBED92D}">
      <dgm:prSet/>
      <dgm:spPr/>
      <dgm:t>
        <a:bodyPr/>
        <a:lstStyle/>
        <a:p>
          <a:endParaRPr lang="en-US"/>
        </a:p>
      </dgm:t>
    </dgm:pt>
    <dgm:pt modelId="{B5D4911A-1ECD-460E-9EE8-FB29E6E3276D}" type="sibTrans" cxnId="{B8D32530-7889-4806-9D68-930ACDBED92D}">
      <dgm:prSet/>
      <dgm:spPr/>
      <dgm:t>
        <a:bodyPr/>
        <a:lstStyle/>
        <a:p>
          <a:endParaRPr lang="en-US"/>
        </a:p>
      </dgm:t>
    </dgm:pt>
    <dgm:pt modelId="{9AD33069-1EB5-41E0-AC46-CAEDA47F8D6E}">
      <dgm:prSet phldrT="[Text]"/>
      <dgm:spPr>
        <a:ln>
          <a:noFill/>
        </a:ln>
      </dgm:spPr>
      <dgm:t>
        <a:bodyPr/>
        <a:lstStyle/>
        <a:p>
          <a:r>
            <a:rPr lang="id-ID" b="1" dirty="0" smtClean="0"/>
            <a:t>Pre-Processing</a:t>
          </a:r>
          <a:endParaRPr lang="en-US" b="1" dirty="0"/>
        </a:p>
      </dgm:t>
    </dgm:pt>
    <dgm:pt modelId="{400301E0-643F-4722-8B08-4BB5449C29C8}" type="parTrans" cxnId="{0C416954-0E6D-44F6-B5C5-6F5D5896B692}">
      <dgm:prSet/>
      <dgm:spPr/>
      <dgm:t>
        <a:bodyPr/>
        <a:lstStyle/>
        <a:p>
          <a:endParaRPr lang="en-US"/>
        </a:p>
      </dgm:t>
    </dgm:pt>
    <dgm:pt modelId="{22A73CCF-222C-45CB-8A66-CCF10F312D09}" type="sibTrans" cxnId="{0C416954-0E6D-44F6-B5C5-6F5D5896B692}">
      <dgm:prSet/>
      <dgm:spPr/>
      <dgm:t>
        <a:bodyPr/>
        <a:lstStyle/>
        <a:p>
          <a:endParaRPr lang="en-US"/>
        </a:p>
      </dgm:t>
    </dgm:pt>
    <dgm:pt modelId="{3C211F05-0FD8-4D74-BDC7-18F48F6D2D70}">
      <dgm:prSet phldrT="[Text]"/>
      <dgm:spPr>
        <a:ln>
          <a:solidFill>
            <a:srgbClr val="FF0000"/>
          </a:solidFill>
        </a:ln>
      </dgm:spPr>
      <dgm:t>
        <a:bodyPr/>
        <a:lstStyle/>
        <a:p>
          <a:r>
            <a:rPr lang="id-ID" b="1" dirty="0" smtClean="0"/>
            <a:t>Data Properti/Descriptor</a:t>
          </a:r>
          <a:endParaRPr lang="en-US" b="1" dirty="0"/>
        </a:p>
      </dgm:t>
    </dgm:pt>
    <dgm:pt modelId="{BAB775E4-9964-4990-88E2-32383DB85C38}" type="parTrans" cxnId="{6A549AD3-3F1C-4745-9644-8571C8B76050}">
      <dgm:prSet/>
      <dgm:spPr/>
      <dgm:t>
        <a:bodyPr/>
        <a:lstStyle/>
        <a:p>
          <a:endParaRPr lang="en-US"/>
        </a:p>
      </dgm:t>
    </dgm:pt>
    <dgm:pt modelId="{66CAFC22-B1CC-4859-BB60-F70219667C70}" type="sibTrans" cxnId="{6A549AD3-3F1C-4745-9644-8571C8B76050}">
      <dgm:prSet/>
      <dgm:spPr/>
      <dgm:t>
        <a:bodyPr/>
        <a:lstStyle/>
        <a:p>
          <a:endParaRPr lang="en-US"/>
        </a:p>
      </dgm:t>
    </dgm:pt>
    <dgm:pt modelId="{849DF771-AB40-4D52-9A53-4DC2A674C28C}">
      <dgm:prSet phldrT="[Text]"/>
      <dgm:spPr>
        <a:ln>
          <a:solidFill>
            <a:srgbClr val="FF0000"/>
          </a:solidFill>
        </a:ln>
      </dgm:spPr>
      <dgm:t>
        <a:bodyPr/>
        <a:lstStyle/>
        <a:p>
          <a:r>
            <a:rPr lang="id-ID" b="1" dirty="0" smtClean="0"/>
            <a:t>Ektraksi Ciri</a:t>
          </a:r>
          <a:endParaRPr lang="en-US" b="1" dirty="0"/>
        </a:p>
      </dgm:t>
    </dgm:pt>
    <dgm:pt modelId="{3796BE59-2C18-4037-9C72-54028C5423F8}" type="parTrans" cxnId="{A003A4AE-DB5C-4BDE-B0CF-7C2DB10E495D}">
      <dgm:prSet/>
      <dgm:spPr/>
      <dgm:t>
        <a:bodyPr/>
        <a:lstStyle/>
        <a:p>
          <a:endParaRPr lang="en-US"/>
        </a:p>
      </dgm:t>
    </dgm:pt>
    <dgm:pt modelId="{43FAD2E2-DE50-4745-B1F5-05271F5F19BF}" type="sibTrans" cxnId="{A003A4AE-DB5C-4BDE-B0CF-7C2DB10E495D}">
      <dgm:prSet/>
      <dgm:spPr/>
      <dgm:t>
        <a:bodyPr/>
        <a:lstStyle/>
        <a:p>
          <a:endParaRPr lang="en-US"/>
        </a:p>
      </dgm:t>
    </dgm:pt>
    <dgm:pt modelId="{8237E78B-EDB8-4C75-B056-E72F987C0F1B}">
      <dgm:prSet phldrT="[Text]"/>
      <dgm:spPr/>
      <dgm:t>
        <a:bodyPr/>
        <a:lstStyle/>
        <a:p>
          <a:r>
            <a:rPr lang="id-ID" dirty="0" smtClean="0"/>
            <a:t>Knowledge Based</a:t>
          </a:r>
          <a:endParaRPr lang="en-US" dirty="0"/>
        </a:p>
      </dgm:t>
    </dgm:pt>
    <dgm:pt modelId="{3DFBAF3C-BF46-4B19-80EC-A3755F56B749}" type="parTrans" cxnId="{F7D175D9-FD12-42D6-9113-2369F14CBC1E}">
      <dgm:prSet/>
      <dgm:spPr/>
      <dgm:t>
        <a:bodyPr/>
        <a:lstStyle/>
        <a:p>
          <a:endParaRPr lang="en-US"/>
        </a:p>
      </dgm:t>
    </dgm:pt>
    <dgm:pt modelId="{6F4E4A3F-CEF7-40B6-9C7E-D01A20733A58}" type="sibTrans" cxnId="{F7D175D9-FD12-42D6-9113-2369F14CBC1E}">
      <dgm:prSet/>
      <dgm:spPr/>
      <dgm:t>
        <a:bodyPr/>
        <a:lstStyle/>
        <a:p>
          <a:endParaRPr lang="en-US"/>
        </a:p>
      </dgm:t>
    </dgm:pt>
    <dgm:pt modelId="{D7E158A7-B090-4255-8EA8-E4F76C25A7C7}">
      <dgm:prSet phldrT="[Text]"/>
      <dgm:spPr/>
      <dgm:t>
        <a:bodyPr/>
        <a:lstStyle/>
        <a:p>
          <a:r>
            <a:rPr lang="id-ID" dirty="0" smtClean="0"/>
            <a:t>Model</a:t>
          </a:r>
          <a:endParaRPr lang="en-US" dirty="0"/>
        </a:p>
      </dgm:t>
    </dgm:pt>
    <dgm:pt modelId="{AB61B085-FFCC-4688-B2DB-00514846AD11}" type="parTrans" cxnId="{3F2DD5A4-5449-4C2C-808E-691E064DCBBD}">
      <dgm:prSet/>
      <dgm:spPr/>
      <dgm:t>
        <a:bodyPr/>
        <a:lstStyle/>
        <a:p>
          <a:endParaRPr lang="en-US"/>
        </a:p>
      </dgm:t>
    </dgm:pt>
    <dgm:pt modelId="{1CF485FC-29FF-4FB1-8780-444F7BF22414}" type="sibTrans" cxnId="{3F2DD5A4-5449-4C2C-808E-691E064DCBBD}">
      <dgm:prSet/>
      <dgm:spPr/>
      <dgm:t>
        <a:bodyPr/>
        <a:lstStyle/>
        <a:p>
          <a:endParaRPr lang="en-US"/>
        </a:p>
      </dgm:t>
    </dgm:pt>
    <dgm:pt modelId="{F93EB7BF-CA65-4921-BAC3-AEF3D8445EDF}">
      <dgm:prSet phldrT="[Text]"/>
      <dgm:spPr/>
      <dgm:t>
        <a:bodyPr/>
        <a:lstStyle/>
        <a:p>
          <a:r>
            <a:rPr lang="id-ID" dirty="0" smtClean="0"/>
            <a:t>Clasifier</a:t>
          </a:r>
          <a:endParaRPr lang="en-US" dirty="0"/>
        </a:p>
      </dgm:t>
    </dgm:pt>
    <dgm:pt modelId="{1DFF7654-96A2-4EAD-8DE4-365421F8602E}" type="parTrans" cxnId="{88A60B62-3640-4D9F-A07F-91DE27C5CC51}">
      <dgm:prSet/>
      <dgm:spPr/>
      <dgm:t>
        <a:bodyPr/>
        <a:lstStyle/>
        <a:p>
          <a:endParaRPr lang="en-US"/>
        </a:p>
      </dgm:t>
    </dgm:pt>
    <dgm:pt modelId="{1C52544E-0982-4625-A326-8F32F16C8D50}" type="sibTrans" cxnId="{88A60B62-3640-4D9F-A07F-91DE27C5CC51}">
      <dgm:prSet/>
      <dgm:spPr/>
      <dgm:t>
        <a:bodyPr/>
        <a:lstStyle/>
        <a:p>
          <a:endParaRPr lang="en-US"/>
        </a:p>
      </dgm:t>
    </dgm:pt>
    <dgm:pt modelId="{60FBED60-2A8B-46B1-B1E5-5C26434C53E9}">
      <dgm:prSet phldrT="[Text]"/>
      <dgm:spPr/>
      <dgm:t>
        <a:bodyPr/>
        <a:lstStyle/>
        <a:p>
          <a:r>
            <a:rPr lang="id-ID" dirty="0" smtClean="0"/>
            <a:t>Matching/Similarity</a:t>
          </a:r>
          <a:endParaRPr lang="en-US" dirty="0"/>
        </a:p>
      </dgm:t>
    </dgm:pt>
    <dgm:pt modelId="{894B08B6-4194-465F-9304-C4F13749094C}" type="parTrans" cxnId="{AA4F505E-43B8-426C-A743-DC190156FC58}">
      <dgm:prSet/>
      <dgm:spPr/>
      <dgm:t>
        <a:bodyPr/>
        <a:lstStyle/>
        <a:p>
          <a:endParaRPr lang="en-US"/>
        </a:p>
      </dgm:t>
    </dgm:pt>
    <dgm:pt modelId="{7F17ACE6-80E0-4D6A-B49F-DD742F089005}" type="sibTrans" cxnId="{AA4F505E-43B8-426C-A743-DC190156FC58}">
      <dgm:prSet/>
      <dgm:spPr/>
      <dgm:t>
        <a:bodyPr/>
        <a:lstStyle/>
        <a:p>
          <a:endParaRPr lang="en-US"/>
        </a:p>
      </dgm:t>
    </dgm:pt>
    <dgm:pt modelId="{ACCF0FA1-F1B5-4FC2-A236-B841E69CBAD8}">
      <dgm:prSet phldrT="[Text]"/>
      <dgm:spPr/>
      <dgm:t>
        <a:bodyPr/>
        <a:lstStyle/>
        <a:p>
          <a:r>
            <a:rPr lang="id-ID" dirty="0" smtClean="0"/>
            <a:t>Used training Result</a:t>
          </a:r>
          <a:endParaRPr lang="en-US" dirty="0"/>
        </a:p>
      </dgm:t>
    </dgm:pt>
    <dgm:pt modelId="{9CC67AE0-ABAE-4AD4-8FCC-1CEEEF905A9C}" type="parTrans" cxnId="{A1244E8B-1EF1-4C9B-8256-DDC2E30B11E0}">
      <dgm:prSet/>
      <dgm:spPr/>
      <dgm:t>
        <a:bodyPr/>
        <a:lstStyle/>
        <a:p>
          <a:endParaRPr lang="en-US"/>
        </a:p>
      </dgm:t>
    </dgm:pt>
    <dgm:pt modelId="{642B7791-FBD5-4147-A405-0A813343DCF6}" type="sibTrans" cxnId="{A1244E8B-1EF1-4C9B-8256-DDC2E30B11E0}">
      <dgm:prSet/>
      <dgm:spPr/>
      <dgm:t>
        <a:bodyPr/>
        <a:lstStyle/>
        <a:p>
          <a:endParaRPr lang="en-US"/>
        </a:p>
      </dgm:t>
    </dgm:pt>
    <dgm:pt modelId="{4774A170-BC83-4D4D-9159-58BF4F6EC018}">
      <dgm:prSet/>
      <dgm:spPr/>
      <dgm:t>
        <a:bodyPr/>
        <a:lstStyle/>
        <a:p>
          <a:r>
            <a:rPr lang="id-ID" dirty="0" smtClean="0"/>
            <a:t>Performance : accuration, precission, recall</a:t>
          </a:r>
          <a:endParaRPr lang="en-US" dirty="0"/>
        </a:p>
      </dgm:t>
    </dgm:pt>
    <dgm:pt modelId="{79B1AB34-C402-4BBB-BCC2-CEED4FFAB016}" type="parTrans" cxnId="{35777EF3-B084-4D0B-BC1C-6A40871CD294}">
      <dgm:prSet/>
      <dgm:spPr/>
      <dgm:t>
        <a:bodyPr/>
        <a:lstStyle/>
        <a:p>
          <a:endParaRPr lang="en-US"/>
        </a:p>
      </dgm:t>
    </dgm:pt>
    <dgm:pt modelId="{CE80617B-9026-4F7C-A969-8DF6C7309A4F}" type="sibTrans" cxnId="{35777EF3-B084-4D0B-BC1C-6A40871CD294}">
      <dgm:prSet/>
      <dgm:spPr/>
      <dgm:t>
        <a:bodyPr/>
        <a:lstStyle/>
        <a:p>
          <a:endParaRPr lang="en-US"/>
        </a:p>
      </dgm:t>
    </dgm:pt>
    <dgm:pt modelId="{1BE72C35-5FB2-4C42-99CA-D12EA205B916}">
      <dgm:prSet/>
      <dgm:spPr/>
      <dgm:t>
        <a:bodyPr/>
        <a:lstStyle/>
        <a:p>
          <a:r>
            <a:rPr lang="id-ID" dirty="0" smtClean="0"/>
            <a:t>etc</a:t>
          </a:r>
          <a:endParaRPr lang="en-US" dirty="0"/>
        </a:p>
      </dgm:t>
    </dgm:pt>
    <dgm:pt modelId="{636DBD2F-76EB-47B1-876E-E0749DE690AB}" type="parTrans" cxnId="{C0FB8D3B-1FD5-4AF6-BD2A-505137765F8F}">
      <dgm:prSet/>
      <dgm:spPr/>
      <dgm:t>
        <a:bodyPr/>
        <a:lstStyle/>
        <a:p>
          <a:endParaRPr lang="en-US"/>
        </a:p>
      </dgm:t>
    </dgm:pt>
    <dgm:pt modelId="{210A5106-0889-4583-B0A1-0A37C8C3229C}" type="sibTrans" cxnId="{C0FB8D3B-1FD5-4AF6-BD2A-505137765F8F}">
      <dgm:prSet/>
      <dgm:spPr/>
      <dgm:t>
        <a:bodyPr/>
        <a:lstStyle/>
        <a:p>
          <a:endParaRPr lang="en-US"/>
        </a:p>
      </dgm:t>
    </dgm:pt>
    <dgm:pt modelId="{255308ED-52CF-47D2-967C-91F9646CF87B}">
      <dgm:prSet phldrT="[Text]"/>
      <dgm:spPr/>
      <dgm:t>
        <a:bodyPr/>
        <a:lstStyle/>
        <a:p>
          <a:r>
            <a:rPr lang="id-ID" dirty="0" smtClean="0"/>
            <a:t>Primary</a:t>
          </a:r>
          <a:endParaRPr lang="en-US" dirty="0"/>
        </a:p>
      </dgm:t>
    </dgm:pt>
    <dgm:pt modelId="{82090F68-3AAF-432A-A326-2D3F2374D715}" type="parTrans" cxnId="{D4853FCB-0878-4146-95BD-897CB01A85F9}">
      <dgm:prSet/>
      <dgm:spPr/>
    </dgm:pt>
    <dgm:pt modelId="{850DEB23-6461-41D0-A9F6-D139DA3CCC35}" type="sibTrans" cxnId="{D4853FCB-0878-4146-95BD-897CB01A85F9}">
      <dgm:prSet/>
      <dgm:spPr/>
      <dgm:t>
        <a:bodyPr/>
        <a:lstStyle/>
        <a:p>
          <a:endParaRPr lang="en-US"/>
        </a:p>
      </dgm:t>
    </dgm:pt>
    <dgm:pt modelId="{2A02D7A8-E7D9-406F-897C-98B7280595CF}">
      <dgm:prSet phldrT="[Text]"/>
      <dgm:spPr/>
      <dgm:t>
        <a:bodyPr/>
        <a:lstStyle/>
        <a:p>
          <a:r>
            <a:rPr lang="id-ID" dirty="0" smtClean="0"/>
            <a:t>Secondary</a:t>
          </a:r>
          <a:endParaRPr lang="en-US" dirty="0"/>
        </a:p>
      </dgm:t>
    </dgm:pt>
    <dgm:pt modelId="{0E594C0C-8EA5-465D-97CC-D1A297C9F139}" type="parTrans" cxnId="{E46722B9-00E5-40D8-BCC7-A998F948F0E2}">
      <dgm:prSet/>
      <dgm:spPr/>
    </dgm:pt>
    <dgm:pt modelId="{28CC1A39-953F-4B74-9071-5AF2867D13E5}" type="sibTrans" cxnId="{E46722B9-00E5-40D8-BCC7-A998F948F0E2}">
      <dgm:prSet/>
      <dgm:spPr/>
    </dgm:pt>
    <dgm:pt modelId="{2C5480F5-F6FE-4DBC-ADBD-DF0930B7CC3C}" type="pres">
      <dgm:prSet presAssocID="{CF138095-E6F0-41A1-B9CC-A842DA5B7886}" presName="Name0" presStyleCnt="0">
        <dgm:presLayoutVars>
          <dgm:dir/>
          <dgm:resizeHandles val="exact"/>
        </dgm:presLayoutVars>
      </dgm:prSet>
      <dgm:spPr/>
    </dgm:pt>
    <dgm:pt modelId="{0D069879-9731-44A6-91F7-AA88F19D1529}" type="pres">
      <dgm:prSet presAssocID="{20AE7E1F-0CE8-4143-9327-B3C4859E3E2A}" presName="node" presStyleLbl="node1" presStyleIdx="0" presStyleCnt="6">
        <dgm:presLayoutVars>
          <dgm:bulletEnabled val="1"/>
        </dgm:presLayoutVars>
      </dgm:prSet>
      <dgm:spPr/>
      <dgm:t>
        <a:bodyPr/>
        <a:lstStyle/>
        <a:p>
          <a:endParaRPr lang="en-US"/>
        </a:p>
      </dgm:t>
    </dgm:pt>
    <dgm:pt modelId="{EB271FB8-10F7-4A64-AA4B-9C71191F5BEE}" type="pres">
      <dgm:prSet presAssocID="{D81C1965-16D9-4004-BD9A-8B13773A5B11}" presName="sibTrans" presStyleLbl="sibTrans1D1" presStyleIdx="0" presStyleCnt="5"/>
      <dgm:spPr/>
      <dgm:t>
        <a:bodyPr/>
        <a:lstStyle/>
        <a:p>
          <a:endParaRPr lang="en-US"/>
        </a:p>
      </dgm:t>
    </dgm:pt>
    <dgm:pt modelId="{03DB92FD-971A-4447-9565-D83770DC1DA9}" type="pres">
      <dgm:prSet presAssocID="{D81C1965-16D9-4004-BD9A-8B13773A5B11}" presName="connectorText" presStyleLbl="sibTrans1D1" presStyleIdx="0" presStyleCnt="5"/>
      <dgm:spPr/>
      <dgm:t>
        <a:bodyPr/>
        <a:lstStyle/>
        <a:p>
          <a:endParaRPr lang="en-US"/>
        </a:p>
      </dgm:t>
    </dgm:pt>
    <dgm:pt modelId="{1F17E287-AB36-4E6C-9CEB-91D7AA56B468}" type="pres">
      <dgm:prSet presAssocID="{AB5630F8-A97B-41D7-B8E1-48B3DFF49D89}" presName="node" presStyleLbl="node1" presStyleIdx="1" presStyleCnt="6">
        <dgm:presLayoutVars>
          <dgm:bulletEnabled val="1"/>
        </dgm:presLayoutVars>
      </dgm:prSet>
      <dgm:spPr/>
      <dgm:t>
        <a:bodyPr/>
        <a:lstStyle/>
        <a:p>
          <a:endParaRPr lang="en-US"/>
        </a:p>
      </dgm:t>
    </dgm:pt>
    <dgm:pt modelId="{CD4903A0-AEBB-44FC-9665-09BACE2B7C53}" type="pres">
      <dgm:prSet presAssocID="{2A044C55-1E17-41B3-A0FF-790AD4456DED}" presName="sibTrans" presStyleLbl="sibTrans1D1" presStyleIdx="1" presStyleCnt="5"/>
      <dgm:spPr/>
      <dgm:t>
        <a:bodyPr/>
        <a:lstStyle/>
        <a:p>
          <a:endParaRPr lang="en-US"/>
        </a:p>
      </dgm:t>
    </dgm:pt>
    <dgm:pt modelId="{916B558F-878F-47C1-9903-E6638DA3516C}" type="pres">
      <dgm:prSet presAssocID="{2A044C55-1E17-41B3-A0FF-790AD4456DED}" presName="connectorText" presStyleLbl="sibTrans1D1" presStyleIdx="1" presStyleCnt="5"/>
      <dgm:spPr/>
      <dgm:t>
        <a:bodyPr/>
        <a:lstStyle/>
        <a:p>
          <a:endParaRPr lang="en-US"/>
        </a:p>
      </dgm:t>
    </dgm:pt>
    <dgm:pt modelId="{28A76BA2-CE39-40F1-A4C5-81D51AF7378C}" type="pres">
      <dgm:prSet presAssocID="{3C211F05-0FD8-4D74-BDC7-18F48F6D2D70}" presName="node" presStyleLbl="node1" presStyleIdx="2" presStyleCnt="6">
        <dgm:presLayoutVars>
          <dgm:bulletEnabled val="1"/>
        </dgm:presLayoutVars>
      </dgm:prSet>
      <dgm:spPr/>
      <dgm:t>
        <a:bodyPr/>
        <a:lstStyle/>
        <a:p>
          <a:endParaRPr lang="en-US"/>
        </a:p>
      </dgm:t>
    </dgm:pt>
    <dgm:pt modelId="{F0A8AE22-6BE0-4D34-810C-1AAE81270BCF}" type="pres">
      <dgm:prSet presAssocID="{66CAFC22-B1CC-4859-BB60-F70219667C70}" presName="sibTrans" presStyleLbl="sibTrans1D1" presStyleIdx="2" presStyleCnt="5"/>
      <dgm:spPr/>
      <dgm:t>
        <a:bodyPr/>
        <a:lstStyle/>
        <a:p>
          <a:endParaRPr lang="en-US"/>
        </a:p>
      </dgm:t>
    </dgm:pt>
    <dgm:pt modelId="{C8DF74E8-841C-4875-8698-8F7B3DA38942}" type="pres">
      <dgm:prSet presAssocID="{66CAFC22-B1CC-4859-BB60-F70219667C70}" presName="connectorText" presStyleLbl="sibTrans1D1" presStyleIdx="2" presStyleCnt="5"/>
      <dgm:spPr/>
      <dgm:t>
        <a:bodyPr/>
        <a:lstStyle/>
        <a:p>
          <a:endParaRPr lang="en-US"/>
        </a:p>
      </dgm:t>
    </dgm:pt>
    <dgm:pt modelId="{C159907B-B5BD-4977-B43B-37C45CAE5B50}" type="pres">
      <dgm:prSet presAssocID="{8237E78B-EDB8-4C75-B056-E72F987C0F1B}" presName="node" presStyleLbl="node1" presStyleIdx="3" presStyleCnt="6">
        <dgm:presLayoutVars>
          <dgm:bulletEnabled val="1"/>
        </dgm:presLayoutVars>
      </dgm:prSet>
      <dgm:spPr/>
      <dgm:t>
        <a:bodyPr/>
        <a:lstStyle/>
        <a:p>
          <a:endParaRPr lang="en-US"/>
        </a:p>
      </dgm:t>
    </dgm:pt>
    <dgm:pt modelId="{1F7550FC-7E11-4D99-848E-296B7D56A28A}" type="pres">
      <dgm:prSet presAssocID="{6F4E4A3F-CEF7-40B6-9C7E-D01A20733A58}" presName="sibTrans" presStyleLbl="sibTrans1D1" presStyleIdx="3" presStyleCnt="5"/>
      <dgm:spPr/>
      <dgm:t>
        <a:bodyPr/>
        <a:lstStyle/>
        <a:p>
          <a:endParaRPr lang="en-US"/>
        </a:p>
      </dgm:t>
    </dgm:pt>
    <dgm:pt modelId="{7EFEF708-8F0C-43CB-B147-38317F2D0D91}" type="pres">
      <dgm:prSet presAssocID="{6F4E4A3F-CEF7-40B6-9C7E-D01A20733A58}" presName="connectorText" presStyleLbl="sibTrans1D1" presStyleIdx="3" presStyleCnt="5"/>
      <dgm:spPr/>
      <dgm:t>
        <a:bodyPr/>
        <a:lstStyle/>
        <a:p>
          <a:endParaRPr lang="en-US"/>
        </a:p>
      </dgm:t>
    </dgm:pt>
    <dgm:pt modelId="{D5076CD2-A739-4F40-B53A-A0B74283E97A}" type="pres">
      <dgm:prSet presAssocID="{43567839-9A0E-490F-8910-45854D863166}" presName="node" presStyleLbl="node1" presStyleIdx="4" presStyleCnt="6">
        <dgm:presLayoutVars>
          <dgm:bulletEnabled val="1"/>
        </dgm:presLayoutVars>
      </dgm:prSet>
      <dgm:spPr/>
      <dgm:t>
        <a:bodyPr/>
        <a:lstStyle/>
        <a:p>
          <a:endParaRPr lang="en-US"/>
        </a:p>
      </dgm:t>
    </dgm:pt>
    <dgm:pt modelId="{585CEEB9-458C-4951-A43C-9C6433ECEEED}" type="pres">
      <dgm:prSet presAssocID="{6D414C37-C54A-4346-A1F7-437F45A3F99E}" presName="sibTrans" presStyleLbl="sibTrans1D1" presStyleIdx="4" presStyleCnt="5"/>
      <dgm:spPr/>
      <dgm:t>
        <a:bodyPr/>
        <a:lstStyle/>
        <a:p>
          <a:endParaRPr lang="en-US"/>
        </a:p>
      </dgm:t>
    </dgm:pt>
    <dgm:pt modelId="{6139EE24-1A30-4E91-BF05-FEB226E4ABF0}" type="pres">
      <dgm:prSet presAssocID="{6D414C37-C54A-4346-A1F7-437F45A3F99E}" presName="connectorText" presStyleLbl="sibTrans1D1" presStyleIdx="4" presStyleCnt="5"/>
      <dgm:spPr/>
      <dgm:t>
        <a:bodyPr/>
        <a:lstStyle/>
        <a:p>
          <a:endParaRPr lang="en-US"/>
        </a:p>
      </dgm:t>
    </dgm:pt>
    <dgm:pt modelId="{FA23A5D7-057B-42F8-9ADA-A583B329089E}" type="pres">
      <dgm:prSet presAssocID="{02F191FF-1E25-45E4-9294-59A6E04B14FC}" presName="node" presStyleLbl="node1" presStyleIdx="5" presStyleCnt="6">
        <dgm:presLayoutVars>
          <dgm:bulletEnabled val="1"/>
        </dgm:presLayoutVars>
      </dgm:prSet>
      <dgm:spPr/>
      <dgm:t>
        <a:bodyPr/>
        <a:lstStyle/>
        <a:p>
          <a:endParaRPr lang="en-US"/>
        </a:p>
      </dgm:t>
    </dgm:pt>
  </dgm:ptLst>
  <dgm:cxnLst>
    <dgm:cxn modelId="{39F8EC6C-D172-457F-A8EB-86FA5475263A}" type="presOf" srcId="{F93EB7BF-CA65-4921-BAC3-AEF3D8445EDF}" destId="{C159907B-B5BD-4977-B43B-37C45CAE5B50}" srcOrd="0" destOrd="2" presId="urn:microsoft.com/office/officeart/2005/8/layout/bProcess3"/>
    <dgm:cxn modelId="{B8D32530-7889-4806-9D68-930ACDBED92D}" srcId="{AB5630F8-A97B-41D7-B8E1-48B3DFF49D89}" destId="{4AC20ABC-EEA1-44AE-8FDE-B496B97CCA65}" srcOrd="1" destOrd="0" parTransId="{D7B51E38-988A-49E1-A5A3-9E9E65CFF846}" sibTransId="{B5D4911A-1ECD-460E-9EE8-FB29E6E3276D}"/>
    <dgm:cxn modelId="{35777EF3-B084-4D0B-BC1C-6A40871CD294}" srcId="{02F191FF-1E25-45E4-9294-59A6E04B14FC}" destId="{4774A170-BC83-4D4D-9159-58BF4F6EC018}" srcOrd="0" destOrd="0" parTransId="{79B1AB34-C402-4BBB-BCC2-CEED4FFAB016}" sibTransId="{CE80617B-9026-4F7C-A969-8DF6C7309A4F}"/>
    <dgm:cxn modelId="{751355EE-7BE3-4E95-B798-3F136D2C9344}" type="presOf" srcId="{9AD33069-1EB5-41E0-AC46-CAEDA47F8D6E}" destId="{1F17E287-AB36-4E6C-9CEB-91D7AA56B468}" srcOrd="0" destOrd="1" presId="urn:microsoft.com/office/officeart/2005/8/layout/bProcess3"/>
    <dgm:cxn modelId="{E1B47C48-7151-444B-A0B4-AAA0BDA01257}" type="presOf" srcId="{2A044C55-1E17-41B3-A0FF-790AD4456DED}" destId="{916B558F-878F-47C1-9903-E6638DA3516C}" srcOrd="1" destOrd="0" presId="urn:microsoft.com/office/officeart/2005/8/layout/bProcess3"/>
    <dgm:cxn modelId="{04BBBE1E-5282-4FB8-9F47-13263FB9C012}" type="presOf" srcId="{2A02D7A8-E7D9-406F-897C-98B7280595CF}" destId="{0D069879-9731-44A6-91F7-AA88F19D1529}" srcOrd="0" destOrd="2" presId="urn:microsoft.com/office/officeart/2005/8/layout/bProcess3"/>
    <dgm:cxn modelId="{45FE097B-F1ED-4F5F-B5C5-534D5DB3B80A}" type="presOf" srcId="{6D414C37-C54A-4346-A1F7-437F45A3F99E}" destId="{6139EE24-1A30-4E91-BF05-FEB226E4ABF0}" srcOrd="1" destOrd="0" presId="urn:microsoft.com/office/officeart/2005/8/layout/bProcess3"/>
    <dgm:cxn modelId="{9B374535-81DF-48BD-A247-D0F0EA7D0438}" srcId="{CF138095-E6F0-41A1-B9CC-A842DA5B7886}" destId="{43567839-9A0E-490F-8910-45854D863166}" srcOrd="4" destOrd="0" parTransId="{1E042A38-12CE-4C29-9679-0CF6A6B56959}" sibTransId="{6D414C37-C54A-4346-A1F7-437F45A3F99E}"/>
    <dgm:cxn modelId="{01A3C64F-2F16-42F8-8614-B3F39D0ED0F9}" srcId="{CF138095-E6F0-41A1-B9CC-A842DA5B7886}" destId="{AB5630F8-A97B-41D7-B8E1-48B3DFF49D89}" srcOrd="1" destOrd="0" parTransId="{7CEC7132-8EF2-4C17-BBAC-D93805B87A64}" sibTransId="{2A044C55-1E17-41B3-A0FF-790AD4456DED}"/>
    <dgm:cxn modelId="{AA4F505E-43B8-426C-A743-DC190156FC58}" srcId="{43567839-9A0E-490F-8910-45854D863166}" destId="{60FBED60-2A8B-46B1-B1E5-5C26434C53E9}" srcOrd="0" destOrd="0" parTransId="{894B08B6-4194-465F-9304-C4F13749094C}" sibTransId="{7F17ACE6-80E0-4D6A-B49F-DD742F089005}"/>
    <dgm:cxn modelId="{6A549AD3-3F1C-4745-9644-8571C8B76050}" srcId="{CF138095-E6F0-41A1-B9CC-A842DA5B7886}" destId="{3C211F05-0FD8-4D74-BDC7-18F48F6D2D70}" srcOrd="2" destOrd="0" parTransId="{BAB775E4-9964-4990-88E2-32383DB85C38}" sibTransId="{66CAFC22-B1CC-4859-BB60-F70219667C70}"/>
    <dgm:cxn modelId="{A7D83B65-DAAD-4059-BDF7-24CFC1AB1E6E}" type="presOf" srcId="{3C211F05-0FD8-4D74-BDC7-18F48F6D2D70}" destId="{28A76BA2-CE39-40F1-A4C5-81D51AF7378C}" srcOrd="0" destOrd="0" presId="urn:microsoft.com/office/officeart/2005/8/layout/bProcess3"/>
    <dgm:cxn modelId="{899F907F-DDC8-4FDF-8E46-B3A7CD124280}" type="presOf" srcId="{6D414C37-C54A-4346-A1F7-437F45A3F99E}" destId="{585CEEB9-458C-4951-A43C-9C6433ECEEED}" srcOrd="0" destOrd="0" presId="urn:microsoft.com/office/officeart/2005/8/layout/bProcess3"/>
    <dgm:cxn modelId="{E46722B9-00E5-40D8-BCC7-A998F948F0E2}" srcId="{20AE7E1F-0CE8-4143-9327-B3C4859E3E2A}" destId="{2A02D7A8-E7D9-406F-897C-98B7280595CF}" srcOrd="1" destOrd="0" parTransId="{0E594C0C-8EA5-465D-97CC-D1A297C9F139}" sibTransId="{28CC1A39-953F-4B74-9071-5AF2867D13E5}"/>
    <dgm:cxn modelId="{D1CA1E99-9CBC-4690-BEB3-B9EB6D4A7521}" type="presOf" srcId="{D7E158A7-B090-4255-8EA8-E4F76C25A7C7}" destId="{C159907B-B5BD-4977-B43B-37C45CAE5B50}" srcOrd="0" destOrd="1" presId="urn:microsoft.com/office/officeart/2005/8/layout/bProcess3"/>
    <dgm:cxn modelId="{D4853FCB-0878-4146-95BD-897CB01A85F9}" srcId="{20AE7E1F-0CE8-4143-9327-B3C4859E3E2A}" destId="{255308ED-52CF-47D2-967C-91F9646CF87B}" srcOrd="0" destOrd="0" parTransId="{82090F68-3AAF-432A-A326-2D3F2374D715}" sibTransId="{850DEB23-6461-41D0-A9F6-D139DA3CCC35}"/>
    <dgm:cxn modelId="{6FCE9D98-2440-441A-80E8-F4BC05B9010E}" type="presOf" srcId="{02F191FF-1E25-45E4-9294-59A6E04B14FC}" destId="{FA23A5D7-057B-42F8-9ADA-A583B329089E}" srcOrd="0" destOrd="0" presId="urn:microsoft.com/office/officeart/2005/8/layout/bProcess3"/>
    <dgm:cxn modelId="{CAFB9972-C6DC-4F48-A6F4-FDE0409D19E7}" type="presOf" srcId="{66CAFC22-B1CC-4859-BB60-F70219667C70}" destId="{F0A8AE22-6BE0-4D34-810C-1AAE81270BCF}" srcOrd="0" destOrd="0" presId="urn:microsoft.com/office/officeart/2005/8/layout/bProcess3"/>
    <dgm:cxn modelId="{8E7F11C4-38A3-49EA-BEBA-626FBFBCCB72}" type="presOf" srcId="{6F4E4A3F-CEF7-40B6-9C7E-D01A20733A58}" destId="{7EFEF708-8F0C-43CB-B147-38317F2D0D91}" srcOrd="1" destOrd="0" presId="urn:microsoft.com/office/officeart/2005/8/layout/bProcess3"/>
    <dgm:cxn modelId="{171F7321-CD8E-4154-9114-3C5952DBD0B2}" srcId="{CF138095-E6F0-41A1-B9CC-A842DA5B7886}" destId="{02F191FF-1E25-45E4-9294-59A6E04B14FC}" srcOrd="5" destOrd="0" parTransId="{DF8A7061-9CF5-4DC0-ACB4-6BE0688E54D9}" sibTransId="{BA899818-B3CF-4951-9BDB-0DCB906EFFA9}"/>
    <dgm:cxn modelId="{01EB7BA8-32CF-467D-B095-7ABA6270E733}" type="presOf" srcId="{D81C1965-16D9-4004-BD9A-8B13773A5B11}" destId="{03DB92FD-971A-4447-9565-D83770DC1DA9}" srcOrd="1" destOrd="0" presId="urn:microsoft.com/office/officeart/2005/8/layout/bProcess3"/>
    <dgm:cxn modelId="{A1244E8B-1EF1-4C9B-8256-DDC2E30B11E0}" srcId="{43567839-9A0E-490F-8910-45854D863166}" destId="{ACCF0FA1-F1B5-4FC2-A236-B841E69CBAD8}" srcOrd="1" destOrd="0" parTransId="{9CC67AE0-ABAE-4AD4-8FCC-1CEEEF905A9C}" sibTransId="{642B7791-FBD5-4147-A405-0A813343DCF6}"/>
    <dgm:cxn modelId="{107BE93C-0584-449F-92F4-48DEB239D8AC}" type="presOf" srcId="{AB5630F8-A97B-41D7-B8E1-48B3DFF49D89}" destId="{1F17E287-AB36-4E6C-9CEB-91D7AA56B468}" srcOrd="0" destOrd="0" presId="urn:microsoft.com/office/officeart/2005/8/layout/bProcess3"/>
    <dgm:cxn modelId="{C0FB8D3B-1FD5-4AF6-BD2A-505137765F8F}" srcId="{02F191FF-1E25-45E4-9294-59A6E04B14FC}" destId="{1BE72C35-5FB2-4C42-99CA-D12EA205B916}" srcOrd="1" destOrd="0" parTransId="{636DBD2F-76EB-47B1-876E-E0749DE690AB}" sibTransId="{210A5106-0889-4583-B0A1-0A37C8C3229C}"/>
    <dgm:cxn modelId="{C2F3898F-37C6-4167-8222-B1BC9AC0B033}" type="presOf" srcId="{4774A170-BC83-4D4D-9159-58BF4F6EC018}" destId="{FA23A5D7-057B-42F8-9ADA-A583B329089E}" srcOrd="0" destOrd="1" presId="urn:microsoft.com/office/officeart/2005/8/layout/bProcess3"/>
    <dgm:cxn modelId="{6B5AEB7D-D1B1-479A-8AD0-5D8362214ABA}" type="presOf" srcId="{60FBED60-2A8B-46B1-B1E5-5C26434C53E9}" destId="{D5076CD2-A739-4F40-B53A-A0B74283E97A}" srcOrd="0" destOrd="1" presId="urn:microsoft.com/office/officeart/2005/8/layout/bProcess3"/>
    <dgm:cxn modelId="{3F2DD5A4-5449-4C2C-808E-691E064DCBBD}" srcId="{8237E78B-EDB8-4C75-B056-E72F987C0F1B}" destId="{D7E158A7-B090-4255-8EA8-E4F76C25A7C7}" srcOrd="0" destOrd="0" parTransId="{AB61B085-FFCC-4688-B2DB-00514846AD11}" sibTransId="{1CF485FC-29FF-4FB1-8780-444F7BF22414}"/>
    <dgm:cxn modelId="{BE76FAEB-8AFF-4E03-8659-5BA15086629D}" type="presOf" srcId="{2A044C55-1E17-41B3-A0FF-790AD4456DED}" destId="{CD4903A0-AEBB-44FC-9665-09BACE2B7C53}" srcOrd="0" destOrd="0" presId="urn:microsoft.com/office/officeart/2005/8/layout/bProcess3"/>
    <dgm:cxn modelId="{D75A77C9-C5DB-4163-94ED-26021D001048}" type="presOf" srcId="{CF138095-E6F0-41A1-B9CC-A842DA5B7886}" destId="{2C5480F5-F6FE-4DBC-ADBD-DF0930B7CC3C}" srcOrd="0" destOrd="0" presId="urn:microsoft.com/office/officeart/2005/8/layout/bProcess3"/>
    <dgm:cxn modelId="{5F0467B6-41E6-4DEB-8875-6BDC5E7894D1}" type="presOf" srcId="{8237E78B-EDB8-4C75-B056-E72F987C0F1B}" destId="{C159907B-B5BD-4977-B43B-37C45CAE5B50}" srcOrd="0" destOrd="0" presId="urn:microsoft.com/office/officeart/2005/8/layout/bProcess3"/>
    <dgm:cxn modelId="{88A60B62-3640-4D9F-A07F-91DE27C5CC51}" srcId="{8237E78B-EDB8-4C75-B056-E72F987C0F1B}" destId="{F93EB7BF-CA65-4921-BAC3-AEF3D8445EDF}" srcOrd="1" destOrd="0" parTransId="{1DFF7654-96A2-4EAD-8DE4-365421F8602E}" sibTransId="{1C52544E-0982-4625-A326-8F32F16C8D50}"/>
    <dgm:cxn modelId="{A4E3F197-496E-4677-BC67-298CCA6A5D59}" type="presOf" srcId="{6F4E4A3F-CEF7-40B6-9C7E-D01A20733A58}" destId="{1F7550FC-7E11-4D99-848E-296B7D56A28A}" srcOrd="0" destOrd="0" presId="urn:microsoft.com/office/officeart/2005/8/layout/bProcess3"/>
    <dgm:cxn modelId="{DA885049-9EA1-40DE-BB21-58A8BE72AA0C}" type="presOf" srcId="{849DF771-AB40-4D52-9A53-4DC2A674C28C}" destId="{28A76BA2-CE39-40F1-A4C5-81D51AF7378C}" srcOrd="0" destOrd="1" presId="urn:microsoft.com/office/officeart/2005/8/layout/bProcess3"/>
    <dgm:cxn modelId="{C3F6046F-BA35-4B98-8C98-70D8ED870B7A}" type="presOf" srcId="{D81C1965-16D9-4004-BD9A-8B13773A5B11}" destId="{EB271FB8-10F7-4A64-AA4B-9C71191F5BEE}" srcOrd="0" destOrd="0" presId="urn:microsoft.com/office/officeart/2005/8/layout/bProcess3"/>
    <dgm:cxn modelId="{A003A4AE-DB5C-4BDE-B0CF-7C2DB10E495D}" srcId="{3C211F05-0FD8-4D74-BDC7-18F48F6D2D70}" destId="{849DF771-AB40-4D52-9A53-4DC2A674C28C}" srcOrd="0" destOrd="0" parTransId="{3796BE59-2C18-4037-9C72-54028C5423F8}" sibTransId="{43FAD2E2-DE50-4745-B1F5-05271F5F19BF}"/>
    <dgm:cxn modelId="{256A5679-1C09-4755-90E9-547B60DA0350}" type="presOf" srcId="{255308ED-52CF-47D2-967C-91F9646CF87B}" destId="{0D069879-9731-44A6-91F7-AA88F19D1529}" srcOrd="0" destOrd="1" presId="urn:microsoft.com/office/officeart/2005/8/layout/bProcess3"/>
    <dgm:cxn modelId="{054ECB48-B10E-4410-98C6-F1CCC7A7CC89}" type="presOf" srcId="{ACCF0FA1-F1B5-4FC2-A236-B841E69CBAD8}" destId="{D5076CD2-A739-4F40-B53A-A0B74283E97A}" srcOrd="0" destOrd="2" presId="urn:microsoft.com/office/officeart/2005/8/layout/bProcess3"/>
    <dgm:cxn modelId="{F7D175D9-FD12-42D6-9113-2369F14CBC1E}" srcId="{CF138095-E6F0-41A1-B9CC-A842DA5B7886}" destId="{8237E78B-EDB8-4C75-B056-E72F987C0F1B}" srcOrd="3" destOrd="0" parTransId="{3DFBAF3C-BF46-4B19-80EC-A3755F56B749}" sibTransId="{6F4E4A3F-CEF7-40B6-9C7E-D01A20733A58}"/>
    <dgm:cxn modelId="{0C416954-0E6D-44F6-B5C5-6F5D5896B692}" srcId="{AB5630F8-A97B-41D7-B8E1-48B3DFF49D89}" destId="{9AD33069-1EB5-41E0-AC46-CAEDA47F8D6E}" srcOrd="0" destOrd="0" parTransId="{400301E0-643F-4722-8B08-4BB5449C29C8}" sibTransId="{22A73CCF-222C-45CB-8A66-CCF10F312D09}"/>
    <dgm:cxn modelId="{617C095E-A7E4-4CF9-B7DA-21B20E2D9413}" type="presOf" srcId="{20AE7E1F-0CE8-4143-9327-B3C4859E3E2A}" destId="{0D069879-9731-44A6-91F7-AA88F19D1529}" srcOrd="0" destOrd="0" presId="urn:microsoft.com/office/officeart/2005/8/layout/bProcess3"/>
    <dgm:cxn modelId="{A1C3F9E9-E74B-4C05-9781-497B9A78F055}" srcId="{CF138095-E6F0-41A1-B9CC-A842DA5B7886}" destId="{20AE7E1F-0CE8-4143-9327-B3C4859E3E2A}" srcOrd="0" destOrd="0" parTransId="{C547C38C-1F97-4CD7-AA64-F8EA4DB9C3FF}" sibTransId="{D81C1965-16D9-4004-BD9A-8B13773A5B11}"/>
    <dgm:cxn modelId="{C2E499FB-A6E3-4C6C-989B-80D459F84828}" type="presOf" srcId="{66CAFC22-B1CC-4859-BB60-F70219667C70}" destId="{C8DF74E8-841C-4875-8698-8F7B3DA38942}" srcOrd="1" destOrd="0" presId="urn:microsoft.com/office/officeart/2005/8/layout/bProcess3"/>
    <dgm:cxn modelId="{17556AB9-640A-4E07-9578-9C5BC4D96094}" type="presOf" srcId="{43567839-9A0E-490F-8910-45854D863166}" destId="{D5076CD2-A739-4F40-B53A-A0B74283E97A}" srcOrd="0" destOrd="0" presId="urn:microsoft.com/office/officeart/2005/8/layout/bProcess3"/>
    <dgm:cxn modelId="{12189EEE-DE92-4947-8F28-BC48039AC2B6}" type="presOf" srcId="{4AC20ABC-EEA1-44AE-8FDE-B496B97CCA65}" destId="{1F17E287-AB36-4E6C-9CEB-91D7AA56B468}" srcOrd="0" destOrd="2" presId="urn:microsoft.com/office/officeart/2005/8/layout/bProcess3"/>
    <dgm:cxn modelId="{5FDF018F-4F97-4B96-888D-6978589B3216}" type="presOf" srcId="{1BE72C35-5FB2-4C42-99CA-D12EA205B916}" destId="{FA23A5D7-057B-42F8-9ADA-A583B329089E}" srcOrd="0" destOrd="2" presId="urn:microsoft.com/office/officeart/2005/8/layout/bProcess3"/>
    <dgm:cxn modelId="{CB5AA010-115F-444F-8326-F5F551EA9B6A}" type="presParOf" srcId="{2C5480F5-F6FE-4DBC-ADBD-DF0930B7CC3C}" destId="{0D069879-9731-44A6-91F7-AA88F19D1529}" srcOrd="0" destOrd="0" presId="urn:microsoft.com/office/officeart/2005/8/layout/bProcess3"/>
    <dgm:cxn modelId="{62CD5793-D7BF-4527-87C5-1E8DFCAD061D}" type="presParOf" srcId="{2C5480F5-F6FE-4DBC-ADBD-DF0930B7CC3C}" destId="{EB271FB8-10F7-4A64-AA4B-9C71191F5BEE}" srcOrd="1" destOrd="0" presId="urn:microsoft.com/office/officeart/2005/8/layout/bProcess3"/>
    <dgm:cxn modelId="{593F9666-AE95-405A-9AAD-24C222EE576B}" type="presParOf" srcId="{EB271FB8-10F7-4A64-AA4B-9C71191F5BEE}" destId="{03DB92FD-971A-4447-9565-D83770DC1DA9}" srcOrd="0" destOrd="0" presId="urn:microsoft.com/office/officeart/2005/8/layout/bProcess3"/>
    <dgm:cxn modelId="{3BDB924D-5198-49F1-9376-882872F8A263}" type="presParOf" srcId="{2C5480F5-F6FE-4DBC-ADBD-DF0930B7CC3C}" destId="{1F17E287-AB36-4E6C-9CEB-91D7AA56B468}" srcOrd="2" destOrd="0" presId="urn:microsoft.com/office/officeart/2005/8/layout/bProcess3"/>
    <dgm:cxn modelId="{3BEDCF1D-9D38-40E8-B0BC-C0A0EF521473}" type="presParOf" srcId="{2C5480F5-F6FE-4DBC-ADBD-DF0930B7CC3C}" destId="{CD4903A0-AEBB-44FC-9665-09BACE2B7C53}" srcOrd="3" destOrd="0" presId="urn:microsoft.com/office/officeart/2005/8/layout/bProcess3"/>
    <dgm:cxn modelId="{AA3F5380-1D1D-416B-B3F2-33D61BF4D9C4}" type="presParOf" srcId="{CD4903A0-AEBB-44FC-9665-09BACE2B7C53}" destId="{916B558F-878F-47C1-9903-E6638DA3516C}" srcOrd="0" destOrd="0" presId="urn:microsoft.com/office/officeart/2005/8/layout/bProcess3"/>
    <dgm:cxn modelId="{E7F86262-7EEE-46D6-877B-847A9246BC14}" type="presParOf" srcId="{2C5480F5-F6FE-4DBC-ADBD-DF0930B7CC3C}" destId="{28A76BA2-CE39-40F1-A4C5-81D51AF7378C}" srcOrd="4" destOrd="0" presId="urn:microsoft.com/office/officeart/2005/8/layout/bProcess3"/>
    <dgm:cxn modelId="{DD7BA386-4530-4B4E-9925-A5D220E08814}" type="presParOf" srcId="{2C5480F5-F6FE-4DBC-ADBD-DF0930B7CC3C}" destId="{F0A8AE22-6BE0-4D34-810C-1AAE81270BCF}" srcOrd="5" destOrd="0" presId="urn:microsoft.com/office/officeart/2005/8/layout/bProcess3"/>
    <dgm:cxn modelId="{8552C884-CAF1-40EB-9D7A-E7EADC9DE519}" type="presParOf" srcId="{F0A8AE22-6BE0-4D34-810C-1AAE81270BCF}" destId="{C8DF74E8-841C-4875-8698-8F7B3DA38942}" srcOrd="0" destOrd="0" presId="urn:microsoft.com/office/officeart/2005/8/layout/bProcess3"/>
    <dgm:cxn modelId="{A8877A4E-A519-482A-B10B-E10747AE27F9}" type="presParOf" srcId="{2C5480F5-F6FE-4DBC-ADBD-DF0930B7CC3C}" destId="{C159907B-B5BD-4977-B43B-37C45CAE5B50}" srcOrd="6" destOrd="0" presId="urn:microsoft.com/office/officeart/2005/8/layout/bProcess3"/>
    <dgm:cxn modelId="{72FBC38F-E89A-4B86-9A86-62CE5D5276D8}" type="presParOf" srcId="{2C5480F5-F6FE-4DBC-ADBD-DF0930B7CC3C}" destId="{1F7550FC-7E11-4D99-848E-296B7D56A28A}" srcOrd="7" destOrd="0" presId="urn:microsoft.com/office/officeart/2005/8/layout/bProcess3"/>
    <dgm:cxn modelId="{AAE14AC0-F5C4-4451-B519-3A2A9397FAC0}" type="presParOf" srcId="{1F7550FC-7E11-4D99-848E-296B7D56A28A}" destId="{7EFEF708-8F0C-43CB-B147-38317F2D0D91}" srcOrd="0" destOrd="0" presId="urn:microsoft.com/office/officeart/2005/8/layout/bProcess3"/>
    <dgm:cxn modelId="{888C29DC-EE4A-411D-B6E7-8935DEA25189}" type="presParOf" srcId="{2C5480F5-F6FE-4DBC-ADBD-DF0930B7CC3C}" destId="{D5076CD2-A739-4F40-B53A-A0B74283E97A}" srcOrd="8" destOrd="0" presId="urn:microsoft.com/office/officeart/2005/8/layout/bProcess3"/>
    <dgm:cxn modelId="{DFE5FBF5-E194-4FB3-B4A7-8C985FC6571D}" type="presParOf" srcId="{2C5480F5-F6FE-4DBC-ADBD-DF0930B7CC3C}" destId="{585CEEB9-458C-4951-A43C-9C6433ECEEED}" srcOrd="9" destOrd="0" presId="urn:microsoft.com/office/officeart/2005/8/layout/bProcess3"/>
    <dgm:cxn modelId="{E826CDFD-7AE0-4F6B-96EB-8D478E128254}" type="presParOf" srcId="{585CEEB9-458C-4951-A43C-9C6433ECEEED}" destId="{6139EE24-1A30-4E91-BF05-FEB226E4ABF0}" srcOrd="0" destOrd="0" presId="urn:microsoft.com/office/officeart/2005/8/layout/bProcess3"/>
    <dgm:cxn modelId="{314CDC13-531F-4DE1-8139-17DC450E20BA}" type="presParOf" srcId="{2C5480F5-F6FE-4DBC-ADBD-DF0930B7CC3C}" destId="{FA23A5D7-057B-42F8-9ADA-A583B329089E}" srcOrd="10"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271FB8-10F7-4A64-AA4B-9C71191F5BEE}">
      <dsp:nvSpPr>
        <dsp:cNvPr id="0" name=""/>
        <dsp:cNvSpPr/>
      </dsp:nvSpPr>
      <dsp:spPr>
        <a:xfrm>
          <a:off x="2333902" y="1306276"/>
          <a:ext cx="505188" cy="91440"/>
        </a:xfrm>
        <a:custGeom>
          <a:avLst/>
          <a:gdLst/>
          <a:ahLst/>
          <a:cxnLst/>
          <a:rect l="0" t="0" r="0" b="0"/>
          <a:pathLst>
            <a:path>
              <a:moveTo>
                <a:pt x="0" y="45720"/>
              </a:moveTo>
              <a:lnTo>
                <a:pt x="50518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3101" y="1349317"/>
        <a:ext cx="26789" cy="5357"/>
      </dsp:txXfrm>
    </dsp:sp>
    <dsp:sp modelId="{0D069879-9731-44A6-91F7-AA88F19D1529}">
      <dsp:nvSpPr>
        <dsp:cNvPr id="0" name=""/>
        <dsp:cNvSpPr/>
      </dsp:nvSpPr>
      <dsp:spPr>
        <a:xfrm>
          <a:off x="6188" y="653142"/>
          <a:ext cx="2329513" cy="13977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id-ID" sz="1400" kern="1200" dirty="0" smtClean="0"/>
            <a:t>Akuisisi Data</a:t>
          </a:r>
          <a:endParaRPr lang="en-US" sz="1400" kern="1200" dirty="0"/>
        </a:p>
        <a:p>
          <a:pPr marL="57150" lvl="1" indent="-57150" algn="l" defTabSz="488950">
            <a:lnSpc>
              <a:spcPct val="90000"/>
            </a:lnSpc>
            <a:spcBef>
              <a:spcPct val="0"/>
            </a:spcBef>
            <a:spcAft>
              <a:spcPct val="15000"/>
            </a:spcAft>
            <a:buChar char="••"/>
          </a:pPr>
          <a:r>
            <a:rPr lang="id-ID" sz="1100" kern="1200" dirty="0" smtClean="0"/>
            <a:t>Primary</a:t>
          </a:r>
          <a:endParaRPr lang="en-US" sz="1100" kern="1200" dirty="0"/>
        </a:p>
        <a:p>
          <a:pPr marL="57150" lvl="1" indent="-57150" algn="l" defTabSz="488950">
            <a:lnSpc>
              <a:spcPct val="90000"/>
            </a:lnSpc>
            <a:spcBef>
              <a:spcPct val="0"/>
            </a:spcBef>
            <a:spcAft>
              <a:spcPct val="15000"/>
            </a:spcAft>
            <a:buChar char="••"/>
          </a:pPr>
          <a:r>
            <a:rPr lang="id-ID" sz="1100" kern="1200" dirty="0" smtClean="0"/>
            <a:t>Secondary</a:t>
          </a:r>
          <a:endParaRPr lang="en-US" sz="1100" kern="1200" dirty="0"/>
        </a:p>
      </dsp:txBody>
      <dsp:txXfrm>
        <a:off x="6188" y="653142"/>
        <a:ext cx="2329513" cy="1397708"/>
      </dsp:txXfrm>
    </dsp:sp>
    <dsp:sp modelId="{CD4903A0-AEBB-44FC-9665-09BACE2B7C53}">
      <dsp:nvSpPr>
        <dsp:cNvPr id="0" name=""/>
        <dsp:cNvSpPr/>
      </dsp:nvSpPr>
      <dsp:spPr>
        <a:xfrm>
          <a:off x="5199204" y="1306276"/>
          <a:ext cx="505188" cy="91440"/>
        </a:xfrm>
        <a:custGeom>
          <a:avLst/>
          <a:gdLst/>
          <a:ahLst/>
          <a:cxnLst/>
          <a:rect l="0" t="0" r="0" b="0"/>
          <a:pathLst>
            <a:path>
              <a:moveTo>
                <a:pt x="0" y="45720"/>
              </a:moveTo>
              <a:lnTo>
                <a:pt x="50518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8403" y="1349317"/>
        <a:ext cx="26789" cy="5357"/>
      </dsp:txXfrm>
    </dsp:sp>
    <dsp:sp modelId="{1F17E287-AB36-4E6C-9CEB-91D7AA56B468}">
      <dsp:nvSpPr>
        <dsp:cNvPr id="0" name=""/>
        <dsp:cNvSpPr/>
      </dsp:nvSpPr>
      <dsp:spPr>
        <a:xfrm>
          <a:off x="2871490" y="653142"/>
          <a:ext cx="2329513" cy="1397708"/>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id-ID" sz="1400" b="1" kern="1200" dirty="0" smtClean="0"/>
            <a:t>Representasi Data</a:t>
          </a:r>
          <a:endParaRPr lang="en-US" sz="1400" b="1" kern="1200" dirty="0"/>
        </a:p>
        <a:p>
          <a:pPr marL="57150" lvl="1" indent="-57150" algn="l" defTabSz="488950">
            <a:lnSpc>
              <a:spcPct val="90000"/>
            </a:lnSpc>
            <a:spcBef>
              <a:spcPct val="0"/>
            </a:spcBef>
            <a:spcAft>
              <a:spcPct val="15000"/>
            </a:spcAft>
            <a:buChar char="••"/>
          </a:pPr>
          <a:r>
            <a:rPr lang="id-ID" sz="1100" b="1" kern="1200" dirty="0" smtClean="0"/>
            <a:t>Pre-Processing</a:t>
          </a:r>
          <a:endParaRPr lang="en-US" sz="1100" b="1" kern="1200" dirty="0"/>
        </a:p>
        <a:p>
          <a:pPr marL="57150" lvl="1" indent="-57150" algn="l" defTabSz="488950">
            <a:lnSpc>
              <a:spcPct val="90000"/>
            </a:lnSpc>
            <a:spcBef>
              <a:spcPct val="0"/>
            </a:spcBef>
            <a:spcAft>
              <a:spcPct val="15000"/>
            </a:spcAft>
            <a:buChar char="••"/>
          </a:pPr>
          <a:r>
            <a:rPr lang="id-ID" sz="1100" b="1" kern="1200" dirty="0" smtClean="0"/>
            <a:t>Transformasi</a:t>
          </a:r>
          <a:endParaRPr lang="en-US" sz="1100" b="1" kern="1200" dirty="0"/>
        </a:p>
      </dsp:txBody>
      <dsp:txXfrm>
        <a:off x="2871490" y="653142"/>
        <a:ext cx="2329513" cy="1397708"/>
      </dsp:txXfrm>
    </dsp:sp>
    <dsp:sp modelId="{F0A8AE22-6BE0-4D34-810C-1AAE81270BCF}">
      <dsp:nvSpPr>
        <dsp:cNvPr id="0" name=""/>
        <dsp:cNvSpPr/>
      </dsp:nvSpPr>
      <dsp:spPr>
        <a:xfrm>
          <a:off x="1170945" y="2049050"/>
          <a:ext cx="5730604" cy="505188"/>
        </a:xfrm>
        <a:custGeom>
          <a:avLst/>
          <a:gdLst/>
          <a:ahLst/>
          <a:cxnLst/>
          <a:rect l="0" t="0" r="0" b="0"/>
          <a:pathLst>
            <a:path>
              <a:moveTo>
                <a:pt x="5730604" y="0"/>
              </a:moveTo>
              <a:lnTo>
                <a:pt x="5730604" y="269694"/>
              </a:lnTo>
              <a:lnTo>
                <a:pt x="0" y="269694"/>
              </a:lnTo>
              <a:lnTo>
                <a:pt x="0" y="505188"/>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92357" y="2298965"/>
        <a:ext cx="287779" cy="5357"/>
      </dsp:txXfrm>
    </dsp:sp>
    <dsp:sp modelId="{28A76BA2-CE39-40F1-A4C5-81D51AF7378C}">
      <dsp:nvSpPr>
        <dsp:cNvPr id="0" name=""/>
        <dsp:cNvSpPr/>
      </dsp:nvSpPr>
      <dsp:spPr>
        <a:xfrm>
          <a:off x="5736792" y="653142"/>
          <a:ext cx="2329513" cy="1397708"/>
        </a:xfrm>
        <a:prstGeom prst="rect">
          <a:avLst/>
        </a:prstGeom>
        <a:solidFill>
          <a:schemeClr val="accent4">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id-ID" sz="1400" b="1" kern="1200" dirty="0" smtClean="0"/>
            <a:t>Data Properti/Descriptor</a:t>
          </a:r>
          <a:endParaRPr lang="en-US" sz="1400" b="1" kern="1200" dirty="0"/>
        </a:p>
        <a:p>
          <a:pPr marL="57150" lvl="1" indent="-57150" algn="l" defTabSz="488950">
            <a:lnSpc>
              <a:spcPct val="90000"/>
            </a:lnSpc>
            <a:spcBef>
              <a:spcPct val="0"/>
            </a:spcBef>
            <a:spcAft>
              <a:spcPct val="15000"/>
            </a:spcAft>
            <a:buChar char="••"/>
          </a:pPr>
          <a:r>
            <a:rPr lang="id-ID" sz="1100" b="1" kern="1200" dirty="0" smtClean="0"/>
            <a:t>Ektraksi Ciri</a:t>
          </a:r>
          <a:endParaRPr lang="en-US" sz="1100" b="1" kern="1200" dirty="0"/>
        </a:p>
      </dsp:txBody>
      <dsp:txXfrm>
        <a:off x="5736792" y="653142"/>
        <a:ext cx="2329513" cy="1397708"/>
      </dsp:txXfrm>
    </dsp:sp>
    <dsp:sp modelId="{1F7550FC-7E11-4D99-848E-296B7D56A28A}">
      <dsp:nvSpPr>
        <dsp:cNvPr id="0" name=""/>
        <dsp:cNvSpPr/>
      </dsp:nvSpPr>
      <dsp:spPr>
        <a:xfrm>
          <a:off x="2333902" y="3239772"/>
          <a:ext cx="505188" cy="91440"/>
        </a:xfrm>
        <a:custGeom>
          <a:avLst/>
          <a:gdLst/>
          <a:ahLst/>
          <a:cxnLst/>
          <a:rect l="0" t="0" r="0" b="0"/>
          <a:pathLst>
            <a:path>
              <a:moveTo>
                <a:pt x="0" y="45720"/>
              </a:moveTo>
              <a:lnTo>
                <a:pt x="50518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3101" y="3282813"/>
        <a:ext cx="26789" cy="5357"/>
      </dsp:txXfrm>
    </dsp:sp>
    <dsp:sp modelId="{C159907B-B5BD-4977-B43B-37C45CAE5B50}">
      <dsp:nvSpPr>
        <dsp:cNvPr id="0" name=""/>
        <dsp:cNvSpPr/>
      </dsp:nvSpPr>
      <dsp:spPr>
        <a:xfrm>
          <a:off x="6188" y="2586638"/>
          <a:ext cx="2329513" cy="13977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id-ID" sz="1400" kern="1200" dirty="0" smtClean="0"/>
            <a:t>Knowledge Based</a:t>
          </a:r>
          <a:endParaRPr lang="en-US" sz="1400" kern="1200" dirty="0"/>
        </a:p>
        <a:p>
          <a:pPr marL="57150" lvl="1" indent="-57150" algn="l" defTabSz="488950">
            <a:lnSpc>
              <a:spcPct val="90000"/>
            </a:lnSpc>
            <a:spcBef>
              <a:spcPct val="0"/>
            </a:spcBef>
            <a:spcAft>
              <a:spcPct val="15000"/>
            </a:spcAft>
            <a:buChar char="••"/>
          </a:pPr>
          <a:r>
            <a:rPr lang="id-ID" sz="1100" kern="1200" dirty="0" smtClean="0"/>
            <a:t>Model</a:t>
          </a:r>
          <a:endParaRPr lang="en-US" sz="1100" kern="1200" dirty="0"/>
        </a:p>
        <a:p>
          <a:pPr marL="57150" lvl="1" indent="-57150" algn="l" defTabSz="488950">
            <a:lnSpc>
              <a:spcPct val="90000"/>
            </a:lnSpc>
            <a:spcBef>
              <a:spcPct val="0"/>
            </a:spcBef>
            <a:spcAft>
              <a:spcPct val="15000"/>
            </a:spcAft>
            <a:buChar char="••"/>
          </a:pPr>
          <a:r>
            <a:rPr lang="id-ID" sz="1100" kern="1200" dirty="0" smtClean="0"/>
            <a:t>Clasifier</a:t>
          </a:r>
          <a:endParaRPr lang="en-US" sz="1100" kern="1200" dirty="0"/>
        </a:p>
      </dsp:txBody>
      <dsp:txXfrm>
        <a:off x="6188" y="2586638"/>
        <a:ext cx="2329513" cy="1397708"/>
      </dsp:txXfrm>
    </dsp:sp>
    <dsp:sp modelId="{585CEEB9-458C-4951-A43C-9C6433ECEEED}">
      <dsp:nvSpPr>
        <dsp:cNvPr id="0" name=""/>
        <dsp:cNvSpPr/>
      </dsp:nvSpPr>
      <dsp:spPr>
        <a:xfrm>
          <a:off x="5199204" y="3239772"/>
          <a:ext cx="505188" cy="91440"/>
        </a:xfrm>
        <a:custGeom>
          <a:avLst/>
          <a:gdLst/>
          <a:ahLst/>
          <a:cxnLst/>
          <a:rect l="0" t="0" r="0" b="0"/>
          <a:pathLst>
            <a:path>
              <a:moveTo>
                <a:pt x="0" y="45720"/>
              </a:moveTo>
              <a:lnTo>
                <a:pt x="50518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8403" y="3282813"/>
        <a:ext cx="26789" cy="5357"/>
      </dsp:txXfrm>
    </dsp:sp>
    <dsp:sp modelId="{D5076CD2-A739-4F40-B53A-A0B74283E97A}">
      <dsp:nvSpPr>
        <dsp:cNvPr id="0" name=""/>
        <dsp:cNvSpPr/>
      </dsp:nvSpPr>
      <dsp:spPr>
        <a:xfrm>
          <a:off x="2871490" y="2586638"/>
          <a:ext cx="2329513" cy="139770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id-ID" sz="1400" kern="1200" dirty="0" smtClean="0"/>
            <a:t>Recognition Process</a:t>
          </a:r>
          <a:endParaRPr lang="en-US" sz="1400" kern="1200" dirty="0"/>
        </a:p>
        <a:p>
          <a:pPr marL="57150" lvl="1" indent="-57150" algn="l" defTabSz="488950">
            <a:lnSpc>
              <a:spcPct val="90000"/>
            </a:lnSpc>
            <a:spcBef>
              <a:spcPct val="0"/>
            </a:spcBef>
            <a:spcAft>
              <a:spcPct val="15000"/>
            </a:spcAft>
            <a:buChar char="••"/>
          </a:pPr>
          <a:r>
            <a:rPr lang="id-ID" sz="1100" kern="1200" dirty="0" smtClean="0"/>
            <a:t>Matching/Similarity</a:t>
          </a:r>
          <a:endParaRPr lang="en-US" sz="1100" kern="1200" dirty="0"/>
        </a:p>
        <a:p>
          <a:pPr marL="57150" lvl="1" indent="-57150" algn="l" defTabSz="488950">
            <a:lnSpc>
              <a:spcPct val="90000"/>
            </a:lnSpc>
            <a:spcBef>
              <a:spcPct val="0"/>
            </a:spcBef>
            <a:spcAft>
              <a:spcPct val="15000"/>
            </a:spcAft>
            <a:buChar char="••"/>
          </a:pPr>
          <a:r>
            <a:rPr lang="id-ID" sz="1100" kern="1200" dirty="0" smtClean="0"/>
            <a:t>Used training Result</a:t>
          </a:r>
          <a:endParaRPr lang="en-US" sz="1100" kern="1200" dirty="0"/>
        </a:p>
      </dsp:txBody>
      <dsp:txXfrm>
        <a:off x="2871490" y="2586638"/>
        <a:ext cx="2329513" cy="1397708"/>
      </dsp:txXfrm>
    </dsp:sp>
    <dsp:sp modelId="{FA23A5D7-057B-42F8-9ADA-A583B329089E}">
      <dsp:nvSpPr>
        <dsp:cNvPr id="0" name=""/>
        <dsp:cNvSpPr/>
      </dsp:nvSpPr>
      <dsp:spPr>
        <a:xfrm>
          <a:off x="5736792" y="2586638"/>
          <a:ext cx="2329513" cy="13977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id-ID" sz="1400" kern="1200" dirty="0" smtClean="0"/>
            <a:t>Result Analysis</a:t>
          </a:r>
          <a:endParaRPr lang="en-US" sz="1400" kern="1200" dirty="0"/>
        </a:p>
        <a:p>
          <a:pPr marL="57150" lvl="1" indent="-57150" algn="l" defTabSz="488950">
            <a:lnSpc>
              <a:spcPct val="90000"/>
            </a:lnSpc>
            <a:spcBef>
              <a:spcPct val="0"/>
            </a:spcBef>
            <a:spcAft>
              <a:spcPct val="15000"/>
            </a:spcAft>
            <a:buChar char="••"/>
          </a:pPr>
          <a:r>
            <a:rPr lang="id-ID" sz="1100" kern="1200" dirty="0" smtClean="0"/>
            <a:t>Performance : accuration, precission, recall</a:t>
          </a:r>
          <a:endParaRPr lang="en-US" sz="1100" kern="1200" dirty="0"/>
        </a:p>
        <a:p>
          <a:pPr marL="57150" lvl="1" indent="-57150" algn="l" defTabSz="488950">
            <a:lnSpc>
              <a:spcPct val="90000"/>
            </a:lnSpc>
            <a:spcBef>
              <a:spcPct val="0"/>
            </a:spcBef>
            <a:spcAft>
              <a:spcPct val="15000"/>
            </a:spcAft>
            <a:buChar char="••"/>
          </a:pPr>
          <a:r>
            <a:rPr lang="id-ID" sz="1100" kern="1200" dirty="0" smtClean="0"/>
            <a:t>etc</a:t>
          </a:r>
          <a:endParaRPr lang="en-US" sz="1100" kern="1200" dirty="0"/>
        </a:p>
      </dsp:txBody>
      <dsp:txXfrm>
        <a:off x="5736792" y="2586638"/>
        <a:ext cx="2329513" cy="139770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7/30/2014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p14="http://schemas.microsoft.com/office/powerpoint/2010/main" xmlns=""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7/30/2014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p14="http://schemas.microsoft.com/office/powerpoint/2010/main" xmlns=""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Cylindrical_coordinate_syste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53173-4466-49D0-99E3-D0542561C2CD}" type="slidenum">
              <a:rPr lang="ru-RU"/>
              <a:pPr/>
              <a:t>14</a:t>
            </a:fld>
            <a:endParaRPr lang="ru-RU"/>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ru-RU"/>
              <a:t>The system consists of three independent dimensions which can be represented </a:t>
            </a:r>
            <a:r>
              <a:rPr lang="ru-RU">
                <a:hlinkClick r:id="rId3" tooltip="Cylindrical coordinate system"/>
              </a:rPr>
              <a:t>cylindrically</a:t>
            </a:r>
            <a:r>
              <a:rPr lang="ru-RU"/>
              <a:t> in three dimensions as an irregular color solid: </a:t>
            </a:r>
            <a:r>
              <a:rPr lang="ru-RU" i="1"/>
              <a:t>hue</a:t>
            </a:r>
            <a:r>
              <a:rPr lang="ru-RU"/>
              <a:t>, measured by degrees around horizontal circles; </a:t>
            </a:r>
            <a:r>
              <a:rPr lang="ru-RU" i="1"/>
              <a:t>chroma</a:t>
            </a:r>
            <a:r>
              <a:rPr lang="ru-RU"/>
              <a:t>, measured radially outward from the neutral (gray) vertical axis; and </a:t>
            </a:r>
            <a:r>
              <a:rPr lang="ru-RU" i="1"/>
              <a:t>value</a:t>
            </a:r>
            <a:r>
              <a:rPr lang="ru-RU"/>
              <a:t>, measured vertically from 0 (black) to 10 (white). Munsell determined the spacing of colors along these dimensions by taking measurements of human visual responses. In each dimension, Munsell colors are as close to perceptually uniform as he could make them, which makes the resulting shape quite irregular. As Munsell explains:</a:t>
            </a:r>
          </a:p>
          <a:p>
            <a:r>
              <a:rPr lang="en-US"/>
              <a:t>“</a:t>
            </a:r>
            <a:r>
              <a:rPr lang="ru-RU"/>
              <a:t>Desire to fit a chosen contour, such as the pyramid, cone, cylinder or cube, coupled with a lack of proper tests, has led to many distorted statements of color relations, and it becomes evident, when physical measurement of pigment values and chromas is studied, that no regular contour will serve.</a:t>
            </a:r>
            <a:r>
              <a:rPr lang="en-US"/>
              <a:t>”</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r="17785" b="11855"/>
          <a:stretch/>
        </p:blipFill>
        <p:spPr bwMode="auto">
          <a:xfrm>
            <a:off x="43394" y="3251531"/>
            <a:ext cx="3848669" cy="309467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C07ABC2E-C851-4E78-8D72-31D0C411F089}" type="datetime1">
              <a:rPr lang="id-ID" smtClean="0"/>
              <a:pPr>
                <a:defRPr/>
              </a:pPr>
              <a:t>30/07/2014</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589705" y="216578"/>
            <a:ext cx="3264827" cy="648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36245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5658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447800"/>
            <a:ext cx="4059238" cy="4587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1688" y="1447800"/>
            <a:ext cx="4060825" cy="2217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1688" y="3817938"/>
            <a:ext cx="4060825" cy="2217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438150" y="6550025"/>
            <a:ext cx="387350" cy="219075"/>
          </a:xfrm>
        </p:spPr>
        <p:txBody>
          <a:bodyPr/>
          <a:lstStyle>
            <a:lvl1pPr>
              <a:defRPr/>
            </a:lvl1pPr>
          </a:lstStyle>
          <a:p>
            <a:fld id="{ED06CE9C-5CE1-45C2-90B5-0E813663B705}" type="slidenum">
              <a:rPr lang="en-US"/>
              <a:pPr/>
              <a:t>‹#›</a:t>
            </a:fld>
            <a:endParaRPr lang="en-US"/>
          </a:p>
        </p:txBody>
      </p:sp>
      <p:sp>
        <p:nvSpPr>
          <p:cNvPr id="7" name="Date Placeholder 6"/>
          <p:cNvSpPr>
            <a:spLocks noGrp="1"/>
          </p:cNvSpPr>
          <p:nvPr>
            <p:ph type="dt" sz="half" idx="11"/>
          </p:nvPr>
        </p:nvSpPr>
        <p:spPr>
          <a:xfrm>
            <a:off x="836613" y="6550025"/>
            <a:ext cx="1450975" cy="219075"/>
          </a:xfrm>
        </p:spPr>
        <p:txBody>
          <a:bodyPr/>
          <a:lstStyle>
            <a:lvl1pPr>
              <a:defRPr/>
            </a:lvl1pPr>
          </a:lstStyle>
          <a:p>
            <a:fld id="{F47FED8B-677C-4C21-99B1-41017F37C3EE}" type="datetime1">
              <a:rPr lang="id-ID" smtClean="0"/>
              <a:pPr/>
              <a:t>30/07/2014</a:t>
            </a:fld>
            <a:endParaRPr lang="en-US"/>
          </a:p>
        </p:txBody>
      </p:sp>
      <p:sp>
        <p:nvSpPr>
          <p:cNvPr id="8" name="Footer Placeholder 7"/>
          <p:cNvSpPr>
            <a:spLocks noGrp="1"/>
          </p:cNvSpPr>
          <p:nvPr>
            <p:ph type="ftr" sz="quarter" idx="12"/>
          </p:nvPr>
        </p:nvSpPr>
        <p:spPr>
          <a:xfrm>
            <a:off x="2305050" y="6550025"/>
            <a:ext cx="5051425" cy="219075"/>
          </a:xfrm>
          <a:prstGeom prst="rect">
            <a:avLst/>
          </a:prstGeom>
        </p:spPr>
        <p:txBody>
          <a:bodyPr/>
          <a:lstStyle>
            <a:lvl1pPr>
              <a:defRPr/>
            </a:lvl1pPr>
          </a:lstStyle>
          <a:p>
            <a:r>
              <a:rPr lang="en-US" smtClean="0"/>
              <a:t>58/51</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56588"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447800"/>
            <a:ext cx="8272463" cy="4587875"/>
          </a:xfrm>
        </p:spPr>
        <p:txBody>
          <a:bodyPr/>
          <a:lstStyle/>
          <a:p>
            <a:endParaRPr lang="en-US"/>
          </a:p>
        </p:txBody>
      </p:sp>
      <p:sp>
        <p:nvSpPr>
          <p:cNvPr id="4" name="Slide Number Placeholder 3"/>
          <p:cNvSpPr>
            <a:spLocks noGrp="1"/>
          </p:cNvSpPr>
          <p:nvPr>
            <p:ph type="sldNum" sz="quarter" idx="10"/>
          </p:nvPr>
        </p:nvSpPr>
        <p:spPr>
          <a:xfrm>
            <a:off x="438150" y="6550025"/>
            <a:ext cx="387350" cy="219075"/>
          </a:xfrm>
        </p:spPr>
        <p:txBody>
          <a:bodyPr/>
          <a:lstStyle>
            <a:lvl1pPr>
              <a:defRPr/>
            </a:lvl1pPr>
          </a:lstStyle>
          <a:p>
            <a:fld id="{A85DE022-4FCE-42C5-B1A0-F0BC54C2B9C4}" type="slidenum">
              <a:rPr lang="en-US"/>
              <a:pPr/>
              <a:t>‹#›</a:t>
            </a:fld>
            <a:endParaRPr lang="en-US"/>
          </a:p>
        </p:txBody>
      </p:sp>
      <p:sp>
        <p:nvSpPr>
          <p:cNvPr id="5" name="Date Placeholder 4"/>
          <p:cNvSpPr>
            <a:spLocks noGrp="1"/>
          </p:cNvSpPr>
          <p:nvPr>
            <p:ph type="dt" sz="half" idx="11"/>
          </p:nvPr>
        </p:nvSpPr>
        <p:spPr>
          <a:xfrm>
            <a:off x="836613" y="6550025"/>
            <a:ext cx="1450975" cy="219075"/>
          </a:xfrm>
        </p:spPr>
        <p:txBody>
          <a:bodyPr/>
          <a:lstStyle>
            <a:lvl1pPr>
              <a:defRPr/>
            </a:lvl1pPr>
          </a:lstStyle>
          <a:p>
            <a:fld id="{128FE5EB-9981-431F-A846-281A1DBB6209}" type="datetime1">
              <a:rPr lang="id-ID" smtClean="0"/>
              <a:pPr/>
              <a:t>30/07/2014</a:t>
            </a:fld>
            <a:endParaRPr lang="en-US"/>
          </a:p>
        </p:txBody>
      </p:sp>
      <p:sp>
        <p:nvSpPr>
          <p:cNvPr id="6" name="Footer Placeholder 5"/>
          <p:cNvSpPr>
            <a:spLocks noGrp="1"/>
          </p:cNvSpPr>
          <p:nvPr>
            <p:ph type="ftr" sz="quarter" idx="12"/>
          </p:nvPr>
        </p:nvSpPr>
        <p:spPr>
          <a:xfrm>
            <a:off x="2305050" y="6550025"/>
            <a:ext cx="5051425" cy="219075"/>
          </a:xfrm>
          <a:prstGeom prst="rect">
            <a:avLst/>
          </a:prstGeom>
        </p:spPr>
        <p:txBody>
          <a:bodyPr/>
          <a:lstStyle>
            <a:lvl1pPr>
              <a:defRPr/>
            </a:lvl1pPr>
          </a:lstStyle>
          <a:p>
            <a:r>
              <a:rPr lang="en-US" smtClean="0"/>
              <a:t>58/51</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A7E046F5-CBB8-4643-A502-42C4C03C2D84}" type="datetime1">
              <a:rPr lang="id-ID" smtClean="0"/>
              <a:pPr>
                <a:defRPr/>
              </a:pPr>
              <a:t>30/07/2014</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204A5F58-0816-4C9F-8E26-6D0DD9A0A99A}" type="datetime1">
              <a:rPr lang="id-ID" smtClean="0"/>
              <a:pPr>
                <a:defRPr/>
              </a:pPr>
              <a:t>30/07/2014</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DA28EA6D-2A29-42A2-AB94-2CA04CC3F4E0}" type="datetime1">
              <a:rPr lang="id-ID" smtClean="0"/>
              <a:pPr>
                <a:defRPr/>
              </a:pPr>
              <a:t>30/07/2014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A9B05EDC-36A6-48E6-8A49-CCAAA2F880ED}" type="datetime1">
              <a:rPr lang="id-ID" smtClean="0"/>
              <a:pPr>
                <a:defRPr/>
              </a:pPr>
              <a:t>30/07/2014</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32CB1C59-B95B-4C4D-A0D9-C7DB23F3B3E5}" type="datetime1">
              <a:rPr lang="id-ID" smtClean="0"/>
              <a:pPr>
                <a:defRPr/>
              </a:pPr>
              <a:t>30/07/2014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t="17910" b="13980"/>
          <a:stretch/>
        </p:blipFill>
        <p:spPr bwMode="auto">
          <a:xfrm>
            <a:off x="-2566" y="0"/>
            <a:ext cx="9144000" cy="46709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54392" y="142946"/>
            <a:ext cx="3039184" cy="603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65D76B7-AA52-4FDD-BB94-AEC752F0CC71}" type="datetime1">
              <a:rPr lang="id-ID" smtClean="0"/>
              <a:pPr/>
              <a:t>30/07/2014</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r>
              <a:rPr lang="id-ID" smtClean="0"/>
              <a:t>58/51</a:t>
            </a:r>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Mystogan\Pictures\75_big.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 y="6242667"/>
            <a:ext cx="9143999"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Slide Number Placeholder 1"/>
          <p:cNvSpPr txBox="1">
            <a:spLocks/>
          </p:cNvSpPr>
          <p:nvPr userDrawn="1"/>
        </p:nvSpPr>
        <p:spPr>
          <a:xfrm>
            <a:off x="129381" y="6492875"/>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2B1F015-1154-6F45-9F5A-29B4836DF7ED}" type="slidenum">
              <a:rPr kumimoji="0" 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Date Placeholder 2"/>
          <p:cNvSpPr txBox="1">
            <a:spLocks/>
          </p:cNvSpPr>
          <p:nvPr userDrawn="1"/>
        </p:nvSpPr>
        <p:spPr>
          <a:xfrm>
            <a:off x="550069" y="6492875"/>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49DE922-2F34-1241-8A40-1B6D2996FA4E}" type="datetime1">
              <a:rPr kumimoji="0" 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7/30/2014</a:t>
            </a:fld>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6248401"/>
            <a:ext cx="9143999"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13452925-B156-41B6-89C9-DBF55E056FCE}" type="datetime1">
              <a:rPr lang="id-ID" smtClean="0"/>
              <a:pPr>
                <a:defRPr/>
              </a:pPr>
              <a:t>30/07/2014</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5">
            <a:extLst>
              <a:ext uri="{28A0092B-C50C-407E-A947-70E740481C1C}">
                <a14:useLocalDpi xmlns:a14="http://schemas.microsoft.com/office/drawing/2010/main" xmlns=""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6"/>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5.bin"/><Relationship Id="rId7" Type="http://schemas.openxmlformats.org/officeDocument/2006/relationships/image" Target="../media/image30.png"/><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29.png"/><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8.xml"/><Relationship Id="rId5" Type="http://schemas.openxmlformats.org/officeDocument/2006/relationships/image" Target="../media/image40.wmf"/><Relationship Id="rId4" Type="http://schemas.openxmlformats.org/officeDocument/2006/relationships/image" Target="../media/image39.wmf"/></Relationships>
</file>

<file path=ppt/slides/_rels/slide1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image" Target="../media/image43.wmf"/><Relationship Id="rId9" Type="http://schemas.openxmlformats.org/officeDocument/2006/relationships/image" Target="../media/image4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vmlDrawing" Target="../drawings/vmlDrawing3.vml"/><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58.wmf"/></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58.wmf"/><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image" Target="../media/image58.wmf"/><Relationship Id="rId5" Type="http://schemas.openxmlformats.org/officeDocument/2006/relationships/oleObject" Target="../embeddings/oleObject12.bin"/><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8.xml"/><Relationship Id="rId1" Type="http://schemas.openxmlformats.org/officeDocument/2006/relationships/vmlDrawing" Target="../drawings/vmlDrawing7.vml"/><Relationship Id="rId5" Type="http://schemas.openxmlformats.org/officeDocument/2006/relationships/oleObject" Target="../embeddings/oleObject13.bin"/><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oleObject" Target="../embeddings/Microsoft_Office_Excel_97-2003_Worksheet1.xls"/><Relationship Id="rId7" Type="http://schemas.openxmlformats.org/officeDocument/2006/relationships/image" Target="../media/image75.jpeg"/><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7.jpeg"/></Relationships>
</file>

<file path=ppt/slides/_rels/slide34.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slideLayout" Target="../slideLayouts/slideLayout11.xml"/><Relationship Id="rId1" Type="http://schemas.openxmlformats.org/officeDocument/2006/relationships/vmlDrawing" Target="../drawings/vmlDrawing9.v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 Id="rId9" Type="http://schemas.openxmlformats.org/officeDocument/2006/relationships/oleObject" Target="../embeddings/Microsoft_Office_Excel_97-2003_Worksheet2.xls"/></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CIG4I3 SISTEM REKOGNISI</a:t>
            </a:r>
            <a:r>
              <a:rPr lang="id-ID" dirty="0" smtClean="0"/>
              <a:t/>
            </a:r>
            <a:br>
              <a:rPr lang="id-ID" dirty="0" smtClean="0"/>
            </a:br>
            <a:r>
              <a:rPr lang="id-ID" smtClean="0"/>
              <a:t>Pertemuan </a:t>
            </a:r>
            <a:r>
              <a:rPr lang="id-ID" smtClean="0"/>
              <a:t>8: </a:t>
            </a:r>
            <a:r>
              <a:rPr lang="id-ID" smtClean="0"/>
              <a:t>Ekstraksi </a:t>
            </a:r>
            <a:r>
              <a:rPr lang="id-ID" smtClean="0"/>
              <a:t>Ciri Warna</a:t>
            </a:r>
            <a:endParaRPr lang="en-US" dirty="0" smtClean="0"/>
          </a:p>
        </p:txBody>
      </p:sp>
      <p:sp>
        <p:nvSpPr>
          <p:cNvPr id="11" name="Subtitle 10"/>
          <p:cNvSpPr>
            <a:spLocks noGrp="1"/>
          </p:cNvSpPr>
          <p:nvPr>
            <p:ph type="subTitle" idx="1"/>
          </p:nvPr>
        </p:nvSpPr>
        <p:spPr/>
        <p:txBody>
          <a:bodyPr/>
          <a:lstStyle/>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r>
              <a:rPr lang="en-US" dirty="0" smtClean="0"/>
              <a:t>KK</a:t>
            </a:r>
            <a:r>
              <a:rPr lang="id-ID" dirty="0" smtClean="0"/>
              <a:t> ICM</a:t>
            </a:r>
            <a:endParaRPr lang="en-US" dirty="0"/>
          </a:p>
        </p:txBody>
      </p:sp>
      <p:sp>
        <p:nvSpPr>
          <p:cNvPr id="5" name="Date Placeholder 4"/>
          <p:cNvSpPr>
            <a:spLocks noGrp="1"/>
          </p:cNvSpPr>
          <p:nvPr>
            <p:ph type="dt" sz="half" idx="14"/>
          </p:nvPr>
        </p:nvSpPr>
        <p:spPr/>
        <p:txBody>
          <a:bodyPr/>
          <a:lstStyle/>
          <a:p>
            <a:pPr>
              <a:defRPr/>
            </a:pPr>
            <a:fld id="{CCEB8C1C-5749-45ED-8413-8DDB7C776684}" type="datetime1">
              <a:rPr lang="id-ID" smtClean="0"/>
              <a:pPr>
                <a:defRPr/>
              </a:pPr>
              <a:t>30/07/2014</a:t>
            </a:fld>
            <a:endParaRPr lang="en-US" dirty="0"/>
          </a:p>
        </p:txBody>
      </p:sp>
      <p:sp>
        <p:nvSpPr>
          <p:cNvPr id="6" name="Slide Number Placeholder 5"/>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p14="http://schemas.microsoft.com/office/powerpoint/2010/main" xmlns=""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type="body" idx="1"/>
          </p:nvPr>
        </p:nvSpPr>
        <p:spPr>
          <a:xfrm>
            <a:off x="400050" y="1447800"/>
            <a:ext cx="8272463" cy="612775"/>
          </a:xfrm>
        </p:spPr>
        <p:txBody>
          <a:bodyPr/>
          <a:lstStyle/>
          <a:p>
            <a:r>
              <a:rPr lang="en-US">
                <a:solidFill>
                  <a:schemeClr val="accent1"/>
                </a:solidFill>
              </a:rPr>
              <a:t>Color Gamut</a:t>
            </a:r>
            <a:endParaRPr lang="ru-RU">
              <a:solidFill>
                <a:schemeClr val="accent1"/>
              </a:solidFill>
            </a:endParaRPr>
          </a:p>
        </p:txBody>
      </p:sp>
      <p:sp>
        <p:nvSpPr>
          <p:cNvPr id="258052" name="Rectangle 4"/>
          <p:cNvSpPr>
            <a:spLocks noChangeArrowheads="1"/>
          </p:cNvSpPr>
          <p:nvPr/>
        </p:nvSpPr>
        <p:spPr bwMode="auto">
          <a:xfrm>
            <a:off x="828675" y="5507038"/>
            <a:ext cx="2952750" cy="730250"/>
          </a:xfrm>
          <a:prstGeom prst="rect">
            <a:avLst/>
          </a:prstGeom>
          <a:noFill/>
          <a:ln w="19050" algn="ctr">
            <a:noFill/>
            <a:miter lim="800000"/>
            <a:headEnd/>
            <a:tailEnd/>
          </a:ln>
          <a:effectLst/>
        </p:spPr>
        <p:txBody>
          <a:bodyPr anchor="ctr">
            <a:spAutoFit/>
          </a:bodyPr>
          <a:lstStyle/>
          <a:p>
            <a:pPr>
              <a:spcBef>
                <a:spcPct val="0"/>
              </a:spcBef>
            </a:pPr>
            <a:r>
              <a:rPr lang="en-US" sz="1400"/>
              <a:t>Gamut of the CIE RGB primaries and location of primaries on the CIE 1931 xy chromaticity diagram.</a:t>
            </a:r>
            <a:r>
              <a:rPr lang="ru-RU" sz="1400"/>
              <a:t> </a:t>
            </a:r>
          </a:p>
        </p:txBody>
      </p:sp>
      <p:pic>
        <p:nvPicPr>
          <p:cNvPr id="258053" name="Picture 5" descr="325px-CIExy1931_CIERGB"/>
          <p:cNvPicPr>
            <a:picLocks noChangeAspect="1" noChangeArrowheads="1"/>
          </p:cNvPicPr>
          <p:nvPr/>
        </p:nvPicPr>
        <p:blipFill>
          <a:blip r:embed="rId2"/>
          <a:srcRect/>
          <a:stretch>
            <a:fillRect/>
          </a:stretch>
        </p:blipFill>
        <p:spPr bwMode="auto">
          <a:xfrm>
            <a:off x="755650" y="1989138"/>
            <a:ext cx="3095625" cy="3419475"/>
          </a:xfrm>
          <a:prstGeom prst="rect">
            <a:avLst/>
          </a:prstGeom>
          <a:noFill/>
        </p:spPr>
      </p:pic>
      <p:grpSp>
        <p:nvGrpSpPr>
          <p:cNvPr id="2" name="Group 6"/>
          <p:cNvGrpSpPr>
            <a:grpSpLocks/>
          </p:cNvGrpSpPr>
          <p:nvPr/>
        </p:nvGrpSpPr>
        <p:grpSpPr bwMode="auto">
          <a:xfrm>
            <a:off x="4429125" y="1987550"/>
            <a:ext cx="3311525" cy="3457575"/>
            <a:chOff x="2699" y="1252"/>
            <a:chExt cx="2041" cy="2138"/>
          </a:xfrm>
        </p:grpSpPr>
        <p:pic>
          <p:nvPicPr>
            <p:cNvPr id="258055" name="Picture 7"/>
            <p:cNvPicPr>
              <a:picLocks noChangeAspect="1" noChangeArrowheads="1"/>
            </p:cNvPicPr>
            <p:nvPr/>
          </p:nvPicPr>
          <p:blipFill>
            <a:blip r:embed="rId3"/>
            <a:srcRect/>
            <a:stretch>
              <a:fillRect/>
            </a:stretch>
          </p:blipFill>
          <p:spPr bwMode="auto">
            <a:xfrm>
              <a:off x="2750" y="1252"/>
              <a:ext cx="1990" cy="2133"/>
            </a:xfrm>
            <a:prstGeom prst="rect">
              <a:avLst/>
            </a:prstGeom>
            <a:noFill/>
          </p:spPr>
        </p:pic>
        <p:pic>
          <p:nvPicPr>
            <p:cNvPr id="258056" name="Picture 8"/>
            <p:cNvPicPr>
              <a:picLocks noChangeAspect="1" noChangeArrowheads="1"/>
            </p:cNvPicPr>
            <p:nvPr/>
          </p:nvPicPr>
          <p:blipFill>
            <a:blip r:embed="rId4"/>
            <a:srcRect/>
            <a:stretch>
              <a:fillRect/>
            </a:stretch>
          </p:blipFill>
          <p:spPr bwMode="auto">
            <a:xfrm>
              <a:off x="3696" y="3294"/>
              <a:ext cx="156" cy="96"/>
            </a:xfrm>
            <a:prstGeom prst="rect">
              <a:avLst/>
            </a:prstGeom>
            <a:noFill/>
          </p:spPr>
        </p:pic>
        <p:pic>
          <p:nvPicPr>
            <p:cNvPr id="258057" name="Picture 9"/>
            <p:cNvPicPr>
              <a:picLocks noChangeAspect="1" noChangeArrowheads="1"/>
            </p:cNvPicPr>
            <p:nvPr/>
          </p:nvPicPr>
          <p:blipFill>
            <a:blip r:embed="rId5"/>
            <a:srcRect/>
            <a:stretch>
              <a:fillRect/>
            </a:stretch>
          </p:blipFill>
          <p:spPr bwMode="auto">
            <a:xfrm>
              <a:off x="2699" y="2160"/>
              <a:ext cx="120" cy="240"/>
            </a:xfrm>
            <a:prstGeom prst="rect">
              <a:avLst/>
            </a:prstGeom>
            <a:noFill/>
          </p:spPr>
        </p:pic>
      </p:grpSp>
      <p:sp>
        <p:nvSpPr>
          <p:cNvPr id="258058" name="Rectangle 10"/>
          <p:cNvSpPr>
            <a:spLocks noChangeArrowheads="1"/>
          </p:cNvSpPr>
          <p:nvPr/>
        </p:nvSpPr>
        <p:spPr bwMode="auto">
          <a:xfrm>
            <a:off x="4716463" y="5503863"/>
            <a:ext cx="2736850" cy="517525"/>
          </a:xfrm>
          <a:prstGeom prst="rect">
            <a:avLst/>
          </a:prstGeom>
          <a:noFill/>
          <a:ln w="19050" algn="ctr">
            <a:noFill/>
            <a:miter lim="800000"/>
            <a:headEnd/>
            <a:tailEnd/>
          </a:ln>
          <a:effectLst/>
        </p:spPr>
        <p:txBody>
          <a:bodyPr anchor="ctr">
            <a:spAutoFit/>
          </a:bodyPr>
          <a:lstStyle/>
          <a:p>
            <a:pPr>
              <a:spcBef>
                <a:spcPct val="0"/>
              </a:spcBef>
            </a:pPr>
            <a:r>
              <a:rPr lang="en-US" sz="1400"/>
              <a:t>Typical gamuts of a monitor and of a printing device.</a:t>
            </a:r>
            <a:endParaRPr lang="ru-RU" sz="1400"/>
          </a:p>
        </p:txBody>
      </p:sp>
      <p:sp>
        <p:nvSpPr>
          <p:cNvPr id="258059" name="Rectangle 11"/>
          <p:cNvSpPr>
            <a:spLocks noChangeArrowheads="1"/>
          </p:cNvSpPr>
          <p:nvPr/>
        </p:nvSpPr>
        <p:spPr bwMode="auto">
          <a:xfrm>
            <a:off x="5435600" y="3692525"/>
            <a:ext cx="1441450" cy="457200"/>
          </a:xfrm>
          <a:prstGeom prst="rect">
            <a:avLst/>
          </a:prstGeom>
          <a:noFill/>
          <a:ln w="19050" algn="ctr">
            <a:noFill/>
            <a:miter lim="800000"/>
            <a:headEnd/>
            <a:tailEnd/>
          </a:ln>
          <a:effectLst/>
        </p:spPr>
        <p:txBody>
          <a:bodyPr>
            <a:spAutoFit/>
          </a:bodyPr>
          <a:lstStyle/>
          <a:p>
            <a:r>
              <a:rPr lang="ru-RU" sz="1200"/>
              <a:t>printing device</a:t>
            </a:r>
            <a:r>
              <a:rPr lang="en-US" sz="1200"/>
              <a:t/>
            </a:r>
            <a:br>
              <a:rPr lang="en-US" sz="1200"/>
            </a:br>
            <a:r>
              <a:rPr lang="ru-RU" sz="1200"/>
              <a:t>color gamut</a:t>
            </a:r>
          </a:p>
        </p:txBody>
      </p:sp>
      <p:sp>
        <p:nvSpPr>
          <p:cNvPr id="258060" name="Rectangle 12"/>
          <p:cNvSpPr>
            <a:spLocks noChangeArrowheads="1"/>
          </p:cNvSpPr>
          <p:nvPr/>
        </p:nvSpPr>
        <p:spPr bwMode="auto">
          <a:xfrm>
            <a:off x="5146675" y="2924175"/>
            <a:ext cx="1441450" cy="457200"/>
          </a:xfrm>
          <a:prstGeom prst="rect">
            <a:avLst/>
          </a:prstGeom>
          <a:noFill/>
          <a:ln w="19050" algn="ctr">
            <a:noFill/>
            <a:miter lim="800000"/>
            <a:headEnd/>
            <a:tailEnd/>
          </a:ln>
          <a:effectLst/>
        </p:spPr>
        <p:txBody>
          <a:bodyPr>
            <a:spAutoFit/>
          </a:bodyPr>
          <a:lstStyle/>
          <a:p>
            <a:r>
              <a:rPr lang="en-US" sz="1200"/>
              <a:t>RGB monitor</a:t>
            </a:r>
            <a:br>
              <a:rPr lang="en-US" sz="1200"/>
            </a:br>
            <a:r>
              <a:rPr lang="ru-RU" sz="1200"/>
              <a:t>color gamut</a:t>
            </a:r>
          </a:p>
        </p:txBody>
      </p:sp>
      <p:sp>
        <p:nvSpPr>
          <p:cNvPr id="14" name="Rectangle 2"/>
          <p:cNvSpPr txBox="1">
            <a:spLocks noChangeArrowheads="1"/>
          </p:cNvSpPr>
          <p:nvPr/>
        </p:nvSpPr>
        <p:spPr bwMode="auto">
          <a:xfrm>
            <a:off x="4067032" y="228600"/>
            <a:ext cx="469901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mj-lt"/>
                <a:ea typeface="ＭＳ Ｐゴシック" charset="0"/>
                <a:cs typeface="ＭＳ Ｐゴシック" charset="0"/>
              </a:rPr>
              <a:t>Color fundamentals</a:t>
            </a:r>
            <a:endParaRPr kumimoji="0" lang="ru-RU"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15" name="Date Placeholder 14"/>
          <p:cNvSpPr>
            <a:spLocks noGrp="1"/>
          </p:cNvSpPr>
          <p:nvPr>
            <p:ph type="dt" sz="half" idx="10"/>
          </p:nvPr>
        </p:nvSpPr>
        <p:spPr/>
        <p:txBody>
          <a:bodyPr/>
          <a:lstStyle/>
          <a:p>
            <a:fld id="{0060779D-1B22-4D89-983C-654373FCA4AC}" type="datetime1">
              <a:rPr lang="id-ID" smtClean="0"/>
              <a:pPr/>
              <a:t>30/07/2014</a:t>
            </a:fld>
            <a:endParaRPr lang="id-ID"/>
          </a:p>
        </p:txBody>
      </p:sp>
      <p:sp>
        <p:nvSpPr>
          <p:cNvPr id="16" name="Slide Number Placeholder 15"/>
          <p:cNvSpPr>
            <a:spLocks noGrp="1"/>
          </p:cNvSpPr>
          <p:nvPr>
            <p:ph type="sldNum" sz="quarter" idx="12"/>
          </p:nvPr>
        </p:nvSpPr>
        <p:spPr/>
        <p:txBody>
          <a:bodyPr/>
          <a:lstStyle/>
          <a:p>
            <a:fld id="{7F302563-E7AF-4054-B59A-0FF0C3D1AC5E}" type="slidenum">
              <a:rPr lang="id-ID" smtClean="0"/>
              <a:pPr/>
              <a:t>10</a:t>
            </a:fld>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buFont typeface="Arial" pitchFamily="34" charset="0"/>
              <a:buChar char="•"/>
            </a:pPr>
            <a:r>
              <a:rPr lang="id-ID" b="1" dirty="0" smtClean="0"/>
              <a:t>Ciri Warna: </a:t>
            </a:r>
            <a:endParaRPr lang="id-ID" b="1" dirty="0" smtClean="0"/>
          </a:p>
          <a:p>
            <a:pPr lvl="1">
              <a:buFont typeface="Arial" pitchFamily="34" charset="0"/>
              <a:buChar char="•"/>
            </a:pPr>
            <a:r>
              <a:rPr lang="id-ID" b="1" dirty="0" smtClean="0"/>
              <a:t>Color Fundamental</a:t>
            </a:r>
          </a:p>
          <a:p>
            <a:pPr lvl="1">
              <a:buFont typeface="Arial" pitchFamily="34" charset="0"/>
              <a:buChar char="•"/>
            </a:pPr>
            <a:r>
              <a:rPr lang="id-ID" b="1" dirty="0" smtClean="0">
                <a:solidFill>
                  <a:schemeClr val="tx2"/>
                </a:solidFill>
              </a:rPr>
              <a:t>Color Space</a:t>
            </a:r>
          </a:p>
          <a:p>
            <a:pPr lvl="1">
              <a:buFont typeface="Arial" pitchFamily="34" charset="0"/>
              <a:buChar char="•"/>
            </a:pPr>
            <a:r>
              <a:rPr lang="en-US" b="1" dirty="0" smtClean="0"/>
              <a:t>Color Feature : Histogram and Color Moment</a:t>
            </a:r>
          </a:p>
        </p:txBody>
      </p:sp>
      <p:sp>
        <p:nvSpPr>
          <p:cNvPr id="3" name="Title 2"/>
          <p:cNvSpPr>
            <a:spLocks noGrp="1"/>
          </p:cNvSpPr>
          <p:nvPr>
            <p:ph type="title"/>
          </p:nvPr>
        </p:nvSpPr>
        <p:spPr/>
        <p:txBody>
          <a:bodyPr/>
          <a:lstStyle/>
          <a:p>
            <a:r>
              <a:rPr lang="id-ID" sz="3200" dirty="0" smtClean="0"/>
              <a:t>Materi Pertemuan </a:t>
            </a:r>
            <a:r>
              <a:rPr lang="id-ID" sz="3200" dirty="0" smtClean="0"/>
              <a:t>8</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957850" y="228600"/>
            <a:ext cx="4808197" cy="990600"/>
          </a:xfrm>
        </p:spPr>
        <p:txBody>
          <a:bodyPr/>
          <a:lstStyle/>
          <a:p>
            <a:r>
              <a:rPr lang="en-US" dirty="0">
                <a:solidFill>
                  <a:schemeClr val="bg1"/>
                </a:solidFill>
              </a:rPr>
              <a:t>Color spaces</a:t>
            </a:r>
            <a:endParaRPr lang="ru-RU" dirty="0">
              <a:solidFill>
                <a:schemeClr val="bg1"/>
              </a:solidFill>
            </a:endParaRPr>
          </a:p>
        </p:txBody>
      </p:sp>
      <p:sp>
        <p:nvSpPr>
          <p:cNvPr id="259076" name="Rectangle 4"/>
          <p:cNvSpPr>
            <a:spLocks noChangeArrowheads="1"/>
          </p:cNvSpPr>
          <p:nvPr/>
        </p:nvSpPr>
        <p:spPr bwMode="auto">
          <a:xfrm>
            <a:off x="468313" y="1412875"/>
            <a:ext cx="7775575" cy="5040313"/>
          </a:xfrm>
          <a:prstGeom prst="rect">
            <a:avLst/>
          </a:prstGeom>
          <a:noFill/>
          <a:ln w="9525">
            <a:noFill/>
            <a:miter lim="800000"/>
            <a:headEnd/>
            <a:tailEnd/>
          </a:ln>
          <a:effectLst/>
        </p:spPr>
        <p:txBody>
          <a:bodyPr/>
          <a:lstStyle/>
          <a:p>
            <a:pPr marL="228600" indent="-228600">
              <a:lnSpc>
                <a:spcPct val="90000"/>
              </a:lnSpc>
              <a:spcBef>
                <a:spcPct val="25000"/>
              </a:spcBef>
              <a:spcAft>
                <a:spcPct val="10000"/>
              </a:spcAft>
              <a:buClr>
                <a:srgbClr val="ABA69F"/>
              </a:buClr>
              <a:buSzPct val="85000"/>
              <a:buFontTx/>
              <a:buChar char="•"/>
            </a:pPr>
            <a:r>
              <a:rPr lang="en-US" sz="2800">
                <a:cs typeface="Arial" charset="0"/>
              </a:rPr>
              <a:t>The purpose of a </a:t>
            </a:r>
            <a:r>
              <a:rPr lang="en-US" sz="2800" i="1">
                <a:solidFill>
                  <a:schemeClr val="accent2"/>
                </a:solidFill>
                <a:cs typeface="Arial" charset="0"/>
              </a:rPr>
              <a:t>color space</a:t>
            </a:r>
            <a:r>
              <a:rPr lang="en-US" sz="2800" i="1">
                <a:cs typeface="Arial" charset="0"/>
              </a:rPr>
              <a:t> </a:t>
            </a:r>
            <a:r>
              <a:rPr lang="en-US" sz="2800">
                <a:cs typeface="Arial" charset="0"/>
              </a:rPr>
              <a:t>(or </a:t>
            </a:r>
            <a:r>
              <a:rPr lang="en-US" sz="2800" i="1">
                <a:solidFill>
                  <a:schemeClr val="accent2"/>
                </a:solidFill>
                <a:cs typeface="Arial" charset="0"/>
              </a:rPr>
              <a:t>color model</a:t>
            </a:r>
            <a:r>
              <a:rPr lang="en-US" sz="2800" i="1">
                <a:cs typeface="Arial" charset="0"/>
              </a:rPr>
              <a:t> </a:t>
            </a:r>
            <a:r>
              <a:rPr lang="en-US" sz="2800">
                <a:cs typeface="Arial" charset="0"/>
              </a:rPr>
              <a:t>or </a:t>
            </a:r>
            <a:r>
              <a:rPr lang="en-US" sz="2800" i="1">
                <a:solidFill>
                  <a:schemeClr val="accent2"/>
                </a:solidFill>
                <a:cs typeface="Arial" charset="0"/>
              </a:rPr>
              <a:t>color system</a:t>
            </a:r>
            <a:r>
              <a:rPr lang="en-US" sz="2800">
                <a:cs typeface="Arial" charset="0"/>
              </a:rPr>
              <a:t>) is to facilitate the specification of colors in some standard way.</a:t>
            </a:r>
          </a:p>
          <a:p>
            <a:pPr marL="228600" indent="-228600">
              <a:lnSpc>
                <a:spcPct val="90000"/>
              </a:lnSpc>
              <a:spcBef>
                <a:spcPct val="25000"/>
              </a:spcBef>
              <a:spcAft>
                <a:spcPct val="10000"/>
              </a:spcAft>
              <a:buClr>
                <a:srgbClr val="ABA69F"/>
              </a:buClr>
              <a:buSzPct val="85000"/>
              <a:buFontTx/>
              <a:buChar char="•"/>
            </a:pPr>
            <a:r>
              <a:rPr lang="en-US" sz="2800">
                <a:cs typeface="Arial" charset="0"/>
              </a:rPr>
              <a:t>A color model provides a </a:t>
            </a:r>
            <a:r>
              <a:rPr lang="en-US" sz="2800" i="1">
                <a:solidFill>
                  <a:schemeClr val="accent2"/>
                </a:solidFill>
                <a:cs typeface="Arial" charset="0"/>
              </a:rPr>
              <a:t>coordinate system</a:t>
            </a:r>
            <a:r>
              <a:rPr lang="en-US" sz="2800" i="1">
                <a:cs typeface="Arial" charset="0"/>
              </a:rPr>
              <a:t> </a:t>
            </a:r>
            <a:r>
              <a:rPr lang="en-US" sz="2800">
                <a:cs typeface="Arial" charset="0"/>
              </a:rPr>
              <a:t>and a </a:t>
            </a:r>
            <a:r>
              <a:rPr lang="en-US" sz="2800" i="1">
                <a:solidFill>
                  <a:schemeClr val="accent2"/>
                </a:solidFill>
                <a:cs typeface="Arial" charset="0"/>
              </a:rPr>
              <a:t>subspace</a:t>
            </a:r>
            <a:r>
              <a:rPr lang="en-US" sz="2800" i="1">
                <a:cs typeface="Arial" charset="0"/>
              </a:rPr>
              <a:t> </a:t>
            </a:r>
            <a:r>
              <a:rPr lang="en-US" sz="2800">
                <a:cs typeface="Arial" charset="0"/>
              </a:rPr>
              <a:t>in it where each color is represented by a single point.</a:t>
            </a:r>
          </a:p>
          <a:p>
            <a:pPr marL="228600" indent="-228600">
              <a:lnSpc>
                <a:spcPct val="90000"/>
              </a:lnSpc>
              <a:spcBef>
                <a:spcPct val="25000"/>
              </a:spcBef>
              <a:spcAft>
                <a:spcPct val="10000"/>
              </a:spcAft>
              <a:buClr>
                <a:srgbClr val="ABA69F"/>
              </a:buClr>
              <a:buSzPct val="85000"/>
              <a:buFontTx/>
              <a:buChar char="•"/>
            </a:pPr>
            <a:r>
              <a:rPr lang="en-US" sz="2800">
                <a:cs typeface="Arial" charset="0"/>
              </a:rPr>
              <a:t>Common color spaces:</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000">
                <a:cs typeface="Arial" charset="0"/>
              </a:rPr>
              <a:t>RGB (monitors, video cameras),</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000">
                <a:cs typeface="Arial" charset="0"/>
              </a:rPr>
              <a:t>CMY/CMYK (printers),</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000">
                <a:cs typeface="Arial" charset="0"/>
              </a:rPr>
              <a:t>HSI/HSV/HSL/HSB (image processing),</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000">
                <a:cs typeface="Arial" charset="0"/>
              </a:rPr>
              <a:t>CIE Lab (image processing).</a:t>
            </a:r>
          </a:p>
        </p:txBody>
      </p:sp>
      <p:sp>
        <p:nvSpPr>
          <p:cNvPr id="4" name="Date Placeholder 3"/>
          <p:cNvSpPr>
            <a:spLocks noGrp="1"/>
          </p:cNvSpPr>
          <p:nvPr>
            <p:ph type="dt" sz="half" idx="10"/>
          </p:nvPr>
        </p:nvSpPr>
        <p:spPr/>
        <p:txBody>
          <a:bodyPr/>
          <a:lstStyle/>
          <a:p>
            <a:fld id="{4AB81C49-1B38-4C4D-B5AB-19DEEABD1D1F}" type="datetime1">
              <a:rPr lang="id-ID" smtClean="0"/>
              <a:pPr/>
              <a:t>30/07/2014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12</a:t>
            </a:fld>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a:xfrm>
            <a:off x="400050" y="1447800"/>
            <a:ext cx="8272463" cy="612775"/>
          </a:xfrm>
        </p:spPr>
        <p:txBody>
          <a:bodyPr/>
          <a:lstStyle/>
          <a:p>
            <a:r>
              <a:rPr lang="en-US">
                <a:solidFill>
                  <a:schemeClr val="accent1"/>
                </a:solidFill>
              </a:rPr>
              <a:t>RGB color space</a:t>
            </a:r>
            <a:endParaRPr lang="ru-RU">
              <a:solidFill>
                <a:schemeClr val="accent1"/>
              </a:solidFill>
            </a:endParaRPr>
          </a:p>
        </p:txBody>
      </p:sp>
      <p:pic>
        <p:nvPicPr>
          <p:cNvPr id="260100" name="Picture 4"/>
          <p:cNvPicPr>
            <a:picLocks noChangeAspect="1" noChangeArrowheads="1"/>
          </p:cNvPicPr>
          <p:nvPr/>
        </p:nvPicPr>
        <p:blipFill>
          <a:blip r:embed="rId2"/>
          <a:srcRect/>
          <a:stretch>
            <a:fillRect/>
          </a:stretch>
        </p:blipFill>
        <p:spPr bwMode="auto">
          <a:xfrm>
            <a:off x="1384300" y="2133600"/>
            <a:ext cx="6356350" cy="1939925"/>
          </a:xfrm>
          <a:prstGeom prst="rect">
            <a:avLst/>
          </a:prstGeom>
          <a:noFill/>
          <a:ln w="19050" algn="ctr">
            <a:noFill/>
            <a:miter lim="800000"/>
            <a:headEnd/>
            <a:tailEnd/>
          </a:ln>
          <a:effectLst/>
        </p:spPr>
      </p:pic>
      <p:pic>
        <p:nvPicPr>
          <p:cNvPr id="260101" name="Picture 5"/>
          <p:cNvPicPr>
            <a:picLocks noChangeAspect="1" noChangeArrowheads="1"/>
          </p:cNvPicPr>
          <p:nvPr/>
        </p:nvPicPr>
        <p:blipFill>
          <a:blip r:embed="rId3"/>
          <a:srcRect/>
          <a:stretch>
            <a:fillRect/>
          </a:stretch>
        </p:blipFill>
        <p:spPr bwMode="auto">
          <a:xfrm>
            <a:off x="611188" y="4449763"/>
            <a:ext cx="3097212" cy="1931987"/>
          </a:xfrm>
          <a:prstGeom prst="rect">
            <a:avLst/>
          </a:prstGeom>
          <a:noFill/>
          <a:ln w="19050" algn="ctr">
            <a:noFill/>
            <a:miter lim="800000"/>
            <a:headEnd/>
            <a:tailEnd/>
          </a:ln>
          <a:effectLst/>
        </p:spPr>
      </p:pic>
      <p:sp>
        <p:nvSpPr>
          <p:cNvPr id="260102" name="Rectangle 6"/>
          <p:cNvSpPr>
            <a:spLocks noChangeArrowheads="1"/>
          </p:cNvSpPr>
          <p:nvPr/>
        </p:nvSpPr>
        <p:spPr bwMode="auto">
          <a:xfrm>
            <a:off x="4140200" y="4908550"/>
            <a:ext cx="4248150" cy="825500"/>
          </a:xfrm>
          <a:prstGeom prst="rect">
            <a:avLst/>
          </a:prstGeom>
          <a:noFill/>
          <a:ln w="19050" algn="ctr">
            <a:noFill/>
            <a:miter lim="800000"/>
            <a:headEnd/>
            <a:tailEnd/>
          </a:ln>
          <a:effectLst/>
        </p:spPr>
        <p:txBody>
          <a:bodyPr>
            <a:spAutoFit/>
          </a:bodyPr>
          <a:lstStyle/>
          <a:p>
            <a:r>
              <a:rPr lang="ru-RU"/>
              <a:t>If R,G, and B are represented with 8 bits (24-bit RGB</a:t>
            </a:r>
            <a:r>
              <a:rPr lang="en-US"/>
              <a:t> </a:t>
            </a:r>
            <a:r>
              <a:rPr lang="ru-RU"/>
              <a:t>image), the total number of colors is (2</a:t>
            </a:r>
            <a:r>
              <a:rPr lang="ru-RU" baseline="30000"/>
              <a:t>8</a:t>
            </a:r>
            <a:r>
              <a:rPr lang="ru-RU"/>
              <a:t>)</a:t>
            </a:r>
            <a:r>
              <a:rPr lang="ru-RU" baseline="30000"/>
              <a:t>3</a:t>
            </a:r>
            <a:r>
              <a:rPr lang="ru-RU"/>
              <a:t>=16,777,216</a:t>
            </a:r>
          </a:p>
        </p:txBody>
      </p:sp>
      <p:sp>
        <p:nvSpPr>
          <p:cNvPr id="7" name="Rectangle 2"/>
          <p:cNvSpPr txBox="1">
            <a:spLocks noChangeArrowheads="1"/>
          </p:cNvSpPr>
          <p:nvPr/>
        </p:nvSpPr>
        <p:spPr bwMode="auto">
          <a:xfrm>
            <a:off x="3957850" y="228600"/>
            <a:ext cx="480819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mj-lt"/>
                <a:ea typeface="ＭＳ Ｐゴシック" charset="0"/>
                <a:cs typeface="ＭＳ Ｐゴシック" charset="0"/>
              </a:rPr>
              <a:t>Color spaces</a:t>
            </a:r>
            <a:endParaRPr kumimoji="0" lang="ru-RU"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9" name="Date Placeholder 8"/>
          <p:cNvSpPr>
            <a:spLocks noGrp="1"/>
          </p:cNvSpPr>
          <p:nvPr>
            <p:ph type="dt" sz="half" idx="10"/>
          </p:nvPr>
        </p:nvSpPr>
        <p:spPr/>
        <p:txBody>
          <a:bodyPr/>
          <a:lstStyle/>
          <a:p>
            <a:fld id="{DA9C862B-E955-4ABF-A4A1-75C43FB8660F}" type="datetime1">
              <a:rPr lang="id-ID" smtClean="0"/>
              <a:pPr/>
              <a:t>30/07/2014</a:t>
            </a:fld>
            <a:endParaRPr lang="id-ID"/>
          </a:p>
        </p:txBody>
      </p:sp>
      <p:sp>
        <p:nvSpPr>
          <p:cNvPr id="10" name="Slide Number Placeholder 9"/>
          <p:cNvSpPr>
            <a:spLocks noGrp="1"/>
          </p:cNvSpPr>
          <p:nvPr>
            <p:ph type="sldNum" sz="quarter" idx="12"/>
          </p:nvPr>
        </p:nvSpPr>
        <p:spPr/>
        <p:txBody>
          <a:bodyPr/>
          <a:lstStyle/>
          <a:p>
            <a:fld id="{7F302563-E7AF-4054-B59A-0FF0C3D1AC5E}" type="slidenum">
              <a:rPr lang="id-ID" smtClean="0"/>
              <a:pPr/>
              <a:t>13</a:t>
            </a:fld>
            <a:endParaRPr lang="id-ID"/>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Grp="1" noChangeArrowheads="1"/>
          </p:cNvSpPr>
          <p:nvPr>
            <p:ph type="body" idx="1"/>
          </p:nvPr>
        </p:nvSpPr>
        <p:spPr>
          <a:xfrm>
            <a:off x="400050" y="1447800"/>
            <a:ext cx="8272463" cy="612775"/>
          </a:xfrm>
        </p:spPr>
        <p:txBody>
          <a:bodyPr/>
          <a:lstStyle/>
          <a:p>
            <a:r>
              <a:rPr lang="en-US">
                <a:solidFill>
                  <a:schemeClr val="accent1"/>
                </a:solidFill>
              </a:rPr>
              <a:t>Munsell color system</a:t>
            </a:r>
            <a:endParaRPr lang="ru-RU">
              <a:solidFill>
                <a:schemeClr val="accent1"/>
              </a:solidFill>
            </a:endParaRPr>
          </a:p>
        </p:txBody>
      </p:sp>
      <p:pic>
        <p:nvPicPr>
          <p:cNvPr id="261124" name="Picture 4"/>
          <p:cNvPicPr>
            <a:picLocks noChangeAspect="1" noChangeArrowheads="1"/>
          </p:cNvPicPr>
          <p:nvPr/>
        </p:nvPicPr>
        <p:blipFill>
          <a:blip r:embed="rId3"/>
          <a:srcRect/>
          <a:stretch>
            <a:fillRect/>
          </a:stretch>
        </p:blipFill>
        <p:spPr bwMode="auto">
          <a:xfrm>
            <a:off x="730250" y="2106613"/>
            <a:ext cx="2762250" cy="2762250"/>
          </a:xfrm>
          <a:prstGeom prst="rect">
            <a:avLst/>
          </a:prstGeom>
          <a:noFill/>
          <a:ln w="19050" algn="ctr">
            <a:noFill/>
            <a:miter lim="800000"/>
            <a:headEnd/>
            <a:tailEnd/>
          </a:ln>
          <a:effectLst/>
        </p:spPr>
      </p:pic>
      <p:pic>
        <p:nvPicPr>
          <p:cNvPr id="261125" name="Picture 5"/>
          <p:cNvPicPr>
            <a:picLocks noChangeAspect="1" noChangeArrowheads="1"/>
          </p:cNvPicPr>
          <p:nvPr/>
        </p:nvPicPr>
        <p:blipFill>
          <a:blip r:embed="rId4"/>
          <a:srcRect/>
          <a:stretch>
            <a:fillRect/>
          </a:stretch>
        </p:blipFill>
        <p:spPr bwMode="auto">
          <a:xfrm>
            <a:off x="539750" y="5551488"/>
            <a:ext cx="8286750" cy="469900"/>
          </a:xfrm>
          <a:prstGeom prst="rect">
            <a:avLst/>
          </a:prstGeom>
          <a:noFill/>
        </p:spPr>
      </p:pic>
      <p:sp>
        <p:nvSpPr>
          <p:cNvPr id="261126" name="Rectangle 6"/>
          <p:cNvSpPr>
            <a:spLocks noChangeArrowheads="1"/>
          </p:cNvSpPr>
          <p:nvPr/>
        </p:nvSpPr>
        <p:spPr bwMode="auto">
          <a:xfrm>
            <a:off x="463550" y="6003925"/>
            <a:ext cx="2813050" cy="304800"/>
          </a:xfrm>
          <a:prstGeom prst="rect">
            <a:avLst/>
          </a:prstGeom>
          <a:noFill/>
          <a:ln w="19050" algn="ctr">
            <a:noFill/>
            <a:miter lim="800000"/>
            <a:headEnd/>
            <a:tailEnd/>
          </a:ln>
          <a:effectLst/>
        </p:spPr>
        <p:txBody>
          <a:bodyPr wrap="none">
            <a:spAutoFit/>
          </a:bodyPr>
          <a:lstStyle/>
          <a:p>
            <a:r>
              <a:rPr lang="en-US" sz="1400"/>
              <a:t>Munsell hues; value 6 / chroma 6</a:t>
            </a:r>
            <a:endParaRPr lang="ru-RU" sz="1400"/>
          </a:p>
        </p:txBody>
      </p:sp>
      <p:sp>
        <p:nvSpPr>
          <p:cNvPr id="261127" name="Rectangle 7"/>
          <p:cNvSpPr>
            <a:spLocks noChangeArrowheads="1"/>
          </p:cNvSpPr>
          <p:nvPr/>
        </p:nvSpPr>
        <p:spPr bwMode="auto">
          <a:xfrm>
            <a:off x="3419475" y="2060575"/>
            <a:ext cx="5400675" cy="2735263"/>
          </a:xfrm>
          <a:prstGeom prst="rect">
            <a:avLst/>
          </a:prstGeom>
          <a:noFill/>
          <a:ln w="9525">
            <a:noFill/>
            <a:miter lim="800000"/>
            <a:headEnd/>
            <a:tailEnd/>
          </a:ln>
          <a:effectLst/>
        </p:spPr>
        <p:txBody>
          <a:bodyPr/>
          <a:lstStyle/>
          <a:p>
            <a:pPr marL="571500" lvl="1" indent="-228600">
              <a:lnSpc>
                <a:spcPct val="90000"/>
              </a:lnSpc>
              <a:spcBef>
                <a:spcPct val="30000"/>
              </a:spcBef>
              <a:spcAft>
                <a:spcPct val="20000"/>
              </a:spcAft>
              <a:buClr>
                <a:srgbClr val="ABA69F"/>
              </a:buClr>
              <a:buSzPct val="85000"/>
              <a:buFont typeface="Futura Bk" pitchFamily="34" charset="0"/>
              <a:buChar char="−"/>
            </a:pPr>
            <a:r>
              <a:rPr lang="en-US" sz="2400">
                <a:cs typeface="Arial" charset="0"/>
              </a:rPr>
              <a:t>By Professor Albert H. Munsell in the beginning of the 20th century.</a:t>
            </a:r>
          </a:p>
          <a:p>
            <a:pPr marL="571500" lvl="1" indent="-228600">
              <a:lnSpc>
                <a:spcPct val="90000"/>
              </a:lnSpc>
              <a:spcBef>
                <a:spcPct val="30000"/>
              </a:spcBef>
              <a:spcAft>
                <a:spcPct val="20000"/>
              </a:spcAft>
              <a:buClr>
                <a:srgbClr val="ABA69F"/>
              </a:buClr>
              <a:buSzPct val="85000"/>
              <a:buFont typeface="Futura Bk" pitchFamily="34" charset="0"/>
              <a:buChar char="−"/>
            </a:pPr>
            <a:r>
              <a:rPr lang="en-US" sz="2400">
                <a:cs typeface="Arial" charset="0"/>
              </a:rPr>
              <a:t>Specifies colors based on 3 color dimensions, hue, value (lightness), and chroma (color purity or colorfulness).</a:t>
            </a:r>
          </a:p>
        </p:txBody>
      </p:sp>
      <p:sp>
        <p:nvSpPr>
          <p:cNvPr id="8" name="Title 7"/>
          <p:cNvSpPr>
            <a:spLocks noGrp="1"/>
          </p:cNvSpPr>
          <p:nvPr>
            <p:ph type="title"/>
          </p:nvPr>
        </p:nvSpPr>
        <p:spPr/>
        <p:txBody>
          <a:bodyPr/>
          <a:lstStyle/>
          <a:p>
            <a:endParaRPr lang="en-US"/>
          </a:p>
        </p:txBody>
      </p:sp>
      <p:sp>
        <p:nvSpPr>
          <p:cNvPr id="9" name="Rectangle 2"/>
          <p:cNvSpPr txBox="1">
            <a:spLocks noChangeArrowheads="1"/>
          </p:cNvSpPr>
          <p:nvPr/>
        </p:nvSpPr>
        <p:spPr bwMode="auto">
          <a:xfrm>
            <a:off x="3957850" y="228600"/>
            <a:ext cx="480819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mj-lt"/>
                <a:ea typeface="ＭＳ Ｐゴシック" charset="0"/>
                <a:cs typeface="ＭＳ Ｐゴシック" charset="0"/>
              </a:rPr>
              <a:t>Color spaces</a:t>
            </a:r>
            <a:endParaRPr kumimoji="0" lang="ru-RU"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10" name="Date Placeholder 9"/>
          <p:cNvSpPr>
            <a:spLocks noGrp="1"/>
          </p:cNvSpPr>
          <p:nvPr>
            <p:ph type="dt" sz="half" idx="10"/>
          </p:nvPr>
        </p:nvSpPr>
        <p:spPr/>
        <p:txBody>
          <a:bodyPr/>
          <a:lstStyle/>
          <a:p>
            <a:fld id="{275052BF-9603-425B-B80E-E5D77B31F3E1}" type="datetime1">
              <a:rPr lang="id-ID" smtClean="0"/>
              <a:pPr/>
              <a:t>30/07/2014</a:t>
            </a:fld>
            <a:endParaRPr lang="id-ID"/>
          </a:p>
        </p:txBody>
      </p:sp>
      <p:sp>
        <p:nvSpPr>
          <p:cNvPr id="11" name="Slide Number Placeholder 10"/>
          <p:cNvSpPr>
            <a:spLocks noGrp="1"/>
          </p:cNvSpPr>
          <p:nvPr>
            <p:ph type="sldNum" sz="quarter" idx="12"/>
          </p:nvPr>
        </p:nvSpPr>
        <p:spPr/>
        <p:txBody>
          <a:bodyPr/>
          <a:lstStyle/>
          <a:p>
            <a:fld id="{7F302563-E7AF-4054-B59A-0FF0C3D1AC5E}" type="slidenum">
              <a:rPr lang="id-ID" smtClean="0"/>
              <a:pPr/>
              <a:t>14</a:t>
            </a:fld>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type="body" idx="1"/>
          </p:nvPr>
        </p:nvSpPr>
        <p:spPr>
          <a:xfrm>
            <a:off x="400050" y="1447800"/>
            <a:ext cx="8272463" cy="612775"/>
          </a:xfrm>
        </p:spPr>
        <p:txBody>
          <a:bodyPr/>
          <a:lstStyle/>
          <a:p>
            <a:r>
              <a:rPr lang="en-US">
                <a:solidFill>
                  <a:schemeClr val="accent1"/>
                </a:solidFill>
              </a:rPr>
              <a:t>HSI/HSL/HSV/HSB color spaces</a:t>
            </a:r>
            <a:endParaRPr lang="ru-RU">
              <a:solidFill>
                <a:schemeClr val="accent1"/>
              </a:solidFill>
            </a:endParaRPr>
          </a:p>
        </p:txBody>
      </p:sp>
      <p:sp>
        <p:nvSpPr>
          <p:cNvPr id="263172" name="Rectangle 4"/>
          <p:cNvSpPr>
            <a:spLocks noChangeArrowheads="1"/>
          </p:cNvSpPr>
          <p:nvPr/>
        </p:nvSpPr>
        <p:spPr bwMode="auto">
          <a:xfrm>
            <a:off x="468313" y="2133600"/>
            <a:ext cx="7775575" cy="2735263"/>
          </a:xfrm>
          <a:prstGeom prst="rect">
            <a:avLst/>
          </a:prstGeom>
          <a:noFill/>
          <a:ln w="9525">
            <a:noFill/>
            <a:miter lim="800000"/>
            <a:headEnd/>
            <a:tailEnd/>
          </a:ln>
          <a:effectLst/>
        </p:spPr>
        <p:txBody>
          <a:bodyPr/>
          <a:lstStyle/>
          <a:p>
            <a:pPr marL="571500" lvl="1" indent="-228600">
              <a:lnSpc>
                <a:spcPct val="90000"/>
              </a:lnSpc>
              <a:spcBef>
                <a:spcPct val="30000"/>
              </a:spcBef>
              <a:spcAft>
                <a:spcPct val="20000"/>
              </a:spcAft>
              <a:buClr>
                <a:srgbClr val="ABA69F"/>
              </a:buClr>
              <a:buSzPct val="85000"/>
              <a:buFont typeface="Futura Bk" pitchFamily="34" charset="0"/>
              <a:buChar char="−"/>
            </a:pPr>
            <a:r>
              <a:rPr lang="en-US" sz="2400">
                <a:cs typeface="Arial" charset="0"/>
              </a:rPr>
              <a:t>RGB, CMY/CMYK are </a:t>
            </a:r>
            <a:r>
              <a:rPr lang="en-US" sz="2400">
                <a:solidFill>
                  <a:schemeClr val="accent2"/>
                </a:solidFill>
                <a:cs typeface="Arial" charset="0"/>
              </a:rPr>
              <a:t>hardware oriented</a:t>
            </a:r>
            <a:r>
              <a:rPr lang="en-US" sz="2400" i="1">
                <a:solidFill>
                  <a:schemeClr val="accent2"/>
                </a:solidFill>
                <a:cs typeface="Arial" charset="0"/>
              </a:rPr>
              <a:t> </a:t>
            </a:r>
            <a:r>
              <a:rPr lang="en-US" sz="2400">
                <a:solidFill>
                  <a:schemeClr val="accent2"/>
                </a:solidFill>
                <a:cs typeface="Arial" charset="0"/>
              </a:rPr>
              <a:t>color spaces</a:t>
            </a:r>
            <a:r>
              <a:rPr lang="en-US" sz="2400" i="1">
                <a:cs typeface="Arial" charset="0"/>
              </a:rPr>
              <a:t> </a:t>
            </a:r>
            <a:r>
              <a:rPr lang="en-US" sz="2400">
                <a:cs typeface="Arial" charset="0"/>
              </a:rPr>
              <a:t>(suited for image acquisition and display).</a:t>
            </a:r>
          </a:p>
          <a:p>
            <a:pPr marL="571500" lvl="1" indent="-228600">
              <a:lnSpc>
                <a:spcPct val="90000"/>
              </a:lnSpc>
              <a:spcBef>
                <a:spcPct val="30000"/>
              </a:spcBef>
              <a:spcAft>
                <a:spcPct val="20000"/>
              </a:spcAft>
              <a:buClr>
                <a:srgbClr val="ABA69F"/>
              </a:buClr>
              <a:buSzPct val="85000"/>
              <a:buFont typeface="Futura Bk" pitchFamily="34" charset="0"/>
              <a:buChar char="−"/>
            </a:pPr>
            <a:r>
              <a:rPr lang="en-US" sz="2400">
                <a:cs typeface="Arial" charset="0"/>
              </a:rPr>
              <a:t>The HSI/… (Hue, Saturation, Intensity/Lightness/ Value/Brightness) are </a:t>
            </a:r>
            <a:r>
              <a:rPr lang="en-US" sz="2400">
                <a:solidFill>
                  <a:schemeClr val="accent2"/>
                </a:solidFill>
                <a:cs typeface="Arial" charset="0"/>
              </a:rPr>
              <a:t>perceptive color spaces</a:t>
            </a:r>
            <a:r>
              <a:rPr lang="en-US" sz="2400" i="1">
                <a:cs typeface="Arial" charset="0"/>
              </a:rPr>
              <a:t> </a:t>
            </a:r>
            <a:r>
              <a:rPr lang="en-US" sz="2400">
                <a:cs typeface="Arial" charset="0"/>
              </a:rPr>
              <a:t>(suited for image description and interpretation).</a:t>
            </a:r>
          </a:p>
          <a:p>
            <a:pPr marL="571500" lvl="1" indent="-228600">
              <a:lnSpc>
                <a:spcPct val="90000"/>
              </a:lnSpc>
              <a:spcBef>
                <a:spcPct val="30000"/>
              </a:spcBef>
              <a:spcAft>
                <a:spcPct val="20000"/>
              </a:spcAft>
              <a:buClr>
                <a:srgbClr val="ABA69F"/>
              </a:buClr>
              <a:buSzPct val="85000"/>
              <a:buFont typeface="Futura Bk" pitchFamily="34" charset="0"/>
              <a:buChar char="−"/>
            </a:pPr>
            <a:r>
              <a:rPr lang="en-US" sz="2400">
                <a:cs typeface="Arial" charset="0"/>
              </a:rPr>
              <a:t>Allow the decoupling of chromatic signals (H+S) from the intensity signal (I).</a:t>
            </a:r>
          </a:p>
        </p:txBody>
      </p:sp>
      <p:sp>
        <p:nvSpPr>
          <p:cNvPr id="5" name="Title 4"/>
          <p:cNvSpPr>
            <a:spLocks noGrp="1"/>
          </p:cNvSpPr>
          <p:nvPr>
            <p:ph type="title"/>
          </p:nvPr>
        </p:nvSpPr>
        <p:spPr/>
        <p:txBody>
          <a:bodyPr/>
          <a:lstStyle/>
          <a:p>
            <a:endParaRPr lang="en-US"/>
          </a:p>
        </p:txBody>
      </p:sp>
      <p:sp>
        <p:nvSpPr>
          <p:cNvPr id="6" name="Rectangle 2"/>
          <p:cNvSpPr txBox="1">
            <a:spLocks noChangeArrowheads="1"/>
          </p:cNvSpPr>
          <p:nvPr/>
        </p:nvSpPr>
        <p:spPr bwMode="auto">
          <a:xfrm>
            <a:off x="3957850" y="228600"/>
            <a:ext cx="480819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mj-lt"/>
                <a:ea typeface="ＭＳ Ｐゴシック" charset="0"/>
                <a:cs typeface="ＭＳ Ｐゴシック" charset="0"/>
              </a:rPr>
              <a:t>Color spaces</a:t>
            </a:r>
            <a:endParaRPr kumimoji="0" lang="ru-RU"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7" name="Date Placeholder 6"/>
          <p:cNvSpPr>
            <a:spLocks noGrp="1"/>
          </p:cNvSpPr>
          <p:nvPr>
            <p:ph type="dt" sz="half" idx="10"/>
          </p:nvPr>
        </p:nvSpPr>
        <p:spPr/>
        <p:txBody>
          <a:bodyPr/>
          <a:lstStyle/>
          <a:p>
            <a:fld id="{D2D3B869-62D9-4620-9245-0B3DB5D475E4}" type="datetime1">
              <a:rPr lang="id-ID" smtClean="0"/>
              <a:pPr/>
              <a:t>30/07/2014</a:t>
            </a:fld>
            <a:endParaRPr lang="id-ID"/>
          </a:p>
        </p:txBody>
      </p:sp>
      <p:sp>
        <p:nvSpPr>
          <p:cNvPr id="8" name="Slide Number Placeholder 7"/>
          <p:cNvSpPr>
            <a:spLocks noGrp="1"/>
          </p:cNvSpPr>
          <p:nvPr>
            <p:ph type="sldNum" sz="quarter" idx="12"/>
          </p:nvPr>
        </p:nvSpPr>
        <p:spPr/>
        <p:txBody>
          <a:bodyPr/>
          <a:lstStyle/>
          <a:p>
            <a:fld id="{7F302563-E7AF-4054-B59A-0FF0C3D1AC5E}" type="slidenum">
              <a:rPr lang="id-ID" smtClean="0"/>
              <a:pPr/>
              <a:t>15</a:t>
            </a:fld>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a:xfrm>
            <a:off x="400050" y="1447800"/>
            <a:ext cx="8272463" cy="612775"/>
          </a:xfrm>
        </p:spPr>
        <p:txBody>
          <a:bodyPr/>
          <a:lstStyle/>
          <a:p>
            <a:r>
              <a:rPr lang="en-US">
                <a:solidFill>
                  <a:schemeClr val="accent1"/>
                </a:solidFill>
              </a:rPr>
              <a:t>HSI/HSL/HSV/HSB color spaces</a:t>
            </a:r>
            <a:endParaRPr lang="ru-RU">
              <a:solidFill>
                <a:schemeClr val="accent1"/>
              </a:solidFill>
            </a:endParaRPr>
          </a:p>
        </p:txBody>
      </p:sp>
      <p:graphicFrame>
        <p:nvGraphicFramePr>
          <p:cNvPr id="264196" name="Object 4"/>
          <p:cNvGraphicFramePr>
            <a:graphicFrameLocks noChangeAspect="1"/>
          </p:cNvGraphicFramePr>
          <p:nvPr/>
        </p:nvGraphicFramePr>
        <p:xfrm>
          <a:off x="5314950" y="2260600"/>
          <a:ext cx="1152525" cy="487363"/>
        </p:xfrm>
        <a:graphic>
          <a:graphicData uri="http://schemas.openxmlformats.org/presentationml/2006/ole">
            <p:oleObj spid="_x0000_s102402" name="Equation" r:id="rId3" imgW="812447" imgH="342751" progId="Equation.3">
              <p:embed/>
            </p:oleObj>
          </a:graphicData>
        </a:graphic>
      </p:graphicFrame>
      <p:graphicFrame>
        <p:nvGraphicFramePr>
          <p:cNvPr id="264197" name="Object 5"/>
          <p:cNvGraphicFramePr>
            <a:graphicFrameLocks noChangeAspect="1"/>
          </p:cNvGraphicFramePr>
          <p:nvPr/>
        </p:nvGraphicFramePr>
        <p:xfrm>
          <a:off x="5314950" y="2836863"/>
          <a:ext cx="2425700" cy="481012"/>
        </p:xfrm>
        <a:graphic>
          <a:graphicData uri="http://schemas.openxmlformats.org/presentationml/2006/ole">
            <p:oleObj spid="_x0000_s102403" name="Equation" r:id="rId4" imgW="1739880" imgH="342720" progId="Equation.3">
              <p:embed/>
            </p:oleObj>
          </a:graphicData>
        </a:graphic>
      </p:graphicFrame>
      <p:graphicFrame>
        <p:nvGraphicFramePr>
          <p:cNvPr id="264198" name="Object 6"/>
          <p:cNvGraphicFramePr>
            <a:graphicFrameLocks noChangeAspect="1"/>
          </p:cNvGraphicFramePr>
          <p:nvPr/>
        </p:nvGraphicFramePr>
        <p:xfrm>
          <a:off x="5314950" y="3498850"/>
          <a:ext cx="1368425" cy="274638"/>
        </p:xfrm>
        <a:graphic>
          <a:graphicData uri="http://schemas.openxmlformats.org/presentationml/2006/ole">
            <p:oleObj spid="_x0000_s102404" name="Equation" r:id="rId5" imgW="952200" imgH="190440" progId="Equation.3">
              <p:embed/>
            </p:oleObj>
          </a:graphicData>
        </a:graphic>
      </p:graphicFrame>
      <p:sp>
        <p:nvSpPr>
          <p:cNvPr id="264199" name="Rectangle 7"/>
          <p:cNvSpPr>
            <a:spLocks noChangeArrowheads="1"/>
          </p:cNvSpPr>
          <p:nvPr/>
        </p:nvSpPr>
        <p:spPr bwMode="auto">
          <a:xfrm>
            <a:off x="0" y="3690938"/>
            <a:ext cx="9144000" cy="0"/>
          </a:xfrm>
          <a:prstGeom prst="rect">
            <a:avLst/>
          </a:prstGeom>
          <a:noFill/>
          <a:ln w="19050" algn="ctr">
            <a:noFill/>
            <a:miter lim="800000"/>
            <a:headEnd/>
            <a:tailEnd/>
          </a:ln>
          <a:effectLst/>
        </p:spPr>
        <p:txBody>
          <a:bodyPr wrap="none" anchor="ctr">
            <a:spAutoFit/>
          </a:bodyPr>
          <a:lstStyle/>
          <a:p>
            <a:endParaRPr lang="en-US"/>
          </a:p>
        </p:txBody>
      </p:sp>
      <p:sp>
        <p:nvSpPr>
          <p:cNvPr id="264200" name="Rectangle 8"/>
          <p:cNvSpPr>
            <a:spLocks noChangeArrowheads="1"/>
          </p:cNvSpPr>
          <p:nvPr/>
        </p:nvSpPr>
        <p:spPr bwMode="auto">
          <a:xfrm>
            <a:off x="696913" y="3627438"/>
            <a:ext cx="3875087" cy="304800"/>
          </a:xfrm>
          <a:prstGeom prst="rect">
            <a:avLst/>
          </a:prstGeom>
          <a:noFill/>
          <a:ln w="19050" algn="ctr">
            <a:noFill/>
            <a:miter lim="800000"/>
            <a:headEnd/>
            <a:tailEnd/>
          </a:ln>
          <a:effectLst/>
        </p:spPr>
        <p:txBody>
          <a:bodyPr wrap="none" anchor="ctr">
            <a:spAutoFit/>
          </a:bodyPr>
          <a:lstStyle/>
          <a:p>
            <a:pPr>
              <a:spcBef>
                <a:spcPct val="0"/>
              </a:spcBef>
            </a:pPr>
            <a:r>
              <a:rPr lang="ru-RU" sz="1400"/>
              <a:t>Graphical depiction of HSV (</a:t>
            </a:r>
            <a:r>
              <a:rPr lang="en-US" sz="1400"/>
              <a:t>cylinder and cone</a:t>
            </a:r>
            <a:r>
              <a:rPr lang="ru-RU" sz="1400"/>
              <a:t>)</a:t>
            </a:r>
          </a:p>
        </p:txBody>
      </p:sp>
      <p:pic>
        <p:nvPicPr>
          <p:cNvPr id="264201" name="Picture 9" descr="200px-Color_cones"/>
          <p:cNvPicPr>
            <a:picLocks noChangeAspect="1" noChangeArrowheads="1"/>
          </p:cNvPicPr>
          <p:nvPr/>
        </p:nvPicPr>
        <p:blipFill>
          <a:blip r:embed="rId6"/>
          <a:srcRect/>
          <a:stretch>
            <a:fillRect/>
          </a:stretch>
        </p:blipFill>
        <p:spPr bwMode="auto">
          <a:xfrm>
            <a:off x="1114425" y="4132263"/>
            <a:ext cx="1419225" cy="1512887"/>
          </a:xfrm>
          <a:prstGeom prst="rect">
            <a:avLst/>
          </a:prstGeom>
          <a:noFill/>
        </p:spPr>
      </p:pic>
      <p:pic>
        <p:nvPicPr>
          <p:cNvPr id="264202" name="Picture 10"/>
          <p:cNvPicPr>
            <a:picLocks noChangeAspect="1" noChangeArrowheads="1"/>
          </p:cNvPicPr>
          <p:nvPr/>
        </p:nvPicPr>
        <p:blipFill>
          <a:blip r:embed="rId7"/>
          <a:srcRect/>
          <a:stretch>
            <a:fillRect/>
          </a:stretch>
        </p:blipFill>
        <p:spPr bwMode="auto">
          <a:xfrm>
            <a:off x="766763" y="2260600"/>
            <a:ext cx="1714500" cy="1285875"/>
          </a:xfrm>
          <a:prstGeom prst="rect">
            <a:avLst/>
          </a:prstGeom>
          <a:noFill/>
          <a:ln w="19050" algn="ctr">
            <a:noFill/>
            <a:miter lim="800000"/>
            <a:headEnd/>
            <a:tailEnd/>
          </a:ln>
          <a:effectLst/>
        </p:spPr>
      </p:pic>
      <p:pic>
        <p:nvPicPr>
          <p:cNvPr id="264203" name="Picture 11"/>
          <p:cNvPicPr>
            <a:picLocks noChangeAspect="1" noChangeArrowheads="1"/>
          </p:cNvPicPr>
          <p:nvPr/>
        </p:nvPicPr>
        <p:blipFill>
          <a:blip r:embed="rId8"/>
          <a:srcRect/>
          <a:stretch>
            <a:fillRect/>
          </a:stretch>
        </p:blipFill>
        <p:spPr bwMode="auto">
          <a:xfrm>
            <a:off x="2855913" y="2260600"/>
            <a:ext cx="1714500" cy="1285875"/>
          </a:xfrm>
          <a:prstGeom prst="rect">
            <a:avLst/>
          </a:prstGeom>
          <a:noFill/>
          <a:ln w="19050" algn="ctr">
            <a:noFill/>
            <a:miter lim="800000"/>
            <a:headEnd/>
            <a:tailEnd/>
          </a:ln>
          <a:effectLst/>
        </p:spPr>
      </p:pic>
      <p:sp>
        <p:nvSpPr>
          <p:cNvPr id="264204" name="Rectangle 12"/>
          <p:cNvSpPr>
            <a:spLocks noChangeArrowheads="1"/>
          </p:cNvSpPr>
          <p:nvPr/>
        </p:nvSpPr>
        <p:spPr bwMode="auto">
          <a:xfrm>
            <a:off x="4067175" y="4941888"/>
            <a:ext cx="4371975" cy="336550"/>
          </a:xfrm>
          <a:prstGeom prst="rect">
            <a:avLst/>
          </a:prstGeom>
          <a:noFill/>
          <a:ln w="19050" algn="ctr">
            <a:noFill/>
            <a:miter lim="800000"/>
            <a:headEnd/>
            <a:tailEnd/>
          </a:ln>
          <a:effectLst/>
        </p:spPr>
        <p:txBody>
          <a:bodyPr wrap="none">
            <a:spAutoFit/>
          </a:bodyPr>
          <a:lstStyle/>
          <a:p>
            <a:r>
              <a:rPr lang="ru-RU"/>
              <a:t>http://www.easyrgb.com/index.php?X=MATH</a:t>
            </a:r>
          </a:p>
        </p:txBody>
      </p:sp>
      <p:sp>
        <p:nvSpPr>
          <p:cNvPr id="264205" name="Rectangle 13"/>
          <p:cNvSpPr>
            <a:spLocks noChangeArrowheads="1"/>
          </p:cNvSpPr>
          <p:nvPr/>
        </p:nvSpPr>
        <p:spPr bwMode="auto">
          <a:xfrm>
            <a:off x="755650" y="5645150"/>
            <a:ext cx="2284413" cy="304800"/>
          </a:xfrm>
          <a:prstGeom prst="rect">
            <a:avLst/>
          </a:prstGeom>
          <a:noFill/>
          <a:ln w="19050" algn="ctr">
            <a:noFill/>
            <a:miter lim="800000"/>
            <a:headEnd/>
            <a:tailEnd/>
          </a:ln>
          <a:effectLst/>
        </p:spPr>
        <p:txBody>
          <a:bodyPr wrap="none" anchor="ctr">
            <a:spAutoFit/>
          </a:bodyPr>
          <a:lstStyle/>
          <a:p>
            <a:pPr>
              <a:spcBef>
                <a:spcPct val="0"/>
              </a:spcBef>
            </a:pPr>
            <a:r>
              <a:rPr lang="ru-RU" sz="1400"/>
              <a:t>Graphical depiction of HS</a:t>
            </a:r>
            <a:r>
              <a:rPr lang="en-US" sz="1400"/>
              <a:t>L</a:t>
            </a:r>
            <a:endParaRPr lang="ru-RU" sz="1400"/>
          </a:p>
        </p:txBody>
      </p:sp>
      <p:sp>
        <p:nvSpPr>
          <p:cNvPr id="14" name="Title 13"/>
          <p:cNvSpPr>
            <a:spLocks noGrp="1"/>
          </p:cNvSpPr>
          <p:nvPr>
            <p:ph type="title"/>
          </p:nvPr>
        </p:nvSpPr>
        <p:spPr/>
        <p:txBody>
          <a:bodyPr/>
          <a:lstStyle/>
          <a:p>
            <a:endParaRPr lang="en-US"/>
          </a:p>
        </p:txBody>
      </p:sp>
      <p:sp>
        <p:nvSpPr>
          <p:cNvPr id="15" name="Rectangle 2"/>
          <p:cNvSpPr txBox="1">
            <a:spLocks noChangeArrowheads="1"/>
          </p:cNvSpPr>
          <p:nvPr/>
        </p:nvSpPr>
        <p:spPr bwMode="auto">
          <a:xfrm>
            <a:off x="3957850" y="228600"/>
            <a:ext cx="480819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mj-lt"/>
                <a:ea typeface="ＭＳ Ｐゴシック" charset="0"/>
                <a:cs typeface="ＭＳ Ｐゴシック" charset="0"/>
              </a:rPr>
              <a:t>Color spaces</a:t>
            </a:r>
            <a:endParaRPr kumimoji="0" lang="ru-RU"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16" name="Date Placeholder 15"/>
          <p:cNvSpPr>
            <a:spLocks noGrp="1"/>
          </p:cNvSpPr>
          <p:nvPr>
            <p:ph type="dt" sz="half" idx="10"/>
          </p:nvPr>
        </p:nvSpPr>
        <p:spPr/>
        <p:txBody>
          <a:bodyPr/>
          <a:lstStyle/>
          <a:p>
            <a:fld id="{BBC89B00-FF6E-4983-BAB5-B44889E0AE99}" type="datetime1">
              <a:rPr lang="id-ID" smtClean="0"/>
              <a:pPr/>
              <a:t>30/07/2014</a:t>
            </a:fld>
            <a:endParaRPr lang="id-ID"/>
          </a:p>
        </p:txBody>
      </p:sp>
      <p:sp>
        <p:nvSpPr>
          <p:cNvPr id="17" name="Slide Number Placeholder 16"/>
          <p:cNvSpPr>
            <a:spLocks noGrp="1"/>
          </p:cNvSpPr>
          <p:nvPr>
            <p:ph type="sldNum" sz="quarter" idx="12"/>
          </p:nvPr>
        </p:nvSpPr>
        <p:spPr/>
        <p:txBody>
          <a:bodyPr/>
          <a:lstStyle/>
          <a:p>
            <a:fld id="{7F302563-E7AF-4054-B59A-0FF0C3D1AC5E}" type="slidenum">
              <a:rPr lang="id-ID" smtClean="0"/>
              <a:pPr/>
              <a:t>16</a:t>
            </a:fld>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400050" y="1447800"/>
            <a:ext cx="8272463" cy="612775"/>
          </a:xfrm>
        </p:spPr>
        <p:txBody>
          <a:bodyPr/>
          <a:lstStyle/>
          <a:p>
            <a:r>
              <a:rPr lang="en-US">
                <a:solidFill>
                  <a:schemeClr val="accent1"/>
                </a:solidFill>
              </a:rPr>
              <a:t>CIE L*a*b color space</a:t>
            </a:r>
            <a:endParaRPr lang="ru-RU">
              <a:solidFill>
                <a:schemeClr val="accent1"/>
              </a:solidFill>
            </a:endParaRPr>
          </a:p>
        </p:txBody>
      </p:sp>
      <p:sp>
        <p:nvSpPr>
          <p:cNvPr id="265220" name="Rectangle 4"/>
          <p:cNvSpPr>
            <a:spLocks noChangeArrowheads="1"/>
          </p:cNvSpPr>
          <p:nvPr/>
        </p:nvSpPr>
        <p:spPr bwMode="auto">
          <a:xfrm>
            <a:off x="468313" y="2060575"/>
            <a:ext cx="7775575" cy="2089150"/>
          </a:xfrm>
          <a:prstGeom prst="rect">
            <a:avLst/>
          </a:prstGeom>
          <a:noFill/>
          <a:ln w="9525">
            <a:noFill/>
            <a:miter lim="800000"/>
            <a:headEnd/>
            <a:tailEnd/>
          </a:ln>
          <a:effectLst/>
        </p:spPr>
        <p:txBody>
          <a:bodyPr/>
          <a:lstStyle/>
          <a:p>
            <a:pPr marL="571500" lvl="1" indent="-228600">
              <a:lnSpc>
                <a:spcPct val="90000"/>
              </a:lnSpc>
              <a:spcBef>
                <a:spcPct val="25000"/>
              </a:spcBef>
              <a:spcAft>
                <a:spcPct val="10000"/>
              </a:spcAft>
              <a:buClr>
                <a:srgbClr val="ABA69F"/>
              </a:buClr>
              <a:buSzPct val="85000"/>
              <a:buFont typeface="Futura Bk" pitchFamily="34" charset="0"/>
              <a:buChar char="−"/>
            </a:pPr>
            <a:r>
              <a:rPr lang="en-US" sz="2400">
                <a:cs typeface="Arial" charset="0"/>
              </a:rPr>
              <a:t>It’s a </a:t>
            </a:r>
            <a:r>
              <a:rPr lang="en-US" sz="2400" i="1">
                <a:cs typeface="Arial" charset="0"/>
              </a:rPr>
              <a:t>device independent </a:t>
            </a:r>
            <a:r>
              <a:rPr lang="en-US" sz="2400">
                <a:cs typeface="Arial" charset="0"/>
              </a:rPr>
              <a:t>and </a:t>
            </a:r>
            <a:r>
              <a:rPr lang="en-US" sz="2400" i="1">
                <a:cs typeface="Arial" charset="0"/>
              </a:rPr>
              <a:t>perceptually uniform </a:t>
            </a:r>
            <a:r>
              <a:rPr lang="en-US" sz="2400">
                <a:cs typeface="Arial" charset="0"/>
              </a:rPr>
              <a:t>color model.</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400">
                <a:cs typeface="Arial" charset="0"/>
              </a:rPr>
              <a:t>It allows the color gamuts of monitors and output devices to be related to one another.</a:t>
            </a:r>
          </a:p>
          <a:p>
            <a:pPr marL="571500" lvl="1" indent="-228600">
              <a:lnSpc>
                <a:spcPct val="90000"/>
              </a:lnSpc>
              <a:spcBef>
                <a:spcPct val="30000"/>
              </a:spcBef>
              <a:spcAft>
                <a:spcPct val="20000"/>
              </a:spcAft>
              <a:buClr>
                <a:srgbClr val="ABA69F"/>
              </a:buClr>
              <a:buSzPct val="85000"/>
              <a:buFont typeface="Futura Bk" pitchFamily="34" charset="0"/>
              <a:buChar char="−"/>
            </a:pPr>
            <a:r>
              <a:rPr lang="en-US" sz="2400">
                <a:cs typeface="Arial" charset="0"/>
              </a:rPr>
              <a:t>The L*a*b* components are given by</a:t>
            </a:r>
          </a:p>
        </p:txBody>
      </p:sp>
      <p:pic>
        <p:nvPicPr>
          <p:cNvPr id="265221" name="Picture 5"/>
          <p:cNvPicPr>
            <a:picLocks noChangeAspect="1" noChangeArrowheads="1"/>
          </p:cNvPicPr>
          <p:nvPr/>
        </p:nvPicPr>
        <p:blipFill>
          <a:blip r:embed="rId2"/>
          <a:srcRect/>
          <a:stretch>
            <a:fillRect/>
          </a:stretch>
        </p:blipFill>
        <p:spPr bwMode="auto">
          <a:xfrm>
            <a:off x="6372225" y="4076700"/>
            <a:ext cx="1223963" cy="1122363"/>
          </a:xfrm>
          <a:prstGeom prst="rect">
            <a:avLst/>
          </a:prstGeom>
          <a:noFill/>
          <a:ln w="19050" algn="ctr">
            <a:noFill/>
            <a:miter lim="800000"/>
            <a:headEnd/>
            <a:tailEnd/>
          </a:ln>
          <a:effectLst/>
        </p:spPr>
      </p:pic>
      <p:pic>
        <p:nvPicPr>
          <p:cNvPr id="265222" name="Picture 6"/>
          <p:cNvPicPr>
            <a:picLocks noChangeAspect="1" noChangeArrowheads="1"/>
          </p:cNvPicPr>
          <p:nvPr/>
        </p:nvPicPr>
        <p:blipFill>
          <a:blip r:embed="rId3"/>
          <a:srcRect/>
          <a:stretch>
            <a:fillRect/>
          </a:stretch>
        </p:blipFill>
        <p:spPr bwMode="auto">
          <a:xfrm>
            <a:off x="6373813" y="5300663"/>
            <a:ext cx="1223962" cy="1120775"/>
          </a:xfrm>
          <a:prstGeom prst="rect">
            <a:avLst/>
          </a:prstGeom>
          <a:noFill/>
          <a:ln w="19050" algn="ctr">
            <a:noFill/>
            <a:miter lim="800000"/>
            <a:headEnd/>
            <a:tailEnd/>
          </a:ln>
          <a:effectLst/>
        </p:spPr>
      </p:pic>
      <p:sp>
        <p:nvSpPr>
          <p:cNvPr id="265223" name="Rectangle 7"/>
          <p:cNvSpPr>
            <a:spLocks noChangeArrowheads="1"/>
          </p:cNvSpPr>
          <p:nvPr/>
        </p:nvSpPr>
        <p:spPr bwMode="auto">
          <a:xfrm>
            <a:off x="7596188" y="4508500"/>
            <a:ext cx="1281112" cy="304800"/>
          </a:xfrm>
          <a:prstGeom prst="rect">
            <a:avLst/>
          </a:prstGeom>
          <a:noFill/>
          <a:ln w="19050" algn="ctr">
            <a:noFill/>
            <a:miter lim="800000"/>
            <a:headEnd/>
            <a:tailEnd/>
          </a:ln>
          <a:effectLst/>
        </p:spPr>
        <p:txBody>
          <a:bodyPr wrap="none" anchor="ctr">
            <a:spAutoFit/>
          </a:bodyPr>
          <a:lstStyle/>
          <a:p>
            <a:pPr>
              <a:spcBef>
                <a:spcPct val="0"/>
              </a:spcBef>
            </a:pPr>
            <a:r>
              <a:rPr lang="en-US" sz="1400"/>
              <a:t>Lightness 75%</a:t>
            </a:r>
            <a:endParaRPr lang="ru-RU" sz="1400"/>
          </a:p>
        </p:txBody>
      </p:sp>
      <p:sp>
        <p:nvSpPr>
          <p:cNvPr id="265224" name="Rectangle 8"/>
          <p:cNvSpPr>
            <a:spLocks noChangeArrowheads="1"/>
          </p:cNvSpPr>
          <p:nvPr/>
        </p:nvSpPr>
        <p:spPr bwMode="auto">
          <a:xfrm>
            <a:off x="7596188" y="5734050"/>
            <a:ext cx="1281112" cy="304800"/>
          </a:xfrm>
          <a:prstGeom prst="rect">
            <a:avLst/>
          </a:prstGeom>
          <a:noFill/>
          <a:ln w="19050" algn="ctr">
            <a:noFill/>
            <a:miter lim="800000"/>
            <a:headEnd/>
            <a:tailEnd/>
          </a:ln>
          <a:effectLst/>
        </p:spPr>
        <p:txBody>
          <a:bodyPr wrap="none" anchor="ctr">
            <a:spAutoFit/>
          </a:bodyPr>
          <a:lstStyle/>
          <a:p>
            <a:pPr>
              <a:spcBef>
                <a:spcPct val="0"/>
              </a:spcBef>
            </a:pPr>
            <a:r>
              <a:rPr lang="en-US" sz="1400"/>
              <a:t>Lightness 25%</a:t>
            </a:r>
            <a:endParaRPr lang="ru-RU" sz="1400"/>
          </a:p>
        </p:txBody>
      </p:sp>
      <p:pic>
        <p:nvPicPr>
          <p:cNvPr id="265225" name="Picture 9"/>
          <p:cNvPicPr>
            <a:picLocks noChangeAspect="1" noChangeArrowheads="1"/>
          </p:cNvPicPr>
          <p:nvPr/>
        </p:nvPicPr>
        <p:blipFill>
          <a:blip r:embed="rId4"/>
          <a:srcRect/>
          <a:stretch>
            <a:fillRect/>
          </a:stretch>
        </p:blipFill>
        <p:spPr bwMode="auto">
          <a:xfrm>
            <a:off x="3636963" y="4292600"/>
            <a:ext cx="2014537" cy="1989138"/>
          </a:xfrm>
          <a:prstGeom prst="rect">
            <a:avLst/>
          </a:prstGeom>
          <a:noFill/>
        </p:spPr>
      </p:pic>
      <p:grpSp>
        <p:nvGrpSpPr>
          <p:cNvPr id="2" name="Group 10"/>
          <p:cNvGrpSpPr>
            <a:grpSpLocks/>
          </p:cNvGrpSpPr>
          <p:nvPr/>
        </p:nvGrpSpPr>
        <p:grpSpPr bwMode="auto">
          <a:xfrm>
            <a:off x="755650" y="4206875"/>
            <a:ext cx="2681288" cy="2246313"/>
            <a:chOff x="612" y="2659"/>
            <a:chExt cx="1689" cy="1415"/>
          </a:xfrm>
        </p:grpSpPr>
        <p:pic>
          <p:nvPicPr>
            <p:cNvPr id="265227" name="Picture 11"/>
            <p:cNvPicPr>
              <a:picLocks noChangeAspect="1" noChangeArrowheads="1"/>
            </p:cNvPicPr>
            <p:nvPr/>
          </p:nvPicPr>
          <p:blipFill>
            <a:blip r:embed="rId5"/>
            <a:srcRect/>
            <a:stretch>
              <a:fillRect/>
            </a:stretch>
          </p:blipFill>
          <p:spPr bwMode="auto">
            <a:xfrm>
              <a:off x="612" y="2659"/>
              <a:ext cx="1368" cy="996"/>
            </a:xfrm>
            <a:prstGeom prst="rect">
              <a:avLst/>
            </a:prstGeom>
            <a:noFill/>
          </p:spPr>
        </p:pic>
        <p:pic>
          <p:nvPicPr>
            <p:cNvPr id="265228" name="Picture 12"/>
            <p:cNvPicPr>
              <a:picLocks noChangeAspect="1" noChangeArrowheads="1"/>
            </p:cNvPicPr>
            <p:nvPr/>
          </p:nvPicPr>
          <p:blipFill>
            <a:blip r:embed="rId6"/>
            <a:srcRect/>
            <a:stretch>
              <a:fillRect/>
            </a:stretch>
          </p:blipFill>
          <p:spPr bwMode="auto">
            <a:xfrm>
              <a:off x="657" y="3702"/>
              <a:ext cx="1644" cy="372"/>
            </a:xfrm>
            <a:prstGeom prst="rect">
              <a:avLst/>
            </a:prstGeom>
            <a:noFill/>
          </p:spPr>
        </p:pic>
      </p:grpSp>
      <p:sp>
        <p:nvSpPr>
          <p:cNvPr id="13" name="Title 12"/>
          <p:cNvSpPr>
            <a:spLocks noGrp="1"/>
          </p:cNvSpPr>
          <p:nvPr>
            <p:ph type="title"/>
          </p:nvPr>
        </p:nvSpPr>
        <p:spPr/>
        <p:txBody>
          <a:bodyPr/>
          <a:lstStyle/>
          <a:p>
            <a:endParaRPr lang="en-US"/>
          </a:p>
        </p:txBody>
      </p:sp>
      <p:sp>
        <p:nvSpPr>
          <p:cNvPr id="14" name="Rectangle 2"/>
          <p:cNvSpPr txBox="1">
            <a:spLocks noChangeArrowheads="1"/>
          </p:cNvSpPr>
          <p:nvPr/>
        </p:nvSpPr>
        <p:spPr bwMode="auto">
          <a:xfrm>
            <a:off x="3957850" y="228600"/>
            <a:ext cx="480819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mj-lt"/>
                <a:ea typeface="ＭＳ Ｐゴシック" charset="0"/>
                <a:cs typeface="ＭＳ Ｐゴシック" charset="0"/>
              </a:rPr>
              <a:t>Color spaces</a:t>
            </a:r>
            <a:endParaRPr kumimoji="0" lang="ru-RU"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15" name="Date Placeholder 14"/>
          <p:cNvSpPr>
            <a:spLocks noGrp="1"/>
          </p:cNvSpPr>
          <p:nvPr>
            <p:ph type="dt" sz="half" idx="10"/>
          </p:nvPr>
        </p:nvSpPr>
        <p:spPr/>
        <p:txBody>
          <a:bodyPr/>
          <a:lstStyle/>
          <a:p>
            <a:fld id="{99F4CBC8-AFDC-40B9-B41F-CCF8E0A79D68}" type="datetime1">
              <a:rPr lang="id-ID" smtClean="0"/>
              <a:pPr/>
              <a:t>30/07/2014</a:t>
            </a:fld>
            <a:endParaRPr lang="id-ID"/>
          </a:p>
        </p:txBody>
      </p:sp>
      <p:sp>
        <p:nvSpPr>
          <p:cNvPr id="16" name="Slide Number Placeholder 15"/>
          <p:cNvSpPr>
            <a:spLocks noGrp="1"/>
          </p:cNvSpPr>
          <p:nvPr>
            <p:ph type="sldNum" sz="quarter" idx="12"/>
          </p:nvPr>
        </p:nvSpPr>
        <p:spPr/>
        <p:txBody>
          <a:bodyPr/>
          <a:lstStyle/>
          <a:p>
            <a:fld id="{7F302563-E7AF-4054-B59A-0FF0C3D1AC5E}" type="slidenum">
              <a:rPr lang="id-ID" smtClean="0"/>
              <a:pPr/>
              <a:t>17</a:t>
            </a:fld>
            <a:endParaRPr lang="id-ID"/>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6" name="Rectangle 4"/>
          <p:cNvSpPr>
            <a:spLocks noGrp="1" noChangeArrowheads="1"/>
          </p:cNvSpPr>
          <p:nvPr>
            <p:ph type="body" idx="1"/>
          </p:nvPr>
        </p:nvSpPr>
        <p:spPr>
          <a:xfrm>
            <a:off x="400050" y="1447800"/>
            <a:ext cx="8272463" cy="612775"/>
          </a:xfrm>
          <a:noFill/>
          <a:ln/>
        </p:spPr>
        <p:txBody>
          <a:bodyPr/>
          <a:lstStyle/>
          <a:p>
            <a:r>
              <a:rPr lang="en-US">
                <a:solidFill>
                  <a:schemeClr val="accent1"/>
                </a:solidFill>
              </a:rPr>
              <a:t>HCL color space</a:t>
            </a:r>
            <a:endParaRPr lang="ru-RU">
              <a:solidFill>
                <a:schemeClr val="accent1"/>
              </a:solidFill>
            </a:endParaRPr>
          </a:p>
        </p:txBody>
      </p:sp>
      <p:pic>
        <p:nvPicPr>
          <p:cNvPr id="284677" name="Picture 5"/>
          <p:cNvPicPr>
            <a:picLocks noChangeAspect="1" noChangeArrowheads="1"/>
          </p:cNvPicPr>
          <p:nvPr/>
        </p:nvPicPr>
        <p:blipFill>
          <a:blip r:embed="rId2"/>
          <a:srcRect l="1395" t="1512" r="3680" b="2454"/>
          <a:stretch>
            <a:fillRect/>
          </a:stretch>
        </p:blipFill>
        <p:spPr bwMode="auto">
          <a:xfrm>
            <a:off x="531813" y="2276475"/>
            <a:ext cx="1976437" cy="2808288"/>
          </a:xfrm>
          <a:prstGeom prst="rect">
            <a:avLst/>
          </a:prstGeom>
          <a:noFill/>
          <a:ln w="19050" algn="ctr">
            <a:noFill/>
            <a:miter lim="800000"/>
            <a:headEnd/>
            <a:tailEnd/>
          </a:ln>
          <a:effectLst/>
        </p:spPr>
      </p:pic>
      <p:pic>
        <p:nvPicPr>
          <p:cNvPr id="284678" name="Picture 6"/>
          <p:cNvPicPr>
            <a:picLocks noChangeAspect="1" noChangeArrowheads="1"/>
          </p:cNvPicPr>
          <p:nvPr/>
        </p:nvPicPr>
        <p:blipFill>
          <a:blip r:embed="rId3"/>
          <a:srcRect b="1653"/>
          <a:stretch>
            <a:fillRect/>
          </a:stretch>
        </p:blipFill>
        <p:spPr bwMode="auto">
          <a:xfrm>
            <a:off x="2484438" y="2205038"/>
            <a:ext cx="2181225" cy="3024187"/>
          </a:xfrm>
          <a:prstGeom prst="rect">
            <a:avLst/>
          </a:prstGeom>
          <a:noFill/>
          <a:ln w="19050" algn="ctr">
            <a:noFill/>
            <a:miter lim="800000"/>
            <a:headEnd/>
            <a:tailEnd/>
          </a:ln>
          <a:effectLst/>
        </p:spPr>
      </p:pic>
      <p:pic>
        <p:nvPicPr>
          <p:cNvPr id="284679" name="Picture 7"/>
          <p:cNvPicPr>
            <a:picLocks noChangeAspect="1" noChangeArrowheads="1"/>
          </p:cNvPicPr>
          <p:nvPr/>
        </p:nvPicPr>
        <p:blipFill>
          <a:blip r:embed="rId4"/>
          <a:srcRect/>
          <a:stretch>
            <a:fillRect/>
          </a:stretch>
        </p:blipFill>
        <p:spPr bwMode="auto">
          <a:xfrm>
            <a:off x="5148263" y="2133600"/>
            <a:ext cx="3073400" cy="1643063"/>
          </a:xfrm>
          <a:prstGeom prst="rect">
            <a:avLst/>
          </a:prstGeom>
          <a:noFill/>
          <a:ln w="19050" algn="ctr">
            <a:noFill/>
            <a:miter lim="800000"/>
            <a:headEnd/>
            <a:tailEnd/>
          </a:ln>
          <a:effectLst/>
        </p:spPr>
      </p:pic>
      <p:pic>
        <p:nvPicPr>
          <p:cNvPr id="284680" name="Picture 8"/>
          <p:cNvPicPr>
            <a:picLocks noChangeAspect="1" noChangeArrowheads="1"/>
          </p:cNvPicPr>
          <p:nvPr/>
        </p:nvPicPr>
        <p:blipFill>
          <a:blip r:embed="rId5"/>
          <a:srcRect/>
          <a:stretch>
            <a:fillRect/>
          </a:stretch>
        </p:blipFill>
        <p:spPr bwMode="auto">
          <a:xfrm>
            <a:off x="5148263" y="3884613"/>
            <a:ext cx="3073400" cy="1631950"/>
          </a:xfrm>
          <a:prstGeom prst="rect">
            <a:avLst/>
          </a:prstGeom>
          <a:noFill/>
          <a:ln w="19050" algn="ctr">
            <a:noFill/>
            <a:miter lim="800000"/>
            <a:headEnd/>
            <a:tailEnd/>
          </a:ln>
          <a:effectLst/>
        </p:spPr>
      </p:pic>
      <p:sp>
        <p:nvSpPr>
          <p:cNvPr id="284681" name="Rectangle 9"/>
          <p:cNvSpPr>
            <a:spLocks noChangeArrowheads="1"/>
          </p:cNvSpPr>
          <p:nvPr/>
        </p:nvSpPr>
        <p:spPr bwMode="auto">
          <a:xfrm>
            <a:off x="1042988" y="5589588"/>
            <a:ext cx="1727200" cy="304800"/>
          </a:xfrm>
          <a:prstGeom prst="rect">
            <a:avLst/>
          </a:prstGeom>
          <a:noFill/>
          <a:ln w="19050" algn="ctr">
            <a:noFill/>
            <a:miter lim="800000"/>
            <a:headEnd/>
            <a:tailEnd/>
          </a:ln>
          <a:effectLst/>
        </p:spPr>
        <p:txBody>
          <a:bodyPr wrap="none" anchor="ctr">
            <a:spAutoFit/>
          </a:bodyPr>
          <a:lstStyle/>
          <a:p>
            <a:pPr>
              <a:spcBef>
                <a:spcPct val="0"/>
              </a:spcBef>
            </a:pPr>
            <a:r>
              <a:rPr lang="en-US" sz="1400"/>
              <a:t>CIE Lab color space</a:t>
            </a:r>
            <a:endParaRPr lang="ru-RU" sz="1400"/>
          </a:p>
        </p:txBody>
      </p:sp>
      <p:sp>
        <p:nvSpPr>
          <p:cNvPr id="284682" name="Rectangle 10"/>
          <p:cNvSpPr>
            <a:spLocks noChangeArrowheads="1"/>
          </p:cNvSpPr>
          <p:nvPr/>
        </p:nvSpPr>
        <p:spPr bwMode="auto">
          <a:xfrm>
            <a:off x="5926138" y="5645150"/>
            <a:ext cx="1454150" cy="304800"/>
          </a:xfrm>
          <a:prstGeom prst="rect">
            <a:avLst/>
          </a:prstGeom>
          <a:noFill/>
          <a:ln w="19050" algn="ctr">
            <a:noFill/>
            <a:miter lim="800000"/>
            <a:headEnd/>
            <a:tailEnd/>
          </a:ln>
          <a:effectLst/>
        </p:spPr>
        <p:txBody>
          <a:bodyPr wrap="none" anchor="ctr">
            <a:spAutoFit/>
          </a:bodyPr>
          <a:lstStyle/>
          <a:p>
            <a:pPr>
              <a:spcBef>
                <a:spcPct val="0"/>
              </a:spcBef>
            </a:pPr>
            <a:r>
              <a:rPr lang="en-US" sz="1400"/>
              <a:t>HCL color space</a:t>
            </a:r>
            <a:endParaRPr lang="ru-RU" sz="1400"/>
          </a:p>
        </p:txBody>
      </p:sp>
      <p:sp>
        <p:nvSpPr>
          <p:cNvPr id="10" name="Title 9"/>
          <p:cNvSpPr>
            <a:spLocks noGrp="1"/>
          </p:cNvSpPr>
          <p:nvPr>
            <p:ph type="title"/>
          </p:nvPr>
        </p:nvSpPr>
        <p:spPr/>
        <p:txBody>
          <a:bodyPr/>
          <a:lstStyle/>
          <a:p>
            <a:endParaRPr lang="en-US"/>
          </a:p>
        </p:txBody>
      </p:sp>
      <p:sp>
        <p:nvSpPr>
          <p:cNvPr id="11" name="Rectangle 2"/>
          <p:cNvSpPr txBox="1">
            <a:spLocks noChangeArrowheads="1"/>
          </p:cNvSpPr>
          <p:nvPr/>
        </p:nvSpPr>
        <p:spPr bwMode="auto">
          <a:xfrm>
            <a:off x="3957850" y="228600"/>
            <a:ext cx="480819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mj-lt"/>
                <a:ea typeface="ＭＳ Ｐゴシック" charset="0"/>
                <a:cs typeface="ＭＳ Ｐゴシック" charset="0"/>
              </a:rPr>
              <a:t>Color spaces</a:t>
            </a:r>
            <a:endParaRPr kumimoji="0" lang="ru-RU"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12" name="Date Placeholder 11"/>
          <p:cNvSpPr>
            <a:spLocks noGrp="1"/>
          </p:cNvSpPr>
          <p:nvPr>
            <p:ph type="dt" sz="half" idx="10"/>
          </p:nvPr>
        </p:nvSpPr>
        <p:spPr/>
        <p:txBody>
          <a:bodyPr/>
          <a:lstStyle/>
          <a:p>
            <a:fld id="{D0F9B2AF-29EF-4F8B-B0AA-27E6FEF38074}" type="datetime1">
              <a:rPr lang="id-ID" smtClean="0"/>
              <a:pPr/>
              <a:t>30/07/2014</a:t>
            </a:fld>
            <a:endParaRPr lang="id-ID"/>
          </a:p>
        </p:txBody>
      </p:sp>
      <p:sp>
        <p:nvSpPr>
          <p:cNvPr id="13" name="Slide Number Placeholder 12"/>
          <p:cNvSpPr>
            <a:spLocks noGrp="1"/>
          </p:cNvSpPr>
          <p:nvPr>
            <p:ph type="sldNum" sz="quarter" idx="12"/>
          </p:nvPr>
        </p:nvSpPr>
        <p:spPr/>
        <p:txBody>
          <a:bodyPr/>
          <a:lstStyle/>
          <a:p>
            <a:fld id="{7F302563-E7AF-4054-B59A-0FF0C3D1AC5E}" type="slidenum">
              <a:rPr lang="id-ID" smtClean="0"/>
              <a:pPr/>
              <a:t>18</a:t>
            </a:fld>
            <a:endParaRPr lang="id-ID"/>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Grp="1" noChangeArrowheads="1"/>
          </p:cNvSpPr>
          <p:nvPr>
            <p:ph type="body" idx="1"/>
          </p:nvPr>
        </p:nvSpPr>
        <p:spPr>
          <a:xfrm>
            <a:off x="400050" y="1447800"/>
            <a:ext cx="8272463" cy="612775"/>
          </a:xfrm>
          <a:noFill/>
          <a:ln/>
        </p:spPr>
        <p:txBody>
          <a:bodyPr/>
          <a:lstStyle/>
          <a:p>
            <a:r>
              <a:rPr lang="en-US">
                <a:solidFill>
                  <a:schemeClr val="accent1"/>
                </a:solidFill>
              </a:rPr>
              <a:t>HCL color space</a:t>
            </a:r>
            <a:endParaRPr lang="ru-RU">
              <a:solidFill>
                <a:schemeClr val="accent1"/>
              </a:solidFill>
            </a:endParaRPr>
          </a:p>
        </p:txBody>
      </p:sp>
      <p:pic>
        <p:nvPicPr>
          <p:cNvPr id="285706" name="Picture 10"/>
          <p:cNvPicPr>
            <a:picLocks noChangeAspect="1" noChangeArrowheads="1"/>
          </p:cNvPicPr>
          <p:nvPr/>
        </p:nvPicPr>
        <p:blipFill>
          <a:blip r:embed="rId2"/>
          <a:srcRect/>
          <a:stretch>
            <a:fillRect/>
          </a:stretch>
        </p:blipFill>
        <p:spPr bwMode="auto">
          <a:xfrm>
            <a:off x="684213" y="2205038"/>
            <a:ext cx="4103687" cy="654050"/>
          </a:xfrm>
          <a:prstGeom prst="rect">
            <a:avLst/>
          </a:prstGeom>
          <a:noFill/>
          <a:ln w="19050" algn="ctr">
            <a:noFill/>
            <a:miter lim="800000"/>
            <a:headEnd/>
            <a:tailEnd/>
          </a:ln>
          <a:effectLst/>
        </p:spPr>
      </p:pic>
      <p:pic>
        <p:nvPicPr>
          <p:cNvPr id="285707" name="Picture 11"/>
          <p:cNvPicPr>
            <a:picLocks noChangeAspect="1" noChangeArrowheads="1"/>
          </p:cNvPicPr>
          <p:nvPr/>
        </p:nvPicPr>
        <p:blipFill>
          <a:blip r:embed="rId3"/>
          <a:srcRect/>
          <a:stretch>
            <a:fillRect/>
          </a:stretch>
        </p:blipFill>
        <p:spPr bwMode="auto">
          <a:xfrm>
            <a:off x="635000" y="2997200"/>
            <a:ext cx="3527425" cy="681038"/>
          </a:xfrm>
          <a:prstGeom prst="rect">
            <a:avLst/>
          </a:prstGeom>
          <a:noFill/>
          <a:ln w="19050" algn="ctr">
            <a:noFill/>
            <a:miter lim="800000"/>
            <a:headEnd/>
            <a:tailEnd/>
          </a:ln>
          <a:effectLst/>
        </p:spPr>
      </p:pic>
      <p:pic>
        <p:nvPicPr>
          <p:cNvPr id="285708" name="Picture 12"/>
          <p:cNvPicPr>
            <a:picLocks noChangeAspect="1" noChangeArrowheads="1"/>
          </p:cNvPicPr>
          <p:nvPr/>
        </p:nvPicPr>
        <p:blipFill>
          <a:blip r:embed="rId4"/>
          <a:srcRect/>
          <a:stretch>
            <a:fillRect/>
          </a:stretch>
        </p:blipFill>
        <p:spPr bwMode="auto">
          <a:xfrm>
            <a:off x="611188" y="3716338"/>
            <a:ext cx="1944687" cy="565150"/>
          </a:xfrm>
          <a:prstGeom prst="rect">
            <a:avLst/>
          </a:prstGeom>
          <a:noFill/>
          <a:ln w="19050" algn="ctr">
            <a:noFill/>
            <a:miter lim="800000"/>
            <a:headEnd/>
            <a:tailEnd/>
          </a:ln>
          <a:effectLst/>
        </p:spPr>
      </p:pic>
      <p:pic>
        <p:nvPicPr>
          <p:cNvPr id="285709" name="Picture 13"/>
          <p:cNvPicPr>
            <a:picLocks noChangeAspect="1" noChangeArrowheads="1"/>
          </p:cNvPicPr>
          <p:nvPr/>
        </p:nvPicPr>
        <p:blipFill>
          <a:blip r:embed="rId5"/>
          <a:srcRect/>
          <a:stretch>
            <a:fillRect/>
          </a:stretch>
        </p:blipFill>
        <p:spPr bwMode="auto">
          <a:xfrm>
            <a:off x="539750" y="4860925"/>
            <a:ext cx="5113338" cy="1016000"/>
          </a:xfrm>
          <a:prstGeom prst="rect">
            <a:avLst/>
          </a:prstGeom>
          <a:noFill/>
          <a:ln w="19050" algn="ctr">
            <a:noFill/>
            <a:miter lim="800000"/>
            <a:headEnd/>
            <a:tailEnd/>
          </a:ln>
          <a:effectLst/>
        </p:spPr>
      </p:pic>
      <p:pic>
        <p:nvPicPr>
          <p:cNvPr id="285710" name="Picture 14"/>
          <p:cNvPicPr>
            <a:picLocks noChangeAspect="1" noChangeArrowheads="1"/>
          </p:cNvPicPr>
          <p:nvPr/>
        </p:nvPicPr>
        <p:blipFill>
          <a:blip r:embed="rId6"/>
          <a:srcRect/>
          <a:stretch>
            <a:fillRect/>
          </a:stretch>
        </p:blipFill>
        <p:spPr bwMode="auto">
          <a:xfrm>
            <a:off x="4643438" y="3141663"/>
            <a:ext cx="1008062" cy="276225"/>
          </a:xfrm>
          <a:prstGeom prst="rect">
            <a:avLst/>
          </a:prstGeom>
          <a:noFill/>
        </p:spPr>
      </p:pic>
      <p:sp>
        <p:nvSpPr>
          <p:cNvPr id="285711" name="Rectangle 15"/>
          <p:cNvSpPr>
            <a:spLocks noChangeArrowheads="1"/>
          </p:cNvSpPr>
          <p:nvPr/>
        </p:nvSpPr>
        <p:spPr bwMode="auto">
          <a:xfrm>
            <a:off x="3948113" y="3186113"/>
            <a:ext cx="768350" cy="304800"/>
          </a:xfrm>
          <a:prstGeom prst="rect">
            <a:avLst/>
          </a:prstGeom>
          <a:noFill/>
          <a:ln w="19050" algn="ctr">
            <a:noFill/>
            <a:miter lim="800000"/>
            <a:headEnd/>
            <a:tailEnd/>
          </a:ln>
          <a:effectLst/>
        </p:spPr>
        <p:txBody>
          <a:bodyPr wrap="none" anchor="ctr">
            <a:spAutoFit/>
          </a:bodyPr>
          <a:lstStyle/>
          <a:p>
            <a:pPr>
              <a:spcBef>
                <a:spcPct val="0"/>
              </a:spcBef>
            </a:pPr>
            <a:r>
              <a:rPr lang="en-US" sz="1400"/>
              <a:t>, where</a:t>
            </a:r>
            <a:endParaRPr lang="ru-RU" sz="1400"/>
          </a:p>
        </p:txBody>
      </p:sp>
      <p:sp>
        <p:nvSpPr>
          <p:cNvPr id="285712" name="Rectangle 16"/>
          <p:cNvSpPr>
            <a:spLocks noChangeArrowheads="1"/>
          </p:cNvSpPr>
          <p:nvPr/>
        </p:nvSpPr>
        <p:spPr bwMode="auto">
          <a:xfrm>
            <a:off x="5508625" y="3186113"/>
            <a:ext cx="239713" cy="304800"/>
          </a:xfrm>
          <a:prstGeom prst="rect">
            <a:avLst/>
          </a:prstGeom>
          <a:noFill/>
          <a:ln w="19050" algn="ctr">
            <a:noFill/>
            <a:miter lim="800000"/>
            <a:headEnd/>
            <a:tailEnd/>
          </a:ln>
          <a:effectLst/>
        </p:spPr>
        <p:txBody>
          <a:bodyPr wrap="none" anchor="ctr">
            <a:spAutoFit/>
          </a:bodyPr>
          <a:lstStyle/>
          <a:p>
            <a:pPr>
              <a:spcBef>
                <a:spcPct val="0"/>
              </a:spcBef>
            </a:pPr>
            <a:r>
              <a:rPr lang="en-US" sz="1400"/>
              <a:t>,</a:t>
            </a:r>
            <a:endParaRPr lang="ru-RU" sz="1400"/>
          </a:p>
        </p:txBody>
      </p:sp>
      <p:pic>
        <p:nvPicPr>
          <p:cNvPr id="285713" name="Picture 17"/>
          <p:cNvPicPr>
            <a:picLocks noChangeAspect="1" noChangeArrowheads="1"/>
          </p:cNvPicPr>
          <p:nvPr/>
        </p:nvPicPr>
        <p:blipFill>
          <a:blip r:embed="rId7"/>
          <a:srcRect/>
          <a:stretch>
            <a:fillRect/>
          </a:stretch>
        </p:blipFill>
        <p:spPr bwMode="auto">
          <a:xfrm>
            <a:off x="5676900" y="3213100"/>
            <a:ext cx="550863" cy="230188"/>
          </a:xfrm>
          <a:prstGeom prst="rect">
            <a:avLst/>
          </a:prstGeom>
          <a:noFill/>
          <a:ln w="19050" algn="ctr">
            <a:noFill/>
            <a:miter lim="800000"/>
            <a:headEnd/>
            <a:tailEnd/>
          </a:ln>
          <a:effectLst/>
        </p:spPr>
      </p:pic>
      <p:pic>
        <p:nvPicPr>
          <p:cNvPr id="285714" name="Picture 18"/>
          <p:cNvPicPr>
            <a:picLocks noChangeAspect="1" noChangeArrowheads="1"/>
          </p:cNvPicPr>
          <p:nvPr/>
        </p:nvPicPr>
        <p:blipFill>
          <a:blip r:embed="rId8"/>
          <a:srcRect/>
          <a:stretch>
            <a:fillRect/>
          </a:stretch>
        </p:blipFill>
        <p:spPr bwMode="auto">
          <a:xfrm>
            <a:off x="6057900" y="3141663"/>
            <a:ext cx="1538288" cy="346075"/>
          </a:xfrm>
          <a:prstGeom prst="rect">
            <a:avLst/>
          </a:prstGeom>
          <a:noFill/>
          <a:ln w="19050" algn="ctr">
            <a:noFill/>
            <a:miter lim="800000"/>
            <a:headEnd/>
            <a:tailEnd/>
          </a:ln>
          <a:effectLst/>
        </p:spPr>
      </p:pic>
      <p:pic>
        <p:nvPicPr>
          <p:cNvPr id="285715" name="Picture 19"/>
          <p:cNvPicPr>
            <a:picLocks noChangeAspect="1" noChangeArrowheads="1"/>
          </p:cNvPicPr>
          <p:nvPr/>
        </p:nvPicPr>
        <p:blipFill>
          <a:blip r:embed="rId9"/>
          <a:srcRect/>
          <a:stretch>
            <a:fillRect/>
          </a:stretch>
        </p:blipFill>
        <p:spPr bwMode="auto">
          <a:xfrm>
            <a:off x="7658100" y="3213100"/>
            <a:ext cx="946150" cy="230188"/>
          </a:xfrm>
          <a:prstGeom prst="rect">
            <a:avLst/>
          </a:prstGeom>
          <a:noFill/>
          <a:ln w="19050" algn="ctr">
            <a:noFill/>
            <a:miter lim="800000"/>
            <a:headEnd/>
            <a:tailEnd/>
          </a:ln>
          <a:effectLst/>
        </p:spPr>
      </p:pic>
      <p:sp>
        <p:nvSpPr>
          <p:cNvPr id="285717" name="Rectangle 21"/>
          <p:cNvSpPr>
            <a:spLocks noChangeArrowheads="1"/>
          </p:cNvSpPr>
          <p:nvPr/>
        </p:nvSpPr>
        <p:spPr bwMode="auto">
          <a:xfrm>
            <a:off x="7451725" y="3213100"/>
            <a:ext cx="239713" cy="304800"/>
          </a:xfrm>
          <a:prstGeom prst="rect">
            <a:avLst/>
          </a:prstGeom>
          <a:noFill/>
          <a:ln w="19050" algn="ctr">
            <a:noFill/>
            <a:miter lim="800000"/>
            <a:headEnd/>
            <a:tailEnd/>
          </a:ln>
          <a:effectLst/>
        </p:spPr>
        <p:txBody>
          <a:bodyPr wrap="none" anchor="ctr">
            <a:spAutoFit/>
          </a:bodyPr>
          <a:lstStyle/>
          <a:p>
            <a:pPr>
              <a:spcBef>
                <a:spcPct val="0"/>
              </a:spcBef>
            </a:pPr>
            <a:r>
              <a:rPr lang="en-US" sz="1400"/>
              <a:t>,</a:t>
            </a:r>
            <a:endParaRPr lang="ru-RU" sz="1400"/>
          </a:p>
        </p:txBody>
      </p:sp>
      <p:sp>
        <p:nvSpPr>
          <p:cNvPr id="285718" name="Rectangle 22"/>
          <p:cNvSpPr>
            <a:spLocks noChangeArrowheads="1"/>
          </p:cNvSpPr>
          <p:nvPr/>
        </p:nvSpPr>
        <p:spPr bwMode="auto">
          <a:xfrm>
            <a:off x="539750" y="4462463"/>
            <a:ext cx="6864350" cy="366712"/>
          </a:xfrm>
          <a:prstGeom prst="rect">
            <a:avLst/>
          </a:prstGeom>
          <a:noFill/>
          <a:ln w="19050" algn="ctr">
            <a:noFill/>
            <a:miter lim="800000"/>
            <a:headEnd/>
            <a:tailEnd/>
          </a:ln>
          <a:effectLst/>
        </p:spPr>
        <p:txBody>
          <a:bodyPr wrap="none" anchor="ctr">
            <a:spAutoFit/>
          </a:bodyPr>
          <a:lstStyle/>
          <a:p>
            <a:pPr>
              <a:spcBef>
                <a:spcPct val="0"/>
              </a:spcBef>
            </a:pPr>
            <a:r>
              <a:rPr lang="en-US" sz="1800"/>
              <a:t>And finally to allow hue to vary in an interval from -180° to +180°:</a:t>
            </a:r>
          </a:p>
        </p:txBody>
      </p:sp>
      <p:sp>
        <p:nvSpPr>
          <p:cNvPr id="16" name="Title 15"/>
          <p:cNvSpPr>
            <a:spLocks noGrp="1"/>
          </p:cNvSpPr>
          <p:nvPr>
            <p:ph type="title"/>
          </p:nvPr>
        </p:nvSpPr>
        <p:spPr>
          <a:xfrm>
            <a:off x="3698542" y="228600"/>
            <a:ext cx="5067505" cy="990600"/>
          </a:xfrm>
        </p:spPr>
        <p:txBody>
          <a:bodyPr/>
          <a:lstStyle/>
          <a:p>
            <a:pPr lvl="0"/>
            <a:r>
              <a:rPr lang="en-US" dirty="0" smtClean="0">
                <a:solidFill>
                  <a:schemeClr val="bg1"/>
                </a:solidFill>
              </a:rPr>
              <a:t>Color </a:t>
            </a:r>
            <a:r>
              <a:rPr lang="en-US" dirty="0" smtClean="0">
                <a:solidFill>
                  <a:schemeClr val="bg1"/>
                </a:solidFill>
              </a:rPr>
              <a:t>spaces</a:t>
            </a:r>
            <a:endParaRPr lang="en-US" dirty="0"/>
          </a:p>
        </p:txBody>
      </p:sp>
      <p:sp>
        <p:nvSpPr>
          <p:cNvPr id="17" name="Rectangle 2"/>
          <p:cNvSpPr txBox="1">
            <a:spLocks noChangeArrowheads="1"/>
          </p:cNvSpPr>
          <p:nvPr/>
        </p:nvSpPr>
        <p:spPr bwMode="auto">
          <a:xfrm>
            <a:off x="3957850" y="228600"/>
            <a:ext cx="480819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18" name="Date Placeholder 17"/>
          <p:cNvSpPr>
            <a:spLocks noGrp="1"/>
          </p:cNvSpPr>
          <p:nvPr>
            <p:ph type="dt" sz="half" idx="10"/>
          </p:nvPr>
        </p:nvSpPr>
        <p:spPr/>
        <p:txBody>
          <a:bodyPr/>
          <a:lstStyle/>
          <a:p>
            <a:fld id="{B5E64D09-E1BE-493C-8A9B-A34B4A80B493}" type="datetime1">
              <a:rPr lang="id-ID" smtClean="0"/>
              <a:pPr/>
              <a:t>30/07/2014</a:t>
            </a:fld>
            <a:endParaRPr lang="id-ID"/>
          </a:p>
        </p:txBody>
      </p:sp>
      <p:sp>
        <p:nvSpPr>
          <p:cNvPr id="19" name="Slide Number Placeholder 18"/>
          <p:cNvSpPr>
            <a:spLocks noGrp="1"/>
          </p:cNvSpPr>
          <p:nvPr>
            <p:ph type="sldNum" sz="quarter" idx="12"/>
          </p:nvPr>
        </p:nvSpPr>
        <p:spPr/>
        <p:txBody>
          <a:bodyPr/>
          <a:lstStyle/>
          <a:p>
            <a:fld id="{7F302563-E7AF-4054-B59A-0FF0C3D1AC5E}" type="slidenum">
              <a:rPr lang="id-ID" smtClean="0"/>
              <a:pPr/>
              <a:t>19</a:t>
            </a:fld>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buFont typeface="Arial" pitchFamily="34" charset="0"/>
              <a:buChar char="•"/>
            </a:pPr>
            <a:r>
              <a:rPr lang="id-ID" dirty="0" smtClean="0"/>
              <a:t>Teknik Dasar Pengolahan Citra</a:t>
            </a:r>
          </a:p>
          <a:p>
            <a:pPr>
              <a:buFont typeface="Arial" pitchFamily="34" charset="0"/>
              <a:buChar char="•"/>
            </a:pPr>
            <a:r>
              <a:rPr lang="id-ID" dirty="0" smtClean="0"/>
              <a:t>Konvolusi, Deteksi Sisi,Korelasi</a:t>
            </a:r>
          </a:p>
          <a:p>
            <a:pPr>
              <a:buFont typeface="Arial" pitchFamily="34" charset="0"/>
              <a:buChar char="•"/>
            </a:pPr>
            <a:r>
              <a:rPr lang="id-ID" dirty="0" smtClean="0"/>
              <a:t>Image Segmentation</a:t>
            </a:r>
            <a:endParaRPr lang="id-ID" dirty="0"/>
          </a:p>
        </p:txBody>
      </p:sp>
      <p:sp>
        <p:nvSpPr>
          <p:cNvPr id="3" name="Title 2"/>
          <p:cNvSpPr>
            <a:spLocks noGrp="1"/>
          </p:cNvSpPr>
          <p:nvPr>
            <p:ph type="title"/>
          </p:nvPr>
        </p:nvSpPr>
        <p:spPr/>
        <p:txBody>
          <a:bodyPr/>
          <a:lstStyle/>
          <a:p>
            <a:r>
              <a:rPr lang="id-ID" sz="3200" dirty="0" smtClean="0"/>
              <a:t>Resume Materi Pertemuan 4-5-6-7</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buFont typeface="Arial" pitchFamily="34" charset="0"/>
              <a:buChar char="•"/>
            </a:pPr>
            <a:r>
              <a:rPr lang="id-ID" b="1" dirty="0" smtClean="0"/>
              <a:t>Ciri Warna: </a:t>
            </a:r>
            <a:endParaRPr lang="id-ID" b="1" dirty="0" smtClean="0"/>
          </a:p>
          <a:p>
            <a:pPr lvl="1">
              <a:buFont typeface="Arial" pitchFamily="34" charset="0"/>
              <a:buChar char="•"/>
            </a:pPr>
            <a:r>
              <a:rPr lang="id-ID" b="1" dirty="0" smtClean="0"/>
              <a:t>Color Fundamental</a:t>
            </a:r>
          </a:p>
          <a:p>
            <a:pPr lvl="1">
              <a:buFont typeface="Arial" pitchFamily="34" charset="0"/>
              <a:buChar char="•"/>
            </a:pPr>
            <a:r>
              <a:rPr lang="id-ID" b="1" dirty="0" smtClean="0"/>
              <a:t>Color Space</a:t>
            </a:r>
          </a:p>
          <a:p>
            <a:pPr lvl="1">
              <a:buFont typeface="Arial" pitchFamily="34" charset="0"/>
              <a:buChar char="•"/>
            </a:pPr>
            <a:r>
              <a:rPr lang="id-ID" b="1" dirty="0" smtClean="0">
                <a:solidFill>
                  <a:schemeClr val="tx2"/>
                </a:solidFill>
              </a:rPr>
              <a:t>Color Feature : </a:t>
            </a:r>
            <a:r>
              <a:rPr lang="id-ID" b="1" dirty="0" smtClean="0">
                <a:solidFill>
                  <a:schemeClr val="tx2"/>
                </a:solidFill>
              </a:rPr>
              <a:t>Histogram and Color Moment</a:t>
            </a:r>
            <a:endParaRPr lang="id-ID" b="1" dirty="0" smtClean="0">
              <a:solidFill>
                <a:schemeClr val="tx2"/>
              </a:solidFill>
            </a:endParaRPr>
          </a:p>
        </p:txBody>
      </p:sp>
      <p:sp>
        <p:nvSpPr>
          <p:cNvPr id="3" name="Title 2"/>
          <p:cNvSpPr>
            <a:spLocks noGrp="1"/>
          </p:cNvSpPr>
          <p:nvPr>
            <p:ph type="title"/>
          </p:nvPr>
        </p:nvSpPr>
        <p:spPr/>
        <p:txBody>
          <a:bodyPr/>
          <a:lstStyle/>
          <a:p>
            <a:r>
              <a:rPr lang="id-ID" sz="3200" dirty="0" smtClean="0"/>
              <a:t>Materi Pertemuan </a:t>
            </a:r>
            <a:r>
              <a:rPr lang="id-ID" sz="3200" dirty="0" smtClean="0"/>
              <a:t>8</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787" name="Object 3"/>
          <p:cNvGraphicFramePr>
            <a:graphicFrameLocks noChangeAspect="1"/>
          </p:cNvGraphicFramePr>
          <p:nvPr>
            <p:ph sz="half" idx="1"/>
          </p:nvPr>
        </p:nvGraphicFramePr>
        <p:xfrm>
          <a:off x="1568450" y="2862263"/>
          <a:ext cx="1566863" cy="1287462"/>
        </p:xfrm>
        <a:graphic>
          <a:graphicData uri="http://schemas.openxmlformats.org/presentationml/2006/ole">
            <p:oleObj spid="_x0000_s103426" name="Visio" r:id="rId3" imgW="3203734" imgH="2611576" progId="Visio.Drawing.11">
              <p:embed/>
            </p:oleObj>
          </a:graphicData>
        </a:graphic>
      </p:graphicFrame>
      <p:sp>
        <p:nvSpPr>
          <p:cNvPr id="246788" name="Rectangle 4"/>
          <p:cNvSpPr>
            <a:spLocks noChangeArrowheads="1"/>
          </p:cNvSpPr>
          <p:nvPr/>
        </p:nvSpPr>
        <p:spPr bwMode="auto">
          <a:xfrm>
            <a:off x="0" y="2814638"/>
            <a:ext cx="9144000" cy="0"/>
          </a:xfrm>
          <a:prstGeom prst="rect">
            <a:avLst/>
          </a:prstGeom>
          <a:noFill/>
          <a:ln w="9525">
            <a:noFill/>
            <a:miter lim="800000"/>
            <a:headEnd/>
            <a:tailEnd/>
          </a:ln>
          <a:effectLst/>
        </p:spPr>
        <p:txBody>
          <a:bodyPr wrap="none" anchor="ctr">
            <a:spAutoFit/>
          </a:bodyPr>
          <a:lstStyle/>
          <a:p>
            <a:endParaRPr lang="en-US"/>
          </a:p>
        </p:txBody>
      </p:sp>
      <p:sp>
        <p:nvSpPr>
          <p:cNvPr id="246789" name="Rectangle 5"/>
          <p:cNvSpPr>
            <a:spLocks noChangeArrowheads="1"/>
          </p:cNvSpPr>
          <p:nvPr/>
        </p:nvSpPr>
        <p:spPr bwMode="auto">
          <a:xfrm>
            <a:off x="1258888" y="4498975"/>
            <a:ext cx="3024187" cy="503238"/>
          </a:xfrm>
          <a:prstGeom prst="rect">
            <a:avLst/>
          </a:prstGeom>
          <a:noFill/>
          <a:ln w="9525">
            <a:noFill/>
            <a:miter lim="800000"/>
            <a:headEnd/>
            <a:tailEnd/>
          </a:ln>
          <a:effectLst/>
        </p:spPr>
        <p:txBody>
          <a:bodyPr/>
          <a:lstStyle/>
          <a:p>
            <a:pPr marL="228600" indent="-228600">
              <a:lnSpc>
                <a:spcPct val="90000"/>
              </a:lnSpc>
              <a:spcBef>
                <a:spcPct val="70000"/>
              </a:spcBef>
              <a:spcAft>
                <a:spcPct val="50000"/>
              </a:spcAft>
              <a:buClr>
                <a:schemeClr val="tx1"/>
              </a:buClr>
              <a:buSzPct val="85000"/>
              <a:buFont typeface="Wingdings" pitchFamily="2" charset="2"/>
              <a:buNone/>
            </a:pPr>
            <a:r>
              <a:rPr lang="en-US" sz="2000">
                <a:cs typeface="Arial" charset="0"/>
              </a:rPr>
              <a:t>F(I) = (h</a:t>
            </a:r>
            <a:r>
              <a:rPr lang="en-US" sz="2000" baseline="-25000">
                <a:cs typeface="Arial" charset="0"/>
              </a:rPr>
              <a:t>1</a:t>
            </a:r>
            <a:r>
              <a:rPr lang="en-US" sz="2000" baseline="30000">
                <a:cs typeface="Arial" charset="0"/>
              </a:rPr>
              <a:t>I</a:t>
            </a:r>
            <a:r>
              <a:rPr lang="en-US" sz="2000">
                <a:cs typeface="Arial" charset="0"/>
              </a:rPr>
              <a:t>, h</a:t>
            </a:r>
            <a:r>
              <a:rPr lang="en-US" sz="2000" baseline="-25000">
                <a:cs typeface="Arial" charset="0"/>
              </a:rPr>
              <a:t>2</a:t>
            </a:r>
            <a:r>
              <a:rPr lang="en-US" sz="2000" baseline="30000">
                <a:cs typeface="Arial" charset="0"/>
              </a:rPr>
              <a:t>I</a:t>
            </a:r>
            <a:r>
              <a:rPr lang="en-US" sz="2000">
                <a:cs typeface="Arial" charset="0"/>
              </a:rPr>
              <a:t>, …, h</a:t>
            </a:r>
            <a:r>
              <a:rPr lang="en-US" sz="2000" baseline="-25000">
                <a:cs typeface="Arial" charset="0"/>
              </a:rPr>
              <a:t>N</a:t>
            </a:r>
            <a:r>
              <a:rPr lang="en-US" sz="2000" baseline="30000">
                <a:cs typeface="Arial" charset="0"/>
              </a:rPr>
              <a:t>I</a:t>
            </a:r>
            <a:r>
              <a:rPr lang="en-US" sz="2000">
                <a:cs typeface="Arial" charset="0"/>
              </a:rPr>
              <a:t>)</a:t>
            </a:r>
            <a:endParaRPr lang="ru-RU" sz="2000">
              <a:cs typeface="Arial" charset="0"/>
            </a:endParaRPr>
          </a:p>
        </p:txBody>
      </p:sp>
      <p:sp>
        <p:nvSpPr>
          <p:cNvPr id="246790" name="Rectangle 6"/>
          <p:cNvSpPr>
            <a:spLocks noChangeArrowheads="1"/>
          </p:cNvSpPr>
          <p:nvPr/>
        </p:nvSpPr>
        <p:spPr bwMode="auto">
          <a:xfrm>
            <a:off x="1258888" y="5006975"/>
            <a:ext cx="3024187" cy="503238"/>
          </a:xfrm>
          <a:prstGeom prst="rect">
            <a:avLst/>
          </a:prstGeom>
          <a:noFill/>
          <a:ln w="9525">
            <a:noFill/>
            <a:miter lim="800000"/>
            <a:headEnd/>
            <a:tailEnd/>
          </a:ln>
          <a:effectLst/>
        </p:spPr>
        <p:txBody>
          <a:bodyPr/>
          <a:lstStyle/>
          <a:p>
            <a:pPr marL="228600" indent="-228600">
              <a:lnSpc>
                <a:spcPct val="90000"/>
              </a:lnSpc>
              <a:spcBef>
                <a:spcPct val="70000"/>
              </a:spcBef>
              <a:spcAft>
                <a:spcPct val="50000"/>
              </a:spcAft>
              <a:buClr>
                <a:schemeClr val="tx1"/>
              </a:buClr>
              <a:buSzPct val="85000"/>
              <a:buFont typeface="Wingdings" pitchFamily="2" charset="2"/>
              <a:buNone/>
            </a:pPr>
            <a:r>
              <a:rPr lang="en-US" sz="2000">
                <a:cs typeface="Arial" charset="0"/>
              </a:rPr>
              <a:t>Metrics</a:t>
            </a:r>
            <a:r>
              <a:rPr lang="ru-RU" sz="2000">
                <a:cs typeface="Arial" charset="0"/>
              </a:rPr>
              <a:t>: </a:t>
            </a:r>
            <a:r>
              <a:rPr lang="en-US" sz="2000">
                <a:cs typeface="Arial" charset="0"/>
              </a:rPr>
              <a:t>L</a:t>
            </a:r>
            <a:r>
              <a:rPr lang="en-US" sz="2000" baseline="-25000">
                <a:cs typeface="Arial" charset="0"/>
              </a:rPr>
              <a:t>1</a:t>
            </a:r>
            <a:r>
              <a:rPr lang="en-US" sz="2000">
                <a:cs typeface="Arial" charset="0"/>
              </a:rPr>
              <a:t>, L</a:t>
            </a:r>
            <a:r>
              <a:rPr lang="en-US" sz="2000" baseline="-25000">
                <a:cs typeface="Arial" charset="0"/>
              </a:rPr>
              <a:t>2</a:t>
            </a:r>
            <a:r>
              <a:rPr lang="en-US" sz="2000">
                <a:cs typeface="Arial" charset="0"/>
              </a:rPr>
              <a:t>, L</a:t>
            </a:r>
            <a:r>
              <a:rPr lang="en-US" sz="2000" baseline="-25000">
                <a:cs typeface="Tahoma" pitchFamily="34" charset="0"/>
              </a:rPr>
              <a:t>∞</a:t>
            </a:r>
          </a:p>
        </p:txBody>
      </p:sp>
      <p:sp>
        <p:nvSpPr>
          <p:cNvPr id="246791" name="Rectangle 7"/>
          <p:cNvSpPr>
            <a:spLocks noChangeArrowheads="1"/>
          </p:cNvSpPr>
          <p:nvPr/>
        </p:nvSpPr>
        <p:spPr bwMode="auto">
          <a:xfrm>
            <a:off x="5003800" y="3862388"/>
            <a:ext cx="2305050" cy="1079500"/>
          </a:xfrm>
          <a:prstGeom prst="rect">
            <a:avLst/>
          </a:prstGeom>
          <a:noFill/>
          <a:ln w="9525">
            <a:noFill/>
            <a:miter lim="800000"/>
            <a:headEnd/>
            <a:tailEnd/>
          </a:ln>
          <a:effectLst/>
        </p:spPr>
        <p:txBody>
          <a:bodyPr/>
          <a:lstStyle/>
          <a:p>
            <a:pPr marL="228600" indent="-228600">
              <a:lnSpc>
                <a:spcPct val="90000"/>
              </a:lnSpc>
              <a:spcBef>
                <a:spcPct val="70000"/>
              </a:spcBef>
              <a:spcAft>
                <a:spcPct val="50000"/>
              </a:spcAft>
              <a:buClr>
                <a:schemeClr val="tx1"/>
              </a:buClr>
              <a:buSzPct val="85000"/>
              <a:buFont typeface="Wingdings" pitchFamily="2" charset="2"/>
              <a:buNone/>
            </a:pPr>
            <a:r>
              <a:rPr lang="en-US" sz="2000">
                <a:cs typeface="Arial" charset="0"/>
              </a:rPr>
              <a:t>F(I) = (E</a:t>
            </a:r>
            <a:r>
              <a:rPr lang="en-US" sz="2000" baseline="-25000">
                <a:cs typeface="Arial" charset="0"/>
              </a:rPr>
              <a:t>1</a:t>
            </a:r>
            <a:r>
              <a:rPr lang="en-US" sz="2000" baseline="30000">
                <a:cs typeface="Arial" charset="0"/>
              </a:rPr>
              <a:t>I</a:t>
            </a:r>
            <a:r>
              <a:rPr lang="en-US" sz="2000">
                <a:cs typeface="Arial" charset="0"/>
              </a:rPr>
              <a:t>,E</a:t>
            </a:r>
            <a:r>
              <a:rPr lang="en-US" sz="2000" baseline="-25000">
                <a:cs typeface="Arial" charset="0"/>
              </a:rPr>
              <a:t>2</a:t>
            </a:r>
            <a:r>
              <a:rPr lang="en-US" sz="2000" baseline="30000">
                <a:cs typeface="Arial" charset="0"/>
              </a:rPr>
              <a:t>I</a:t>
            </a:r>
            <a:r>
              <a:rPr lang="en-US" sz="2000">
                <a:cs typeface="Arial" charset="0"/>
              </a:rPr>
              <a:t>,E</a:t>
            </a:r>
            <a:r>
              <a:rPr lang="en-US" sz="2000" baseline="-25000">
                <a:cs typeface="Arial" charset="0"/>
              </a:rPr>
              <a:t>3</a:t>
            </a:r>
            <a:r>
              <a:rPr lang="en-US" sz="2000" baseline="30000">
                <a:cs typeface="Arial" charset="0"/>
              </a:rPr>
              <a:t>I</a:t>
            </a:r>
            <a:r>
              <a:rPr lang="en-US" sz="2000">
                <a:cs typeface="Arial" charset="0"/>
              </a:rPr>
              <a:t>,</a:t>
            </a:r>
            <a:br>
              <a:rPr lang="en-US" sz="2000">
                <a:cs typeface="Arial" charset="0"/>
              </a:rPr>
            </a:br>
            <a:r>
              <a:rPr lang="en-US" sz="2000">
                <a:cs typeface="Arial" charset="0"/>
              </a:rPr>
              <a:t>       </a:t>
            </a:r>
            <a:r>
              <a:rPr lang="el-GR" sz="2000">
                <a:cs typeface="Tahoma" pitchFamily="34" charset="0"/>
              </a:rPr>
              <a:t>σ</a:t>
            </a:r>
            <a:r>
              <a:rPr lang="en-US" sz="2000" baseline="-25000">
                <a:cs typeface="Arial" charset="0"/>
              </a:rPr>
              <a:t>1</a:t>
            </a:r>
            <a:r>
              <a:rPr lang="en-US" sz="2000" baseline="30000">
                <a:cs typeface="Arial" charset="0"/>
              </a:rPr>
              <a:t>I</a:t>
            </a:r>
            <a:r>
              <a:rPr lang="en-US" sz="2000">
                <a:cs typeface="Arial" charset="0"/>
              </a:rPr>
              <a:t>,</a:t>
            </a:r>
            <a:r>
              <a:rPr lang="el-GR" sz="2000">
                <a:cs typeface="Tahoma" pitchFamily="34" charset="0"/>
              </a:rPr>
              <a:t>σ</a:t>
            </a:r>
            <a:r>
              <a:rPr lang="en-US" sz="2000" baseline="-25000">
                <a:cs typeface="Arial" charset="0"/>
              </a:rPr>
              <a:t>2</a:t>
            </a:r>
            <a:r>
              <a:rPr lang="en-US" sz="2000" baseline="30000">
                <a:cs typeface="Arial" charset="0"/>
              </a:rPr>
              <a:t>I</a:t>
            </a:r>
            <a:r>
              <a:rPr lang="en-US" sz="2000">
                <a:cs typeface="Arial" charset="0"/>
              </a:rPr>
              <a:t>,</a:t>
            </a:r>
            <a:r>
              <a:rPr lang="el-GR" sz="2000">
                <a:cs typeface="Tahoma" pitchFamily="34" charset="0"/>
              </a:rPr>
              <a:t>σ</a:t>
            </a:r>
            <a:r>
              <a:rPr lang="en-US" sz="2000" baseline="-25000">
                <a:cs typeface="Arial" charset="0"/>
              </a:rPr>
              <a:t>3</a:t>
            </a:r>
            <a:r>
              <a:rPr lang="en-US" sz="2000" baseline="30000">
                <a:cs typeface="Arial" charset="0"/>
              </a:rPr>
              <a:t>I</a:t>
            </a:r>
            <a:r>
              <a:rPr lang="en-US" sz="2000">
                <a:cs typeface="Arial" charset="0"/>
              </a:rPr>
              <a:t>,</a:t>
            </a:r>
            <a:br>
              <a:rPr lang="en-US" sz="2000">
                <a:cs typeface="Arial" charset="0"/>
              </a:rPr>
            </a:br>
            <a:r>
              <a:rPr lang="en-US" sz="2000">
                <a:cs typeface="Arial" charset="0"/>
              </a:rPr>
              <a:t>       s</a:t>
            </a:r>
            <a:r>
              <a:rPr lang="en-US" sz="2000" baseline="-25000">
                <a:cs typeface="Arial" charset="0"/>
              </a:rPr>
              <a:t>1</a:t>
            </a:r>
            <a:r>
              <a:rPr lang="en-US" sz="2000" baseline="30000">
                <a:cs typeface="Arial" charset="0"/>
              </a:rPr>
              <a:t>I</a:t>
            </a:r>
            <a:r>
              <a:rPr lang="en-US" sz="2000">
                <a:cs typeface="Arial" charset="0"/>
              </a:rPr>
              <a:t>,s</a:t>
            </a:r>
            <a:r>
              <a:rPr lang="en-US" sz="2000" baseline="-25000">
                <a:cs typeface="Arial" charset="0"/>
              </a:rPr>
              <a:t>2</a:t>
            </a:r>
            <a:r>
              <a:rPr lang="en-US" sz="2000" baseline="30000">
                <a:cs typeface="Arial" charset="0"/>
              </a:rPr>
              <a:t>I</a:t>
            </a:r>
            <a:r>
              <a:rPr lang="en-US" sz="2000">
                <a:cs typeface="Arial" charset="0"/>
              </a:rPr>
              <a:t>,s</a:t>
            </a:r>
            <a:r>
              <a:rPr lang="en-US" sz="2000" baseline="-25000">
                <a:cs typeface="Arial" charset="0"/>
              </a:rPr>
              <a:t>3</a:t>
            </a:r>
            <a:r>
              <a:rPr lang="en-US" sz="2000" baseline="30000">
                <a:cs typeface="Arial" charset="0"/>
              </a:rPr>
              <a:t>I</a:t>
            </a:r>
            <a:r>
              <a:rPr lang="en-US" sz="2000">
                <a:cs typeface="Arial" charset="0"/>
              </a:rPr>
              <a:t>)</a:t>
            </a:r>
            <a:endParaRPr lang="ru-RU" sz="2000">
              <a:cs typeface="Arial" charset="0"/>
            </a:endParaRPr>
          </a:p>
        </p:txBody>
      </p:sp>
      <p:sp>
        <p:nvSpPr>
          <p:cNvPr id="246792" name="Rectangle 8"/>
          <p:cNvSpPr>
            <a:spLocks noChangeArrowheads="1"/>
          </p:cNvSpPr>
          <p:nvPr/>
        </p:nvSpPr>
        <p:spPr bwMode="auto">
          <a:xfrm>
            <a:off x="4643438" y="2924175"/>
            <a:ext cx="3311525" cy="936625"/>
          </a:xfrm>
          <a:prstGeom prst="rect">
            <a:avLst/>
          </a:prstGeom>
          <a:noFill/>
          <a:ln w="9525">
            <a:noFill/>
            <a:miter lim="800000"/>
            <a:headEnd/>
            <a:tailEnd/>
          </a:ln>
          <a:effectLst/>
        </p:spPr>
        <p:txBody>
          <a:bodyPr/>
          <a:lstStyle/>
          <a:p>
            <a:pPr marL="228600" indent="-228600">
              <a:lnSpc>
                <a:spcPct val="90000"/>
              </a:lnSpc>
              <a:spcBef>
                <a:spcPct val="70000"/>
              </a:spcBef>
              <a:spcAft>
                <a:spcPct val="50000"/>
              </a:spcAft>
              <a:buClr>
                <a:schemeClr val="tx1"/>
              </a:buClr>
              <a:buSzPct val="85000"/>
              <a:buFont typeface="Wingdings" pitchFamily="2" charset="2"/>
              <a:buNone/>
            </a:pPr>
            <a:r>
              <a:rPr lang="ru-RU">
                <a:cs typeface="Arial" charset="0"/>
              </a:rPr>
              <a:t>	</a:t>
            </a:r>
            <a:r>
              <a:rPr lang="en-US">
                <a:cs typeface="Arial" charset="0"/>
              </a:rPr>
              <a:t>Statistical moments for every color channel</a:t>
            </a:r>
            <a:endParaRPr lang="ru-RU">
              <a:cs typeface="Arial" charset="0"/>
            </a:endParaRPr>
          </a:p>
        </p:txBody>
      </p:sp>
      <p:sp>
        <p:nvSpPr>
          <p:cNvPr id="246793" name="Rectangle 9"/>
          <p:cNvSpPr>
            <a:spLocks noChangeArrowheads="1"/>
          </p:cNvSpPr>
          <p:nvPr/>
        </p:nvSpPr>
        <p:spPr bwMode="auto">
          <a:xfrm>
            <a:off x="5003800" y="5008563"/>
            <a:ext cx="3024188" cy="503237"/>
          </a:xfrm>
          <a:prstGeom prst="rect">
            <a:avLst/>
          </a:prstGeom>
          <a:noFill/>
          <a:ln w="9525">
            <a:noFill/>
            <a:miter lim="800000"/>
            <a:headEnd/>
            <a:tailEnd/>
          </a:ln>
          <a:effectLst/>
        </p:spPr>
        <p:txBody>
          <a:bodyPr/>
          <a:lstStyle/>
          <a:p>
            <a:pPr marL="228600" indent="-228600">
              <a:lnSpc>
                <a:spcPct val="90000"/>
              </a:lnSpc>
              <a:spcBef>
                <a:spcPct val="70000"/>
              </a:spcBef>
              <a:spcAft>
                <a:spcPct val="50000"/>
              </a:spcAft>
              <a:buClr>
                <a:schemeClr val="tx1"/>
              </a:buClr>
              <a:buSzPct val="85000"/>
              <a:buFont typeface="Wingdings" pitchFamily="2" charset="2"/>
              <a:buNone/>
            </a:pPr>
            <a:r>
              <a:rPr lang="en-US" sz="2000">
                <a:cs typeface="Arial" charset="0"/>
              </a:rPr>
              <a:t>Metrics</a:t>
            </a:r>
            <a:r>
              <a:rPr lang="ru-RU" sz="2000">
                <a:cs typeface="Arial" charset="0"/>
              </a:rPr>
              <a:t>: </a:t>
            </a:r>
            <a:r>
              <a:rPr lang="en-US" sz="2000">
                <a:cs typeface="Arial" charset="0"/>
              </a:rPr>
              <a:t>~L</a:t>
            </a:r>
            <a:r>
              <a:rPr lang="en-US" sz="2000" baseline="-25000">
                <a:cs typeface="Arial" charset="0"/>
              </a:rPr>
              <a:t>1</a:t>
            </a:r>
            <a:endParaRPr lang="en-US" sz="2000" baseline="-25000">
              <a:cs typeface="Tahoma" pitchFamily="34" charset="0"/>
            </a:endParaRPr>
          </a:p>
        </p:txBody>
      </p:sp>
      <p:sp>
        <p:nvSpPr>
          <p:cNvPr id="246794" name="Rectangle 10"/>
          <p:cNvSpPr>
            <a:spLocks noChangeArrowheads="1"/>
          </p:cNvSpPr>
          <p:nvPr/>
        </p:nvSpPr>
        <p:spPr bwMode="auto">
          <a:xfrm>
            <a:off x="1258888" y="5734050"/>
            <a:ext cx="7273925" cy="517525"/>
          </a:xfrm>
          <a:prstGeom prst="rect">
            <a:avLst/>
          </a:prstGeom>
          <a:noFill/>
          <a:ln w="9525">
            <a:noFill/>
            <a:miter lim="800000"/>
            <a:headEnd/>
            <a:tailEnd/>
          </a:ln>
          <a:effectLst/>
        </p:spPr>
        <p:txBody>
          <a:bodyPr anchor="ctr">
            <a:spAutoFit/>
          </a:bodyPr>
          <a:lstStyle/>
          <a:p>
            <a:pPr>
              <a:spcBef>
                <a:spcPct val="0"/>
              </a:spcBef>
              <a:buFont typeface="Wingdings" pitchFamily="2" charset="2"/>
              <a:buNone/>
              <a:tabLst>
                <a:tab pos="228600" algn="l"/>
              </a:tabLst>
            </a:pPr>
            <a:r>
              <a:rPr lang="ru-RU" sz="1400">
                <a:latin typeface="Arial" charset="0"/>
              </a:rPr>
              <a:t>Stricker M.</a:t>
            </a:r>
            <a:r>
              <a:rPr lang="en-US" sz="1400">
                <a:latin typeface="Arial" charset="0"/>
              </a:rPr>
              <a:t>, Orengo M.</a:t>
            </a:r>
            <a:r>
              <a:rPr lang="ru-RU" sz="1400">
                <a:latin typeface="Arial" charset="0"/>
              </a:rPr>
              <a:t> Similarity of Color Images</a:t>
            </a:r>
            <a:r>
              <a:rPr lang="en-US" sz="1400">
                <a:latin typeface="Arial" charset="0"/>
              </a:rPr>
              <a:t>. </a:t>
            </a:r>
            <a:r>
              <a:rPr lang="ru-RU" sz="1400">
                <a:latin typeface="Arial" charset="0"/>
              </a:rPr>
              <a:t>Proceedings of the SPIE Conference</a:t>
            </a:r>
            <a:r>
              <a:rPr lang="en-US" sz="1400">
                <a:latin typeface="Arial" charset="0"/>
              </a:rPr>
              <a:t>,</a:t>
            </a:r>
            <a:r>
              <a:rPr lang="ru-RU" sz="1400">
                <a:latin typeface="Arial" charset="0"/>
              </a:rPr>
              <a:t> </a:t>
            </a:r>
            <a:r>
              <a:rPr lang="en-US" sz="1400">
                <a:latin typeface="Arial" charset="0"/>
              </a:rPr>
              <a:t>vol. 2420, p. 381-392, </a:t>
            </a:r>
            <a:r>
              <a:rPr lang="ru-RU" sz="1400">
                <a:latin typeface="Arial" charset="0"/>
              </a:rPr>
              <a:t>1995</a:t>
            </a:r>
            <a:endParaRPr lang="en-US" sz="1400">
              <a:latin typeface="Arial" charset="0"/>
              <a:cs typeface="Times New Roman" pitchFamily="18" charset="0"/>
            </a:endParaRPr>
          </a:p>
        </p:txBody>
      </p:sp>
      <p:graphicFrame>
        <p:nvGraphicFramePr>
          <p:cNvPr id="246795" name="Object 11"/>
          <p:cNvGraphicFramePr>
            <a:graphicFrameLocks noChangeAspect="1"/>
          </p:cNvGraphicFramePr>
          <p:nvPr>
            <p:ph sz="quarter" idx="3"/>
          </p:nvPr>
        </p:nvGraphicFramePr>
        <p:xfrm>
          <a:off x="684213" y="1412875"/>
          <a:ext cx="6904037" cy="1252538"/>
        </p:xfrm>
        <a:graphic>
          <a:graphicData uri="http://schemas.openxmlformats.org/presentationml/2006/ole">
            <p:oleObj spid="_x0000_s103427" name="Visio" r:id="rId4" imgW="6754654" imgH="1225868" progId="Visio.Drawing.11">
              <p:embed/>
            </p:oleObj>
          </a:graphicData>
        </a:graphic>
      </p:graphicFrame>
      <p:sp>
        <p:nvSpPr>
          <p:cNvPr id="12" name="Title 11"/>
          <p:cNvSpPr>
            <a:spLocks noGrp="1"/>
          </p:cNvSpPr>
          <p:nvPr>
            <p:ph type="title"/>
          </p:nvPr>
        </p:nvSpPr>
        <p:spPr>
          <a:xfrm>
            <a:off x="3753133" y="114300"/>
            <a:ext cx="4932079" cy="1143000"/>
          </a:xfrm>
        </p:spPr>
        <p:txBody>
          <a:bodyPr/>
          <a:lstStyle/>
          <a:p>
            <a:pPr lvl="0"/>
            <a:r>
              <a:rPr lang="en-US" dirty="0" smtClean="0">
                <a:solidFill>
                  <a:schemeClr val="bg1"/>
                </a:solidFill>
              </a:rPr>
              <a:t>Color </a:t>
            </a:r>
            <a:r>
              <a:rPr lang="id-ID" dirty="0" smtClean="0">
                <a:solidFill>
                  <a:schemeClr val="bg1"/>
                </a:solidFill>
              </a:rPr>
              <a:t>Feature</a:t>
            </a:r>
            <a:endParaRPr lang="en-US" dirty="0"/>
          </a:p>
        </p:txBody>
      </p:sp>
      <p:sp>
        <p:nvSpPr>
          <p:cNvPr id="13" name="Rectangle 2"/>
          <p:cNvSpPr txBox="1">
            <a:spLocks noChangeArrowheads="1"/>
          </p:cNvSpPr>
          <p:nvPr/>
        </p:nvSpPr>
        <p:spPr bwMode="auto">
          <a:xfrm>
            <a:off x="3957850" y="228600"/>
            <a:ext cx="480819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14" name="Date Placeholder 13"/>
          <p:cNvSpPr>
            <a:spLocks noGrp="1"/>
          </p:cNvSpPr>
          <p:nvPr>
            <p:ph type="dt" sz="half" idx="11"/>
          </p:nvPr>
        </p:nvSpPr>
        <p:spPr/>
        <p:txBody>
          <a:bodyPr/>
          <a:lstStyle/>
          <a:p>
            <a:fld id="{872E68BB-72A3-499C-9DDF-6482AACC5316}" type="datetime1">
              <a:rPr lang="id-ID" smtClean="0"/>
              <a:pPr/>
              <a:t>30/07/2014</a:t>
            </a:fld>
            <a:endParaRPr lang="en-US"/>
          </a:p>
        </p:txBody>
      </p:sp>
      <p:sp>
        <p:nvSpPr>
          <p:cNvPr id="15" name="Slide Number Placeholder 14"/>
          <p:cNvSpPr>
            <a:spLocks noGrp="1"/>
          </p:cNvSpPr>
          <p:nvPr>
            <p:ph type="sldNum" sz="quarter" idx="10"/>
          </p:nvPr>
        </p:nvSpPr>
        <p:spPr/>
        <p:txBody>
          <a:bodyPr/>
          <a:lstStyle/>
          <a:p>
            <a:fld id="{ED06CE9C-5CE1-45C2-90B5-0E813663B705}"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3563938" y="228600"/>
            <a:ext cx="5202110" cy="990600"/>
          </a:xfrm>
        </p:spPr>
        <p:txBody>
          <a:bodyPr/>
          <a:lstStyle/>
          <a:p>
            <a:r>
              <a:rPr lang="en-US" dirty="0">
                <a:solidFill>
                  <a:schemeClr val="bg1"/>
                </a:solidFill>
              </a:rPr>
              <a:t>Color histograms</a:t>
            </a:r>
            <a:endParaRPr lang="ru-RU" dirty="0">
              <a:solidFill>
                <a:schemeClr val="bg1"/>
              </a:solidFill>
            </a:endParaRPr>
          </a:p>
        </p:txBody>
      </p:sp>
      <p:sp>
        <p:nvSpPr>
          <p:cNvPr id="286723" name="Rectangle 3"/>
          <p:cNvSpPr>
            <a:spLocks noGrp="1" noChangeArrowheads="1"/>
          </p:cNvSpPr>
          <p:nvPr>
            <p:ph type="body" idx="1"/>
          </p:nvPr>
        </p:nvSpPr>
        <p:spPr>
          <a:xfrm>
            <a:off x="323850" y="1558925"/>
            <a:ext cx="8272463" cy="574675"/>
          </a:xfrm>
        </p:spPr>
        <p:txBody>
          <a:bodyPr/>
          <a:lstStyle/>
          <a:p>
            <a:r>
              <a:rPr lang="en-US"/>
              <a:t>Quantization of color space</a:t>
            </a:r>
            <a:endParaRPr lang="ru-RU"/>
          </a:p>
        </p:txBody>
      </p:sp>
      <p:pic>
        <p:nvPicPr>
          <p:cNvPr id="286725" name="Picture 5"/>
          <p:cNvPicPr>
            <a:picLocks noChangeAspect="1" noChangeArrowheads="1"/>
          </p:cNvPicPr>
          <p:nvPr/>
        </p:nvPicPr>
        <p:blipFill>
          <a:blip r:embed="rId2"/>
          <a:srcRect/>
          <a:stretch>
            <a:fillRect/>
          </a:stretch>
        </p:blipFill>
        <p:spPr bwMode="auto">
          <a:xfrm>
            <a:off x="1189038" y="2235200"/>
            <a:ext cx="2374900" cy="2130425"/>
          </a:xfrm>
          <a:prstGeom prst="rect">
            <a:avLst/>
          </a:prstGeom>
          <a:noFill/>
        </p:spPr>
      </p:pic>
      <p:pic>
        <p:nvPicPr>
          <p:cNvPr id="286726" name="Picture 6"/>
          <p:cNvPicPr>
            <a:picLocks noChangeAspect="1" noChangeArrowheads="1"/>
          </p:cNvPicPr>
          <p:nvPr/>
        </p:nvPicPr>
        <p:blipFill>
          <a:blip r:embed="rId3"/>
          <a:srcRect/>
          <a:stretch>
            <a:fillRect/>
          </a:stretch>
        </p:blipFill>
        <p:spPr bwMode="auto">
          <a:xfrm>
            <a:off x="5324475" y="2333625"/>
            <a:ext cx="2271713" cy="1958975"/>
          </a:xfrm>
          <a:prstGeom prst="rect">
            <a:avLst/>
          </a:prstGeom>
          <a:noFill/>
        </p:spPr>
      </p:pic>
      <p:sp>
        <p:nvSpPr>
          <p:cNvPr id="286727" name="AutoShape 7"/>
          <p:cNvSpPr>
            <a:spLocks noChangeArrowheads="1"/>
          </p:cNvSpPr>
          <p:nvPr/>
        </p:nvSpPr>
        <p:spPr bwMode="auto">
          <a:xfrm>
            <a:off x="4141788" y="2924175"/>
            <a:ext cx="574675" cy="10080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noFill/>
            <a:miter lim="800000"/>
            <a:headEnd/>
            <a:tailEnd/>
          </a:ln>
          <a:effectLst/>
        </p:spPr>
        <p:txBody>
          <a:bodyPr wrap="none" anchor="ctr"/>
          <a:lstStyle/>
          <a:p>
            <a:endParaRPr lang="en-US"/>
          </a:p>
        </p:txBody>
      </p:sp>
      <p:sp>
        <p:nvSpPr>
          <p:cNvPr id="286728" name="Rectangle 8"/>
          <p:cNvSpPr>
            <a:spLocks noChangeArrowheads="1"/>
          </p:cNvSpPr>
          <p:nvPr/>
        </p:nvSpPr>
        <p:spPr bwMode="auto">
          <a:xfrm>
            <a:off x="468313" y="4579938"/>
            <a:ext cx="8351837" cy="2089150"/>
          </a:xfrm>
          <a:prstGeom prst="rect">
            <a:avLst/>
          </a:prstGeom>
          <a:noFill/>
          <a:ln w="9525">
            <a:noFill/>
            <a:miter lim="800000"/>
            <a:headEnd/>
            <a:tailEnd/>
          </a:ln>
          <a:effectLst/>
        </p:spPr>
        <p:txBody>
          <a:bodyPr/>
          <a:lstStyle/>
          <a:p>
            <a:pPr marL="571500" lvl="1" indent="-228600">
              <a:lnSpc>
                <a:spcPct val="90000"/>
              </a:lnSpc>
              <a:spcBef>
                <a:spcPct val="25000"/>
              </a:spcBef>
              <a:spcAft>
                <a:spcPct val="10000"/>
              </a:spcAft>
              <a:buClr>
                <a:srgbClr val="ABA69F"/>
              </a:buClr>
              <a:buSzPct val="85000"/>
              <a:buFont typeface="Futura Bk" pitchFamily="34" charset="0"/>
              <a:buChar char="−"/>
            </a:pPr>
            <a:r>
              <a:rPr lang="en-US" sz="2400">
                <a:cs typeface="Arial" charset="0"/>
              </a:rPr>
              <a:t>Quantization is important: size of the feature vector.</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400">
                <a:cs typeface="Arial" charset="0"/>
              </a:rPr>
              <a:t>When no color similarity function used:</a:t>
            </a:r>
          </a:p>
          <a:p>
            <a:pPr lvl="2" indent="-228600">
              <a:lnSpc>
                <a:spcPct val="90000"/>
              </a:lnSpc>
              <a:spcBef>
                <a:spcPct val="25000"/>
              </a:spcBef>
              <a:spcAft>
                <a:spcPct val="10000"/>
              </a:spcAft>
              <a:buClr>
                <a:srgbClr val="ABA69F"/>
              </a:buClr>
              <a:buSzPct val="85000"/>
              <a:buFontTx/>
              <a:buChar char="•"/>
            </a:pPr>
            <a:r>
              <a:rPr lang="en-US" sz="2000">
                <a:cs typeface="Arial" charset="0"/>
              </a:rPr>
              <a:t>Too many bins – similar colors are treated as dissimilar.</a:t>
            </a:r>
          </a:p>
          <a:p>
            <a:pPr lvl="2" indent="-228600">
              <a:lnSpc>
                <a:spcPct val="90000"/>
              </a:lnSpc>
              <a:spcBef>
                <a:spcPct val="30000"/>
              </a:spcBef>
              <a:spcAft>
                <a:spcPct val="20000"/>
              </a:spcAft>
              <a:buClr>
                <a:srgbClr val="ABA69F"/>
              </a:buClr>
              <a:buSzPct val="85000"/>
              <a:buFontTx/>
              <a:buChar char="•"/>
            </a:pPr>
            <a:r>
              <a:rPr lang="en-US" sz="2000">
                <a:cs typeface="Arial" charset="0"/>
              </a:rPr>
              <a:t>Too little bins – dissimilar colors are treated as similar.</a:t>
            </a:r>
          </a:p>
        </p:txBody>
      </p:sp>
      <p:sp>
        <p:nvSpPr>
          <p:cNvPr id="8" name="Date Placeholder 7"/>
          <p:cNvSpPr>
            <a:spLocks noGrp="1"/>
          </p:cNvSpPr>
          <p:nvPr>
            <p:ph type="dt" sz="half" idx="10"/>
          </p:nvPr>
        </p:nvSpPr>
        <p:spPr/>
        <p:txBody>
          <a:bodyPr/>
          <a:lstStyle/>
          <a:p>
            <a:fld id="{04495858-F8EC-4EE9-BB5D-311E3A3411EC}" type="datetime1">
              <a:rPr lang="id-ID" smtClean="0"/>
              <a:pPr/>
              <a:t>30/07/2014</a:t>
            </a:fld>
            <a:endParaRPr lang="id-ID"/>
          </a:p>
        </p:txBody>
      </p:sp>
      <p:sp>
        <p:nvSpPr>
          <p:cNvPr id="9" name="Slide Number Placeholder 8"/>
          <p:cNvSpPr>
            <a:spLocks noGrp="1"/>
          </p:cNvSpPr>
          <p:nvPr>
            <p:ph type="sldNum" sz="quarter" idx="12"/>
          </p:nvPr>
        </p:nvSpPr>
        <p:spPr/>
        <p:txBody>
          <a:bodyPr/>
          <a:lstStyle/>
          <a:p>
            <a:fld id="{7F302563-E7AF-4054-B59A-0FF0C3D1AC5E}" type="slidenum">
              <a:rPr lang="id-ID" smtClean="0"/>
              <a:pPr/>
              <a:t>22</a:t>
            </a:fld>
            <a:endParaRPr lang="id-ID"/>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4094328" y="228600"/>
            <a:ext cx="4671720" cy="990600"/>
          </a:xfrm>
        </p:spPr>
        <p:txBody>
          <a:bodyPr/>
          <a:lstStyle/>
          <a:p>
            <a:r>
              <a:rPr lang="en-US" dirty="0">
                <a:solidFill>
                  <a:schemeClr val="bg1"/>
                </a:solidFill>
              </a:rPr>
              <a:t>Color histograms</a:t>
            </a:r>
            <a:endParaRPr lang="ru-RU" dirty="0">
              <a:solidFill>
                <a:schemeClr val="bg1"/>
              </a:solidFill>
            </a:endParaRPr>
          </a:p>
        </p:txBody>
      </p:sp>
      <p:sp>
        <p:nvSpPr>
          <p:cNvPr id="287747" name="Rectangle 3"/>
          <p:cNvSpPr>
            <a:spLocks noGrp="1" noChangeArrowheads="1"/>
          </p:cNvSpPr>
          <p:nvPr>
            <p:ph type="body" idx="1"/>
          </p:nvPr>
        </p:nvSpPr>
        <p:spPr>
          <a:xfrm>
            <a:off x="323850" y="1558925"/>
            <a:ext cx="8272463" cy="574675"/>
          </a:xfrm>
        </p:spPr>
        <p:txBody>
          <a:bodyPr/>
          <a:lstStyle/>
          <a:p>
            <a:r>
              <a:rPr lang="en-US"/>
              <a:t>Quantization of color space: recall</a:t>
            </a:r>
            <a:endParaRPr lang="ru-RU"/>
          </a:p>
        </p:txBody>
      </p:sp>
      <p:grpSp>
        <p:nvGrpSpPr>
          <p:cNvPr id="2" name="Group 8"/>
          <p:cNvGrpSpPr>
            <a:grpSpLocks/>
          </p:cNvGrpSpPr>
          <p:nvPr/>
        </p:nvGrpSpPr>
        <p:grpSpPr bwMode="auto">
          <a:xfrm>
            <a:off x="377825" y="2228850"/>
            <a:ext cx="3978275" cy="3760788"/>
            <a:chOff x="238" y="890"/>
            <a:chExt cx="2506" cy="2369"/>
          </a:xfrm>
        </p:grpSpPr>
        <p:pic>
          <p:nvPicPr>
            <p:cNvPr id="287753" name="Picture 9" descr="Recall"/>
            <p:cNvPicPr>
              <a:picLocks noChangeAspect="1" noChangeArrowheads="1"/>
            </p:cNvPicPr>
            <p:nvPr/>
          </p:nvPicPr>
          <p:blipFill>
            <a:blip r:embed="rId2"/>
            <a:srcRect/>
            <a:stretch>
              <a:fillRect/>
            </a:stretch>
          </p:blipFill>
          <p:spPr bwMode="auto">
            <a:xfrm>
              <a:off x="249" y="890"/>
              <a:ext cx="2495" cy="2347"/>
            </a:xfrm>
            <a:prstGeom prst="rect">
              <a:avLst/>
            </a:prstGeom>
            <a:noFill/>
          </p:spPr>
        </p:pic>
        <p:sp>
          <p:nvSpPr>
            <p:cNvPr id="287754" name="Rectangle 10"/>
            <p:cNvSpPr>
              <a:spLocks noChangeArrowheads="1"/>
            </p:cNvSpPr>
            <p:nvPr/>
          </p:nvSpPr>
          <p:spPr bwMode="auto">
            <a:xfrm rot="16200000">
              <a:off x="-142" y="1814"/>
              <a:ext cx="952" cy="192"/>
            </a:xfrm>
            <a:prstGeom prst="rect">
              <a:avLst/>
            </a:prstGeom>
            <a:solidFill>
              <a:schemeClr val="bg1"/>
            </a:solidFill>
            <a:ln w="19050" algn="ctr">
              <a:noFill/>
              <a:miter lim="800000"/>
              <a:headEnd/>
              <a:tailEnd/>
            </a:ln>
            <a:effectLst/>
          </p:spPr>
          <p:txBody>
            <a:bodyPr anchor="ctr">
              <a:spAutoFit/>
            </a:bodyPr>
            <a:lstStyle/>
            <a:p>
              <a:pPr algn="ctr"/>
              <a:r>
                <a:rPr lang="en-US" sz="1400"/>
                <a:t>Recall at 10</a:t>
              </a:r>
              <a:endParaRPr lang="ru-RU" sz="1400"/>
            </a:p>
          </p:txBody>
        </p:sp>
        <p:sp>
          <p:nvSpPr>
            <p:cNvPr id="287755" name="Rectangle 11"/>
            <p:cNvSpPr>
              <a:spLocks noChangeArrowheads="1"/>
            </p:cNvSpPr>
            <p:nvPr/>
          </p:nvSpPr>
          <p:spPr bwMode="auto">
            <a:xfrm>
              <a:off x="1247" y="3067"/>
              <a:ext cx="751" cy="192"/>
            </a:xfrm>
            <a:prstGeom prst="rect">
              <a:avLst/>
            </a:prstGeom>
            <a:solidFill>
              <a:schemeClr val="bg1"/>
            </a:solidFill>
            <a:ln w="19050" algn="ctr">
              <a:noFill/>
              <a:miter lim="800000"/>
              <a:headEnd/>
              <a:tailEnd/>
            </a:ln>
            <a:effectLst/>
          </p:spPr>
          <p:txBody>
            <a:bodyPr anchor="ctr">
              <a:spAutoFit/>
            </a:bodyPr>
            <a:lstStyle/>
            <a:p>
              <a:pPr algn="ctr"/>
              <a:r>
                <a:rPr lang="en-US" sz="1400"/>
                <a:t>Quantization</a:t>
              </a:r>
              <a:endParaRPr lang="ru-RU" sz="1400"/>
            </a:p>
          </p:txBody>
        </p:sp>
      </p:grpSp>
      <p:grpSp>
        <p:nvGrpSpPr>
          <p:cNvPr id="3" name="Group 12"/>
          <p:cNvGrpSpPr>
            <a:grpSpLocks/>
          </p:cNvGrpSpPr>
          <p:nvPr/>
        </p:nvGrpSpPr>
        <p:grpSpPr bwMode="auto">
          <a:xfrm>
            <a:off x="4643438" y="2190750"/>
            <a:ext cx="4032250" cy="3854450"/>
            <a:chOff x="2835" y="866"/>
            <a:chExt cx="2540" cy="2428"/>
          </a:xfrm>
        </p:grpSpPr>
        <p:pic>
          <p:nvPicPr>
            <p:cNvPr id="287757" name="Picture 13" descr="Recall-ext"/>
            <p:cNvPicPr>
              <a:picLocks noChangeAspect="1" noChangeArrowheads="1"/>
            </p:cNvPicPr>
            <p:nvPr/>
          </p:nvPicPr>
          <p:blipFill>
            <a:blip r:embed="rId3"/>
            <a:srcRect/>
            <a:stretch>
              <a:fillRect/>
            </a:stretch>
          </p:blipFill>
          <p:spPr bwMode="auto">
            <a:xfrm>
              <a:off x="2835" y="866"/>
              <a:ext cx="2540" cy="2383"/>
            </a:xfrm>
            <a:prstGeom prst="rect">
              <a:avLst/>
            </a:prstGeom>
            <a:noFill/>
          </p:spPr>
        </p:pic>
        <p:sp>
          <p:nvSpPr>
            <p:cNvPr id="287758" name="Rectangle 14"/>
            <p:cNvSpPr>
              <a:spLocks noChangeArrowheads="1"/>
            </p:cNvSpPr>
            <p:nvPr/>
          </p:nvSpPr>
          <p:spPr bwMode="auto">
            <a:xfrm rot="16200000">
              <a:off x="2455" y="1814"/>
              <a:ext cx="952" cy="192"/>
            </a:xfrm>
            <a:prstGeom prst="rect">
              <a:avLst/>
            </a:prstGeom>
            <a:solidFill>
              <a:schemeClr val="bg1"/>
            </a:solidFill>
            <a:ln w="19050" algn="ctr">
              <a:noFill/>
              <a:miter lim="800000"/>
              <a:headEnd/>
              <a:tailEnd/>
            </a:ln>
            <a:effectLst/>
          </p:spPr>
          <p:txBody>
            <a:bodyPr anchor="ctr">
              <a:spAutoFit/>
            </a:bodyPr>
            <a:lstStyle/>
            <a:p>
              <a:pPr algn="ctr"/>
              <a:r>
                <a:rPr lang="en-US" sz="1400"/>
                <a:t>Recall at 10</a:t>
              </a:r>
              <a:endParaRPr lang="ru-RU" sz="1400"/>
            </a:p>
          </p:txBody>
        </p:sp>
        <p:sp>
          <p:nvSpPr>
            <p:cNvPr id="287759" name="Rectangle 15"/>
            <p:cNvSpPr>
              <a:spLocks noChangeArrowheads="1"/>
            </p:cNvSpPr>
            <p:nvPr/>
          </p:nvSpPr>
          <p:spPr bwMode="auto">
            <a:xfrm>
              <a:off x="3878" y="3102"/>
              <a:ext cx="751" cy="192"/>
            </a:xfrm>
            <a:prstGeom prst="rect">
              <a:avLst/>
            </a:prstGeom>
            <a:solidFill>
              <a:schemeClr val="bg1"/>
            </a:solidFill>
            <a:ln w="19050" algn="ctr">
              <a:noFill/>
              <a:miter lim="800000"/>
              <a:headEnd/>
              <a:tailEnd/>
            </a:ln>
            <a:effectLst/>
          </p:spPr>
          <p:txBody>
            <a:bodyPr anchor="ctr">
              <a:spAutoFit/>
            </a:bodyPr>
            <a:lstStyle/>
            <a:p>
              <a:pPr algn="ctr"/>
              <a:r>
                <a:rPr lang="en-US" sz="1400"/>
                <a:t>Quantization</a:t>
              </a:r>
              <a:endParaRPr lang="ru-RU" sz="1400"/>
            </a:p>
          </p:txBody>
        </p:sp>
      </p:grpSp>
      <p:sp>
        <p:nvSpPr>
          <p:cNvPr id="287760" name="Rectangle 16"/>
          <p:cNvSpPr>
            <a:spLocks noChangeArrowheads="1"/>
          </p:cNvSpPr>
          <p:nvPr/>
        </p:nvSpPr>
        <p:spPr bwMode="auto">
          <a:xfrm>
            <a:off x="1547813" y="6116638"/>
            <a:ext cx="1401762" cy="336550"/>
          </a:xfrm>
          <a:prstGeom prst="rect">
            <a:avLst/>
          </a:prstGeom>
          <a:noFill/>
          <a:ln w="19050" algn="ctr">
            <a:noFill/>
            <a:miter lim="800000"/>
            <a:headEnd/>
            <a:tailEnd/>
          </a:ln>
          <a:effectLst/>
        </p:spPr>
        <p:txBody>
          <a:bodyPr wrap="none">
            <a:spAutoFit/>
          </a:bodyPr>
          <a:lstStyle/>
          <a:p>
            <a:r>
              <a:rPr lang="en-US"/>
              <a:t>ImageDB-100</a:t>
            </a:r>
            <a:endParaRPr lang="ru-RU"/>
          </a:p>
        </p:txBody>
      </p:sp>
      <p:sp>
        <p:nvSpPr>
          <p:cNvPr id="287761" name="Rectangle 17"/>
          <p:cNvSpPr>
            <a:spLocks noChangeArrowheads="1"/>
          </p:cNvSpPr>
          <p:nvPr/>
        </p:nvSpPr>
        <p:spPr bwMode="auto">
          <a:xfrm>
            <a:off x="6194425" y="6116638"/>
            <a:ext cx="1527175" cy="336550"/>
          </a:xfrm>
          <a:prstGeom prst="rect">
            <a:avLst/>
          </a:prstGeom>
          <a:noFill/>
          <a:ln w="19050" algn="ctr">
            <a:noFill/>
            <a:miter lim="800000"/>
            <a:headEnd/>
            <a:tailEnd/>
          </a:ln>
          <a:effectLst/>
        </p:spPr>
        <p:txBody>
          <a:bodyPr wrap="none">
            <a:spAutoFit/>
          </a:bodyPr>
          <a:lstStyle/>
          <a:p>
            <a:r>
              <a:rPr lang="en-US"/>
              <a:t>ImageDB-1000</a:t>
            </a:r>
            <a:endParaRPr lang="ru-RU"/>
          </a:p>
        </p:txBody>
      </p:sp>
      <p:sp>
        <p:nvSpPr>
          <p:cNvPr id="14" name="Date Placeholder 13"/>
          <p:cNvSpPr>
            <a:spLocks noGrp="1"/>
          </p:cNvSpPr>
          <p:nvPr>
            <p:ph type="dt" sz="half" idx="10"/>
          </p:nvPr>
        </p:nvSpPr>
        <p:spPr/>
        <p:txBody>
          <a:bodyPr/>
          <a:lstStyle/>
          <a:p>
            <a:fld id="{E2A75B75-1C29-46EC-813F-CE3AD091F4A6}" type="datetime1">
              <a:rPr lang="id-ID" smtClean="0"/>
              <a:pPr/>
              <a:t>30/07/2014</a:t>
            </a:fld>
            <a:endParaRPr lang="id-ID"/>
          </a:p>
        </p:txBody>
      </p:sp>
      <p:sp>
        <p:nvSpPr>
          <p:cNvPr id="15" name="Slide Number Placeholder 14"/>
          <p:cNvSpPr>
            <a:spLocks noGrp="1"/>
          </p:cNvSpPr>
          <p:nvPr>
            <p:ph type="sldNum" sz="quarter" idx="12"/>
          </p:nvPr>
        </p:nvSpPr>
        <p:spPr/>
        <p:txBody>
          <a:bodyPr/>
          <a:lstStyle/>
          <a:p>
            <a:fld id="{7F302563-E7AF-4054-B59A-0FF0C3D1AC5E}" type="slidenum">
              <a:rPr lang="id-ID" smtClean="0"/>
              <a:pPr/>
              <a:t>23</a:t>
            </a:fld>
            <a:endParaRPr lang="id-ID"/>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626768" y="228600"/>
            <a:ext cx="4139279" cy="990600"/>
          </a:xfrm>
        </p:spPr>
        <p:txBody>
          <a:bodyPr/>
          <a:lstStyle/>
          <a:p>
            <a:r>
              <a:rPr lang="en-US" dirty="0">
                <a:solidFill>
                  <a:schemeClr val="bg1"/>
                </a:solidFill>
              </a:rPr>
              <a:t>Color histograms</a:t>
            </a:r>
            <a:endParaRPr lang="ru-RU" dirty="0">
              <a:solidFill>
                <a:schemeClr val="bg1"/>
              </a:solidFill>
            </a:endParaRPr>
          </a:p>
        </p:txBody>
      </p:sp>
      <p:sp>
        <p:nvSpPr>
          <p:cNvPr id="288771" name="Rectangle 3"/>
          <p:cNvSpPr>
            <a:spLocks noGrp="1" noChangeArrowheads="1"/>
          </p:cNvSpPr>
          <p:nvPr>
            <p:ph type="body" idx="1"/>
          </p:nvPr>
        </p:nvSpPr>
        <p:spPr>
          <a:xfrm>
            <a:off x="323850" y="1558925"/>
            <a:ext cx="8272463" cy="574675"/>
          </a:xfrm>
        </p:spPr>
        <p:txBody>
          <a:bodyPr/>
          <a:lstStyle/>
          <a:p>
            <a:r>
              <a:rPr lang="en-US"/>
              <a:t>Quantization of color space: precision</a:t>
            </a:r>
            <a:endParaRPr lang="ru-RU"/>
          </a:p>
        </p:txBody>
      </p:sp>
      <p:grpSp>
        <p:nvGrpSpPr>
          <p:cNvPr id="2" name="Group 14"/>
          <p:cNvGrpSpPr>
            <a:grpSpLocks/>
          </p:cNvGrpSpPr>
          <p:nvPr/>
        </p:nvGrpSpPr>
        <p:grpSpPr bwMode="auto">
          <a:xfrm>
            <a:off x="395288" y="2276475"/>
            <a:ext cx="3960812" cy="3617913"/>
            <a:chOff x="249" y="935"/>
            <a:chExt cx="2495" cy="2279"/>
          </a:xfrm>
        </p:grpSpPr>
        <p:pic>
          <p:nvPicPr>
            <p:cNvPr id="288783" name="Picture 15" descr="precision-m-100"/>
            <p:cNvPicPr>
              <a:picLocks noChangeAspect="1" noChangeArrowheads="1"/>
            </p:cNvPicPr>
            <p:nvPr/>
          </p:nvPicPr>
          <p:blipFill>
            <a:blip r:embed="rId2"/>
            <a:srcRect/>
            <a:stretch>
              <a:fillRect/>
            </a:stretch>
          </p:blipFill>
          <p:spPr bwMode="auto">
            <a:xfrm>
              <a:off x="295" y="935"/>
              <a:ext cx="2449" cy="2234"/>
            </a:xfrm>
            <a:prstGeom prst="rect">
              <a:avLst/>
            </a:prstGeom>
            <a:noFill/>
          </p:spPr>
        </p:pic>
        <p:sp>
          <p:nvSpPr>
            <p:cNvPr id="288784" name="Rectangle 16"/>
            <p:cNvSpPr>
              <a:spLocks noChangeArrowheads="1"/>
            </p:cNvSpPr>
            <p:nvPr/>
          </p:nvSpPr>
          <p:spPr bwMode="auto">
            <a:xfrm>
              <a:off x="1412" y="3022"/>
              <a:ext cx="425" cy="192"/>
            </a:xfrm>
            <a:prstGeom prst="rect">
              <a:avLst/>
            </a:prstGeom>
            <a:solidFill>
              <a:schemeClr val="bg1"/>
            </a:solidFill>
            <a:ln w="19050" algn="ctr">
              <a:noFill/>
              <a:miter lim="800000"/>
              <a:headEnd/>
              <a:tailEnd/>
            </a:ln>
            <a:effectLst/>
          </p:spPr>
          <p:txBody>
            <a:bodyPr wrap="none" anchor="ctr">
              <a:spAutoFit/>
            </a:bodyPr>
            <a:lstStyle/>
            <a:p>
              <a:pPr algn="ctr"/>
              <a:r>
                <a:rPr lang="en-US" sz="1400"/>
                <a:t>Top N</a:t>
              </a:r>
              <a:endParaRPr lang="ru-RU" sz="1400"/>
            </a:p>
          </p:txBody>
        </p:sp>
        <p:sp>
          <p:nvSpPr>
            <p:cNvPr id="288785" name="Rectangle 17"/>
            <p:cNvSpPr>
              <a:spLocks noChangeArrowheads="1"/>
            </p:cNvSpPr>
            <p:nvPr/>
          </p:nvSpPr>
          <p:spPr bwMode="auto">
            <a:xfrm rot="16200000">
              <a:off x="-56" y="1809"/>
              <a:ext cx="801" cy="192"/>
            </a:xfrm>
            <a:prstGeom prst="rect">
              <a:avLst/>
            </a:prstGeom>
            <a:solidFill>
              <a:schemeClr val="bg1"/>
            </a:solidFill>
            <a:ln w="19050" algn="ctr">
              <a:noFill/>
              <a:miter lim="800000"/>
              <a:headEnd/>
              <a:tailEnd/>
            </a:ln>
            <a:effectLst/>
          </p:spPr>
          <p:txBody>
            <a:bodyPr wrap="none" anchor="ctr">
              <a:spAutoFit/>
            </a:bodyPr>
            <a:lstStyle/>
            <a:p>
              <a:pPr algn="ctr"/>
              <a:r>
                <a:rPr lang="en-US" sz="1400"/>
                <a:t>Precision at N</a:t>
              </a:r>
              <a:endParaRPr lang="ru-RU" sz="1400"/>
            </a:p>
          </p:txBody>
        </p:sp>
      </p:grpSp>
      <p:grpSp>
        <p:nvGrpSpPr>
          <p:cNvPr id="3" name="Group 18"/>
          <p:cNvGrpSpPr>
            <a:grpSpLocks/>
          </p:cNvGrpSpPr>
          <p:nvPr/>
        </p:nvGrpSpPr>
        <p:grpSpPr bwMode="auto">
          <a:xfrm>
            <a:off x="4627563" y="2276475"/>
            <a:ext cx="3976687" cy="3600450"/>
            <a:chOff x="2779" y="935"/>
            <a:chExt cx="2505" cy="2268"/>
          </a:xfrm>
        </p:grpSpPr>
        <p:pic>
          <p:nvPicPr>
            <p:cNvPr id="288787" name="Picture 19" descr="precision-m-1000"/>
            <p:cNvPicPr>
              <a:picLocks noChangeAspect="1" noChangeArrowheads="1"/>
            </p:cNvPicPr>
            <p:nvPr/>
          </p:nvPicPr>
          <p:blipFill>
            <a:blip r:embed="rId3"/>
            <a:srcRect/>
            <a:stretch>
              <a:fillRect/>
            </a:stretch>
          </p:blipFill>
          <p:spPr bwMode="auto">
            <a:xfrm>
              <a:off x="2835" y="935"/>
              <a:ext cx="2449" cy="2220"/>
            </a:xfrm>
            <a:prstGeom prst="rect">
              <a:avLst/>
            </a:prstGeom>
            <a:noFill/>
          </p:spPr>
        </p:pic>
        <p:sp>
          <p:nvSpPr>
            <p:cNvPr id="288788" name="Rectangle 20"/>
            <p:cNvSpPr>
              <a:spLocks noChangeArrowheads="1"/>
            </p:cNvSpPr>
            <p:nvPr/>
          </p:nvSpPr>
          <p:spPr bwMode="auto">
            <a:xfrm>
              <a:off x="3952" y="3011"/>
              <a:ext cx="425" cy="192"/>
            </a:xfrm>
            <a:prstGeom prst="rect">
              <a:avLst/>
            </a:prstGeom>
            <a:solidFill>
              <a:schemeClr val="bg1"/>
            </a:solidFill>
            <a:ln w="19050" algn="ctr">
              <a:noFill/>
              <a:miter lim="800000"/>
              <a:headEnd/>
              <a:tailEnd/>
            </a:ln>
            <a:effectLst/>
          </p:spPr>
          <p:txBody>
            <a:bodyPr wrap="none" anchor="ctr">
              <a:spAutoFit/>
            </a:bodyPr>
            <a:lstStyle/>
            <a:p>
              <a:pPr algn="ctr"/>
              <a:r>
                <a:rPr lang="en-US" sz="1400"/>
                <a:t>Top N</a:t>
              </a:r>
              <a:endParaRPr lang="ru-RU" sz="1400"/>
            </a:p>
          </p:txBody>
        </p:sp>
        <p:sp>
          <p:nvSpPr>
            <p:cNvPr id="288789" name="Rectangle 21"/>
            <p:cNvSpPr>
              <a:spLocks noChangeArrowheads="1"/>
            </p:cNvSpPr>
            <p:nvPr/>
          </p:nvSpPr>
          <p:spPr bwMode="auto">
            <a:xfrm rot="16200000">
              <a:off x="2474" y="1808"/>
              <a:ext cx="801" cy="192"/>
            </a:xfrm>
            <a:prstGeom prst="rect">
              <a:avLst/>
            </a:prstGeom>
            <a:solidFill>
              <a:schemeClr val="bg1"/>
            </a:solidFill>
            <a:ln w="19050" algn="ctr">
              <a:noFill/>
              <a:miter lim="800000"/>
              <a:headEnd/>
              <a:tailEnd/>
            </a:ln>
            <a:effectLst/>
          </p:spPr>
          <p:txBody>
            <a:bodyPr wrap="none" anchor="ctr">
              <a:spAutoFit/>
            </a:bodyPr>
            <a:lstStyle/>
            <a:p>
              <a:pPr algn="ctr"/>
              <a:r>
                <a:rPr lang="en-US" sz="1400"/>
                <a:t>Precision at N</a:t>
              </a:r>
              <a:endParaRPr lang="ru-RU" sz="1400"/>
            </a:p>
          </p:txBody>
        </p:sp>
      </p:grpSp>
      <p:sp>
        <p:nvSpPr>
          <p:cNvPr id="288790" name="Rectangle 22"/>
          <p:cNvSpPr>
            <a:spLocks noChangeArrowheads="1"/>
          </p:cNvSpPr>
          <p:nvPr/>
        </p:nvSpPr>
        <p:spPr bwMode="auto">
          <a:xfrm>
            <a:off x="1476375" y="6038850"/>
            <a:ext cx="1401763" cy="336550"/>
          </a:xfrm>
          <a:prstGeom prst="rect">
            <a:avLst/>
          </a:prstGeom>
          <a:noFill/>
          <a:ln w="19050" algn="ctr">
            <a:noFill/>
            <a:miter lim="800000"/>
            <a:headEnd/>
            <a:tailEnd/>
          </a:ln>
          <a:effectLst/>
        </p:spPr>
        <p:txBody>
          <a:bodyPr wrap="none">
            <a:spAutoFit/>
          </a:bodyPr>
          <a:lstStyle/>
          <a:p>
            <a:r>
              <a:rPr lang="en-US"/>
              <a:t>ImageDB-100</a:t>
            </a:r>
            <a:endParaRPr lang="ru-RU"/>
          </a:p>
        </p:txBody>
      </p:sp>
      <p:sp>
        <p:nvSpPr>
          <p:cNvPr id="288791" name="Rectangle 23"/>
          <p:cNvSpPr>
            <a:spLocks noChangeArrowheads="1"/>
          </p:cNvSpPr>
          <p:nvPr/>
        </p:nvSpPr>
        <p:spPr bwMode="auto">
          <a:xfrm>
            <a:off x="6122988" y="6038850"/>
            <a:ext cx="1527175" cy="336550"/>
          </a:xfrm>
          <a:prstGeom prst="rect">
            <a:avLst/>
          </a:prstGeom>
          <a:noFill/>
          <a:ln w="19050" algn="ctr">
            <a:noFill/>
            <a:miter lim="800000"/>
            <a:headEnd/>
            <a:tailEnd/>
          </a:ln>
          <a:effectLst/>
        </p:spPr>
        <p:txBody>
          <a:bodyPr wrap="none">
            <a:spAutoFit/>
          </a:bodyPr>
          <a:lstStyle/>
          <a:p>
            <a:r>
              <a:rPr lang="en-US"/>
              <a:t>ImageDB-1000</a:t>
            </a:r>
            <a:endParaRPr lang="ru-RU"/>
          </a:p>
        </p:txBody>
      </p:sp>
      <p:sp>
        <p:nvSpPr>
          <p:cNvPr id="14" name="Date Placeholder 13"/>
          <p:cNvSpPr>
            <a:spLocks noGrp="1"/>
          </p:cNvSpPr>
          <p:nvPr>
            <p:ph type="dt" sz="half" idx="10"/>
          </p:nvPr>
        </p:nvSpPr>
        <p:spPr/>
        <p:txBody>
          <a:bodyPr/>
          <a:lstStyle/>
          <a:p>
            <a:fld id="{2816A3FC-2986-4B14-AB2E-3265D84AB45F}" type="datetime1">
              <a:rPr lang="id-ID" smtClean="0"/>
              <a:pPr/>
              <a:t>30/07/2014</a:t>
            </a:fld>
            <a:endParaRPr lang="id-ID"/>
          </a:p>
        </p:txBody>
      </p:sp>
      <p:sp>
        <p:nvSpPr>
          <p:cNvPr id="15" name="Slide Number Placeholder 14"/>
          <p:cNvSpPr>
            <a:spLocks noGrp="1"/>
          </p:cNvSpPr>
          <p:nvPr>
            <p:ph type="sldNum" sz="quarter" idx="12"/>
          </p:nvPr>
        </p:nvSpPr>
        <p:spPr/>
        <p:txBody>
          <a:bodyPr/>
          <a:lstStyle/>
          <a:p>
            <a:fld id="{7F302563-E7AF-4054-B59A-0FF0C3D1AC5E}" type="slidenum">
              <a:rPr lang="id-ID" smtClean="0"/>
              <a:pPr/>
              <a:t>24</a:t>
            </a:fld>
            <a:endParaRPr lang="id-ID"/>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4500563" y="2924175"/>
            <a:ext cx="4392612" cy="3097213"/>
            <a:chOff x="2789" y="1706"/>
            <a:chExt cx="2767" cy="1951"/>
          </a:xfrm>
        </p:grpSpPr>
        <p:sp>
          <p:nvSpPr>
            <p:cNvPr id="247834" name="Rectangle 26"/>
            <p:cNvSpPr>
              <a:spLocks noChangeArrowheads="1"/>
            </p:cNvSpPr>
            <p:nvPr/>
          </p:nvSpPr>
          <p:spPr bwMode="auto">
            <a:xfrm>
              <a:off x="2789" y="1706"/>
              <a:ext cx="2767" cy="1951"/>
            </a:xfrm>
            <a:prstGeom prst="rect">
              <a:avLst/>
            </a:prstGeom>
            <a:solidFill>
              <a:schemeClr val="bg1"/>
            </a:solidFill>
            <a:ln w="19050" algn="ctr">
              <a:noFill/>
              <a:miter lim="800000"/>
              <a:headEnd/>
              <a:tailEnd/>
            </a:ln>
            <a:effectLst/>
          </p:spPr>
          <p:txBody>
            <a:bodyPr wrap="none" anchor="ctr">
              <a:spAutoFit/>
            </a:bodyPr>
            <a:lstStyle/>
            <a:p>
              <a:endParaRPr lang="en-US"/>
            </a:p>
          </p:txBody>
        </p:sp>
        <p:pic>
          <p:nvPicPr>
            <p:cNvPr id="247833" name="Picture 25"/>
            <p:cNvPicPr>
              <a:picLocks noChangeAspect="1" noChangeArrowheads="1"/>
            </p:cNvPicPr>
            <p:nvPr/>
          </p:nvPicPr>
          <p:blipFill>
            <a:blip r:embed="rId2"/>
            <a:srcRect/>
            <a:stretch>
              <a:fillRect/>
            </a:stretch>
          </p:blipFill>
          <p:spPr bwMode="auto">
            <a:xfrm>
              <a:off x="3105" y="1724"/>
              <a:ext cx="1680" cy="1434"/>
            </a:xfrm>
            <a:prstGeom prst="rect">
              <a:avLst/>
            </a:prstGeom>
            <a:noFill/>
          </p:spPr>
        </p:pic>
      </p:grpSp>
      <p:sp>
        <p:nvSpPr>
          <p:cNvPr id="247815" name="Rectangle 7"/>
          <p:cNvSpPr>
            <a:spLocks noChangeArrowheads="1"/>
          </p:cNvSpPr>
          <p:nvPr/>
        </p:nvSpPr>
        <p:spPr bwMode="auto">
          <a:xfrm>
            <a:off x="4572000" y="2349500"/>
            <a:ext cx="3886200" cy="2232025"/>
          </a:xfrm>
          <a:prstGeom prst="rect">
            <a:avLst/>
          </a:prstGeom>
          <a:noFill/>
          <a:ln w="9525">
            <a:noFill/>
            <a:miter lim="800000"/>
            <a:headEnd/>
            <a:tailEnd/>
          </a:ln>
          <a:effectLst/>
        </p:spPr>
        <p:txBody>
          <a:bodyPr/>
          <a:lstStyle/>
          <a:p>
            <a:pPr marL="228600" indent="-228600">
              <a:lnSpc>
                <a:spcPct val="90000"/>
              </a:lnSpc>
              <a:spcBef>
                <a:spcPct val="60000"/>
              </a:spcBef>
              <a:spcAft>
                <a:spcPct val="50000"/>
              </a:spcAft>
              <a:buClr>
                <a:schemeClr val="tx1"/>
              </a:buClr>
              <a:buSzPct val="85000"/>
              <a:buFont typeface="Wingdings" pitchFamily="2" charset="2"/>
              <a:buChar char="§"/>
            </a:pPr>
            <a:r>
              <a:rPr lang="en-US" sz="2000">
                <a:cs typeface="Arial" charset="0"/>
              </a:rPr>
              <a:t>Cumulative histograms</a:t>
            </a:r>
            <a:endParaRPr lang="ru-RU" sz="2000">
              <a:cs typeface="Arial" charset="0"/>
            </a:endParaRPr>
          </a:p>
          <a:p>
            <a:pPr marL="228600" indent="-228600">
              <a:lnSpc>
                <a:spcPct val="90000"/>
              </a:lnSpc>
              <a:spcBef>
                <a:spcPct val="60000"/>
              </a:spcBef>
              <a:spcAft>
                <a:spcPct val="50000"/>
              </a:spcAft>
              <a:buClr>
                <a:schemeClr val="tx1"/>
              </a:buClr>
              <a:buSzPct val="85000"/>
              <a:buFont typeface="Wingdings" pitchFamily="2" charset="2"/>
              <a:buChar char="§"/>
            </a:pPr>
            <a:endParaRPr lang="en-US" sz="2000">
              <a:cs typeface="Arial" charset="0"/>
            </a:endParaRPr>
          </a:p>
          <a:p>
            <a:pPr marL="228600" indent="-228600">
              <a:lnSpc>
                <a:spcPct val="90000"/>
              </a:lnSpc>
              <a:spcBef>
                <a:spcPct val="60000"/>
              </a:spcBef>
              <a:spcAft>
                <a:spcPct val="50000"/>
              </a:spcAft>
              <a:buClr>
                <a:schemeClr val="tx1"/>
              </a:buClr>
              <a:buSzPct val="85000"/>
              <a:buFont typeface="Wingdings" pitchFamily="2" charset="2"/>
              <a:buChar char="§"/>
            </a:pPr>
            <a:endParaRPr lang="ru-RU" sz="2000">
              <a:cs typeface="Arial" charset="0"/>
            </a:endParaRPr>
          </a:p>
        </p:txBody>
      </p:sp>
      <p:sp>
        <p:nvSpPr>
          <p:cNvPr id="247810" name="Rectangle 2"/>
          <p:cNvSpPr>
            <a:spLocks noGrp="1" noChangeArrowheads="1"/>
          </p:cNvSpPr>
          <p:nvPr>
            <p:ph type="title"/>
          </p:nvPr>
        </p:nvSpPr>
        <p:spPr>
          <a:xfrm>
            <a:off x="3671248" y="228600"/>
            <a:ext cx="5094800" cy="990600"/>
          </a:xfrm>
        </p:spPr>
        <p:txBody>
          <a:bodyPr/>
          <a:lstStyle/>
          <a:p>
            <a:r>
              <a:rPr lang="en-US" dirty="0">
                <a:solidFill>
                  <a:schemeClr val="bg1"/>
                </a:solidFill>
              </a:rPr>
              <a:t>Color histograms: main disadvantages</a:t>
            </a:r>
            <a:endParaRPr lang="ru-RU" dirty="0">
              <a:solidFill>
                <a:schemeClr val="bg1"/>
              </a:solidFill>
            </a:endParaRPr>
          </a:p>
        </p:txBody>
      </p:sp>
      <p:sp>
        <p:nvSpPr>
          <p:cNvPr id="247811" name="Rectangle 3"/>
          <p:cNvSpPr>
            <a:spLocks noChangeArrowheads="1"/>
          </p:cNvSpPr>
          <p:nvPr/>
        </p:nvSpPr>
        <p:spPr bwMode="auto">
          <a:xfrm>
            <a:off x="0" y="2814638"/>
            <a:ext cx="9144000" cy="0"/>
          </a:xfrm>
          <a:prstGeom prst="rect">
            <a:avLst/>
          </a:prstGeom>
          <a:noFill/>
          <a:ln w="9525">
            <a:noFill/>
            <a:miter lim="800000"/>
            <a:headEnd/>
            <a:tailEnd/>
          </a:ln>
          <a:effectLst/>
        </p:spPr>
        <p:txBody>
          <a:bodyPr wrap="none" anchor="ctr">
            <a:spAutoFit/>
          </a:bodyPr>
          <a:lstStyle/>
          <a:p>
            <a:endParaRPr lang="en-US"/>
          </a:p>
        </p:txBody>
      </p:sp>
      <p:sp>
        <p:nvSpPr>
          <p:cNvPr id="247812" name="Rectangle 4"/>
          <p:cNvSpPr>
            <a:spLocks noChangeArrowheads="1"/>
          </p:cNvSpPr>
          <p:nvPr/>
        </p:nvSpPr>
        <p:spPr bwMode="auto">
          <a:xfrm>
            <a:off x="395288" y="1484313"/>
            <a:ext cx="7561262" cy="576262"/>
          </a:xfrm>
          <a:prstGeom prst="rect">
            <a:avLst/>
          </a:prstGeom>
          <a:noFill/>
          <a:ln w="9525">
            <a:noFill/>
            <a:miter lim="800000"/>
            <a:headEnd/>
            <a:tailEnd/>
          </a:ln>
          <a:effectLst/>
        </p:spPr>
        <p:txBody>
          <a:bodyPr anchor="ctr"/>
          <a:lstStyle/>
          <a:p>
            <a:pPr>
              <a:lnSpc>
                <a:spcPct val="90000"/>
              </a:lnSpc>
              <a:spcBef>
                <a:spcPct val="25000"/>
              </a:spcBef>
            </a:pPr>
            <a:r>
              <a:rPr lang="en-US" sz="2400">
                <a:solidFill>
                  <a:schemeClr val="accent1"/>
                </a:solidFill>
                <a:cs typeface="Arial" charset="0"/>
              </a:rPr>
              <a:t>1. Colors similarity across histo bins is not considered</a:t>
            </a:r>
            <a:r>
              <a:rPr lang="ru-RU" sz="2400">
                <a:solidFill>
                  <a:schemeClr val="accent1"/>
                </a:solidFill>
                <a:cs typeface="Arial" charset="0"/>
              </a:rPr>
              <a:t>:</a:t>
            </a:r>
          </a:p>
        </p:txBody>
      </p:sp>
      <p:sp>
        <p:nvSpPr>
          <p:cNvPr id="247813" name="Rectangle 5"/>
          <p:cNvSpPr>
            <a:spLocks noChangeArrowheads="1"/>
          </p:cNvSpPr>
          <p:nvPr/>
        </p:nvSpPr>
        <p:spPr bwMode="auto">
          <a:xfrm>
            <a:off x="539750" y="4508500"/>
            <a:ext cx="2592388" cy="576263"/>
          </a:xfrm>
          <a:prstGeom prst="rect">
            <a:avLst/>
          </a:prstGeom>
          <a:noFill/>
          <a:ln w="9525">
            <a:noFill/>
            <a:miter lim="800000"/>
            <a:headEnd/>
            <a:tailEnd/>
          </a:ln>
          <a:effectLst/>
        </p:spPr>
        <p:txBody>
          <a:bodyPr anchor="ctr"/>
          <a:lstStyle/>
          <a:p>
            <a:pPr>
              <a:lnSpc>
                <a:spcPct val="90000"/>
              </a:lnSpc>
              <a:spcBef>
                <a:spcPct val="25000"/>
              </a:spcBef>
            </a:pPr>
            <a:r>
              <a:rPr lang="en-US" sz="2000">
                <a:cs typeface="Arial" charset="0"/>
              </a:rPr>
              <a:t>d(H</a:t>
            </a:r>
            <a:r>
              <a:rPr lang="en-US" sz="2000" baseline="-25000">
                <a:cs typeface="Arial" charset="0"/>
              </a:rPr>
              <a:t>1</a:t>
            </a:r>
            <a:r>
              <a:rPr lang="en-US" sz="2000">
                <a:cs typeface="Arial" charset="0"/>
              </a:rPr>
              <a:t>, H</a:t>
            </a:r>
            <a:r>
              <a:rPr lang="en-US" sz="2000" baseline="-25000">
                <a:cs typeface="Arial" charset="0"/>
              </a:rPr>
              <a:t>2</a:t>
            </a:r>
            <a:r>
              <a:rPr lang="en-US" sz="2000">
                <a:cs typeface="Arial" charset="0"/>
              </a:rPr>
              <a:t>) &gt; d(H</a:t>
            </a:r>
            <a:r>
              <a:rPr lang="en-US" sz="2000" baseline="-25000">
                <a:cs typeface="Arial" charset="0"/>
              </a:rPr>
              <a:t>1</a:t>
            </a:r>
            <a:r>
              <a:rPr lang="en-US" sz="2000">
                <a:cs typeface="Arial" charset="0"/>
              </a:rPr>
              <a:t>, H</a:t>
            </a:r>
            <a:r>
              <a:rPr lang="en-US" sz="2000" baseline="-25000">
                <a:cs typeface="Arial" charset="0"/>
              </a:rPr>
              <a:t>3</a:t>
            </a:r>
            <a:r>
              <a:rPr lang="en-US" sz="2000">
                <a:cs typeface="Arial" charset="0"/>
              </a:rPr>
              <a:t>)</a:t>
            </a:r>
            <a:endParaRPr lang="ru-RU" sz="2000">
              <a:cs typeface="Arial" charset="0"/>
            </a:endParaRPr>
          </a:p>
        </p:txBody>
      </p:sp>
      <p:sp>
        <p:nvSpPr>
          <p:cNvPr id="247814" name="AutoShape 6"/>
          <p:cNvSpPr>
            <a:spLocks noChangeArrowheads="1"/>
          </p:cNvSpPr>
          <p:nvPr/>
        </p:nvSpPr>
        <p:spPr bwMode="auto">
          <a:xfrm>
            <a:off x="3492500" y="2924175"/>
            <a:ext cx="574675" cy="10080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noFill/>
            <a:miter lim="800000"/>
            <a:headEnd/>
            <a:tailEnd/>
          </a:ln>
          <a:effectLst/>
        </p:spPr>
        <p:txBody>
          <a:bodyPr wrap="none" anchor="ctr"/>
          <a:lstStyle/>
          <a:p>
            <a:endParaRPr lang="en-US"/>
          </a:p>
        </p:txBody>
      </p:sp>
      <p:grpSp>
        <p:nvGrpSpPr>
          <p:cNvPr id="3" name="Group 10"/>
          <p:cNvGrpSpPr>
            <a:grpSpLocks/>
          </p:cNvGrpSpPr>
          <p:nvPr/>
        </p:nvGrpSpPr>
        <p:grpSpPr bwMode="auto">
          <a:xfrm>
            <a:off x="539750" y="2276475"/>
            <a:ext cx="2376488" cy="2147888"/>
            <a:chOff x="340" y="1434"/>
            <a:chExt cx="1497" cy="1353"/>
          </a:xfrm>
        </p:grpSpPr>
        <p:pic>
          <p:nvPicPr>
            <p:cNvPr id="247819" name="Picture 11"/>
            <p:cNvPicPr>
              <a:picLocks noChangeAspect="1" noChangeArrowheads="1"/>
            </p:cNvPicPr>
            <p:nvPr/>
          </p:nvPicPr>
          <p:blipFill>
            <a:blip r:embed="rId3"/>
            <a:srcRect/>
            <a:stretch>
              <a:fillRect/>
            </a:stretch>
          </p:blipFill>
          <p:spPr bwMode="auto">
            <a:xfrm>
              <a:off x="340" y="1434"/>
              <a:ext cx="1497" cy="1353"/>
            </a:xfrm>
            <a:prstGeom prst="rect">
              <a:avLst/>
            </a:prstGeom>
            <a:noFill/>
            <a:ln w="9525">
              <a:noFill/>
              <a:miter lim="800000"/>
              <a:headEnd/>
              <a:tailEnd/>
            </a:ln>
            <a:effectLst/>
          </p:spPr>
        </p:pic>
        <p:sp>
          <p:nvSpPr>
            <p:cNvPr id="247820" name="Rectangle 12"/>
            <p:cNvSpPr>
              <a:spLocks noChangeArrowheads="1"/>
            </p:cNvSpPr>
            <p:nvPr/>
          </p:nvSpPr>
          <p:spPr bwMode="auto">
            <a:xfrm>
              <a:off x="431" y="1525"/>
              <a:ext cx="90" cy="317"/>
            </a:xfrm>
            <a:prstGeom prst="rect">
              <a:avLst/>
            </a:prstGeom>
            <a:solidFill>
              <a:srgbClr val="FF3300"/>
            </a:solidFill>
            <a:ln w="9525">
              <a:noFill/>
              <a:miter lim="800000"/>
              <a:headEnd/>
              <a:tailEnd/>
            </a:ln>
            <a:effectLst/>
          </p:spPr>
          <p:txBody>
            <a:bodyPr wrap="none" anchor="ctr"/>
            <a:lstStyle/>
            <a:p>
              <a:endParaRPr lang="en-US"/>
            </a:p>
          </p:txBody>
        </p:sp>
        <p:sp>
          <p:nvSpPr>
            <p:cNvPr id="247821" name="Rectangle 13"/>
            <p:cNvSpPr>
              <a:spLocks noChangeArrowheads="1"/>
            </p:cNvSpPr>
            <p:nvPr/>
          </p:nvSpPr>
          <p:spPr bwMode="auto">
            <a:xfrm>
              <a:off x="430" y="2387"/>
              <a:ext cx="91" cy="317"/>
            </a:xfrm>
            <a:prstGeom prst="rect">
              <a:avLst/>
            </a:prstGeom>
            <a:solidFill>
              <a:srgbClr val="FF3300"/>
            </a:solidFill>
            <a:ln w="9525">
              <a:noFill/>
              <a:miter lim="800000"/>
              <a:headEnd/>
              <a:tailEnd/>
            </a:ln>
            <a:effectLst/>
          </p:spPr>
          <p:txBody>
            <a:bodyPr wrap="none" anchor="ctr"/>
            <a:lstStyle/>
            <a:p>
              <a:endParaRPr lang="en-US"/>
            </a:p>
          </p:txBody>
        </p:sp>
        <p:sp>
          <p:nvSpPr>
            <p:cNvPr id="247822" name="Rectangle 14"/>
            <p:cNvSpPr>
              <a:spLocks noChangeArrowheads="1"/>
            </p:cNvSpPr>
            <p:nvPr/>
          </p:nvSpPr>
          <p:spPr bwMode="auto">
            <a:xfrm>
              <a:off x="539" y="1949"/>
              <a:ext cx="90" cy="317"/>
            </a:xfrm>
            <a:prstGeom prst="rect">
              <a:avLst/>
            </a:prstGeom>
            <a:solidFill>
              <a:srgbClr val="FF9900"/>
            </a:solidFill>
            <a:ln w="9525">
              <a:noFill/>
              <a:miter lim="800000"/>
              <a:headEnd/>
              <a:tailEnd/>
            </a:ln>
            <a:effectLst/>
          </p:spPr>
          <p:txBody>
            <a:bodyPr wrap="none" anchor="ctr"/>
            <a:lstStyle/>
            <a:p>
              <a:endParaRPr lang="en-US"/>
            </a:p>
          </p:txBody>
        </p:sp>
        <p:sp>
          <p:nvSpPr>
            <p:cNvPr id="247823" name="Rectangle 15"/>
            <p:cNvSpPr>
              <a:spLocks noChangeArrowheads="1"/>
            </p:cNvSpPr>
            <p:nvPr/>
          </p:nvSpPr>
          <p:spPr bwMode="auto">
            <a:xfrm>
              <a:off x="539" y="2387"/>
              <a:ext cx="90" cy="317"/>
            </a:xfrm>
            <a:prstGeom prst="rect">
              <a:avLst/>
            </a:prstGeom>
            <a:solidFill>
              <a:srgbClr val="FF9900"/>
            </a:solidFill>
            <a:ln w="9525">
              <a:noFill/>
              <a:miter lim="800000"/>
              <a:headEnd/>
              <a:tailEnd/>
            </a:ln>
            <a:effectLst/>
          </p:spPr>
          <p:txBody>
            <a:bodyPr wrap="none" anchor="ctr"/>
            <a:lstStyle/>
            <a:p>
              <a:endParaRPr lang="en-US"/>
            </a:p>
          </p:txBody>
        </p:sp>
        <p:sp>
          <p:nvSpPr>
            <p:cNvPr id="247824" name="Rectangle 16"/>
            <p:cNvSpPr>
              <a:spLocks noChangeArrowheads="1"/>
            </p:cNvSpPr>
            <p:nvPr/>
          </p:nvSpPr>
          <p:spPr bwMode="auto">
            <a:xfrm>
              <a:off x="646" y="2387"/>
              <a:ext cx="90" cy="317"/>
            </a:xfrm>
            <a:prstGeom prst="rect">
              <a:avLst/>
            </a:prstGeom>
            <a:solidFill>
              <a:srgbClr val="FFFF00"/>
            </a:solidFill>
            <a:ln w="9525">
              <a:noFill/>
              <a:miter lim="800000"/>
              <a:headEnd/>
              <a:tailEnd/>
            </a:ln>
            <a:effectLst/>
          </p:spPr>
          <p:txBody>
            <a:bodyPr wrap="none" anchor="ctr"/>
            <a:lstStyle/>
            <a:p>
              <a:endParaRPr lang="en-US"/>
            </a:p>
          </p:txBody>
        </p:sp>
        <p:sp>
          <p:nvSpPr>
            <p:cNvPr id="247825" name="Rectangle 17"/>
            <p:cNvSpPr>
              <a:spLocks noChangeArrowheads="1"/>
            </p:cNvSpPr>
            <p:nvPr/>
          </p:nvSpPr>
          <p:spPr bwMode="auto">
            <a:xfrm>
              <a:off x="861" y="1525"/>
              <a:ext cx="90" cy="317"/>
            </a:xfrm>
            <a:prstGeom prst="rect">
              <a:avLst/>
            </a:prstGeom>
            <a:solidFill>
              <a:srgbClr val="CCFF33"/>
            </a:solidFill>
            <a:ln w="9525">
              <a:noFill/>
              <a:miter lim="800000"/>
              <a:headEnd/>
              <a:tailEnd/>
            </a:ln>
            <a:effectLst/>
          </p:spPr>
          <p:txBody>
            <a:bodyPr wrap="none" anchor="ctr"/>
            <a:lstStyle/>
            <a:p>
              <a:endParaRPr lang="en-US"/>
            </a:p>
          </p:txBody>
        </p:sp>
        <p:sp>
          <p:nvSpPr>
            <p:cNvPr id="247826" name="Rectangle 18"/>
            <p:cNvSpPr>
              <a:spLocks noChangeArrowheads="1"/>
            </p:cNvSpPr>
            <p:nvPr/>
          </p:nvSpPr>
          <p:spPr bwMode="auto">
            <a:xfrm>
              <a:off x="970" y="1949"/>
              <a:ext cx="90" cy="317"/>
            </a:xfrm>
            <a:prstGeom prst="rect">
              <a:avLst/>
            </a:prstGeom>
            <a:solidFill>
              <a:srgbClr val="669900"/>
            </a:solidFill>
            <a:ln w="9525">
              <a:noFill/>
              <a:miter lim="800000"/>
              <a:headEnd/>
              <a:tailEnd/>
            </a:ln>
            <a:effectLst/>
          </p:spPr>
          <p:txBody>
            <a:bodyPr wrap="none" anchor="ctr"/>
            <a:lstStyle/>
            <a:p>
              <a:endParaRPr lang="en-US"/>
            </a:p>
          </p:txBody>
        </p:sp>
        <p:sp>
          <p:nvSpPr>
            <p:cNvPr id="247827" name="Rectangle 19"/>
            <p:cNvSpPr>
              <a:spLocks noChangeArrowheads="1"/>
            </p:cNvSpPr>
            <p:nvPr/>
          </p:nvSpPr>
          <p:spPr bwMode="auto">
            <a:xfrm>
              <a:off x="1292" y="1525"/>
              <a:ext cx="90" cy="317"/>
            </a:xfrm>
            <a:prstGeom prst="rect">
              <a:avLst/>
            </a:prstGeom>
            <a:solidFill>
              <a:srgbClr val="009999"/>
            </a:solidFill>
            <a:ln w="9525">
              <a:noFill/>
              <a:miter lim="800000"/>
              <a:headEnd/>
              <a:tailEnd/>
            </a:ln>
            <a:effectLst/>
          </p:spPr>
          <p:txBody>
            <a:bodyPr wrap="none" anchor="ctr"/>
            <a:lstStyle/>
            <a:p>
              <a:endParaRPr lang="en-US"/>
            </a:p>
          </p:txBody>
        </p:sp>
        <p:sp>
          <p:nvSpPr>
            <p:cNvPr id="247828" name="Rectangle 20"/>
            <p:cNvSpPr>
              <a:spLocks noChangeArrowheads="1"/>
            </p:cNvSpPr>
            <p:nvPr/>
          </p:nvSpPr>
          <p:spPr bwMode="auto">
            <a:xfrm>
              <a:off x="1394" y="1949"/>
              <a:ext cx="90" cy="317"/>
            </a:xfrm>
            <a:prstGeom prst="rect">
              <a:avLst/>
            </a:prstGeom>
            <a:solidFill>
              <a:srgbClr val="003366"/>
            </a:solidFill>
            <a:ln w="9525">
              <a:noFill/>
              <a:miter lim="800000"/>
              <a:headEnd/>
              <a:tailEnd/>
            </a:ln>
            <a:effectLst/>
          </p:spPr>
          <p:txBody>
            <a:bodyPr wrap="none" anchor="ctr"/>
            <a:lstStyle/>
            <a:p>
              <a:endParaRPr lang="en-US"/>
            </a:p>
          </p:txBody>
        </p:sp>
      </p:grpSp>
      <p:sp>
        <p:nvSpPr>
          <p:cNvPr id="22" name="Date Placeholder 21"/>
          <p:cNvSpPr>
            <a:spLocks noGrp="1"/>
          </p:cNvSpPr>
          <p:nvPr>
            <p:ph type="dt" sz="half" idx="10"/>
          </p:nvPr>
        </p:nvSpPr>
        <p:spPr/>
        <p:txBody>
          <a:bodyPr/>
          <a:lstStyle/>
          <a:p>
            <a:fld id="{5E7F8339-0683-4A68-85DF-111BC071244E}" type="datetime1">
              <a:rPr lang="id-ID" smtClean="0"/>
              <a:pPr/>
              <a:t>30/07/2014</a:t>
            </a:fld>
            <a:endParaRPr lang="id-ID"/>
          </a:p>
        </p:txBody>
      </p:sp>
      <p:sp>
        <p:nvSpPr>
          <p:cNvPr id="23" name="Slide Number Placeholder 22"/>
          <p:cNvSpPr>
            <a:spLocks noGrp="1"/>
          </p:cNvSpPr>
          <p:nvPr>
            <p:ph type="sldNum" sz="quarter" idx="12"/>
          </p:nvPr>
        </p:nvSpPr>
        <p:spPr/>
        <p:txBody>
          <a:bodyPr/>
          <a:lstStyle/>
          <a:p>
            <a:fld id="{7F302563-E7AF-4054-B59A-0FF0C3D1AC5E}" type="slidenum">
              <a:rPr lang="id-ID" smtClean="0"/>
              <a:pPr/>
              <a:t>25</a:t>
            </a:fld>
            <a:endParaRPr lang="id-ID"/>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4500563" y="3429000"/>
            <a:ext cx="4608512" cy="3168650"/>
            <a:chOff x="2744" y="2160"/>
            <a:chExt cx="2903" cy="1996"/>
          </a:xfrm>
        </p:grpSpPr>
        <p:sp>
          <p:nvSpPr>
            <p:cNvPr id="350235" name="Rectangle 27"/>
            <p:cNvSpPr>
              <a:spLocks noChangeArrowheads="1"/>
            </p:cNvSpPr>
            <p:nvPr/>
          </p:nvSpPr>
          <p:spPr bwMode="auto">
            <a:xfrm>
              <a:off x="2744" y="2177"/>
              <a:ext cx="2812" cy="1797"/>
            </a:xfrm>
            <a:prstGeom prst="rect">
              <a:avLst/>
            </a:prstGeom>
            <a:solidFill>
              <a:schemeClr val="bg1"/>
            </a:solidFill>
            <a:ln w="19050" algn="ctr">
              <a:noFill/>
              <a:miter lim="800000"/>
              <a:headEnd/>
              <a:tailEnd/>
            </a:ln>
            <a:effectLst/>
          </p:spPr>
          <p:txBody>
            <a:bodyPr anchor="ctr">
              <a:spAutoFit/>
            </a:bodyPr>
            <a:lstStyle/>
            <a:p>
              <a:endParaRPr lang="en-US"/>
            </a:p>
          </p:txBody>
        </p:sp>
        <p:sp>
          <p:nvSpPr>
            <p:cNvPr id="350236" name="Rectangle 28"/>
            <p:cNvSpPr>
              <a:spLocks noChangeArrowheads="1"/>
            </p:cNvSpPr>
            <p:nvPr/>
          </p:nvSpPr>
          <p:spPr bwMode="auto">
            <a:xfrm>
              <a:off x="2880" y="2359"/>
              <a:ext cx="2767" cy="940"/>
            </a:xfrm>
            <a:prstGeom prst="rect">
              <a:avLst/>
            </a:prstGeom>
            <a:noFill/>
            <a:ln w="9525">
              <a:noFill/>
              <a:miter lim="800000"/>
              <a:headEnd/>
              <a:tailEnd/>
            </a:ln>
            <a:effectLst/>
          </p:spPr>
          <p:txBody>
            <a:bodyPr anchor="ctr">
              <a:spAutoFit/>
            </a:bodyPr>
            <a:lstStyle/>
            <a:p>
              <a:pPr>
                <a:lnSpc>
                  <a:spcPct val="110000"/>
                </a:lnSpc>
                <a:spcBef>
                  <a:spcPct val="0"/>
                </a:spcBef>
                <a:buSzPct val="100000"/>
                <a:tabLst>
                  <a:tab pos="228600" algn="l"/>
                </a:tabLst>
              </a:pPr>
              <a:r>
                <a:rPr lang="sv-SE" sz="1400">
                  <a:latin typeface="Arial" charset="0"/>
                  <a:cs typeface="Times New Roman" pitchFamily="18" charset="0"/>
                </a:rPr>
                <a:t>Niblack W., Barber R., et al. </a:t>
              </a:r>
              <a:r>
                <a:rPr lang="en-US" sz="1400">
                  <a:latin typeface="Arial" charset="0"/>
                  <a:cs typeface="Times New Roman" pitchFamily="18" charset="0"/>
                </a:rPr>
                <a:t>The QBIC project: Querying images by content using color, texture and shape. In IS&amp;T/SPIE International Symposium on Electronic Imaging: Science &amp; Technology, Conference 1908, Storage and Retrieval for Image and Video Databases, Feb. 1993</a:t>
              </a:r>
            </a:p>
          </p:txBody>
        </p:sp>
        <p:sp>
          <p:nvSpPr>
            <p:cNvPr id="350237" name="Rectangle 29"/>
            <p:cNvSpPr>
              <a:spLocks noChangeArrowheads="1"/>
            </p:cNvSpPr>
            <p:nvPr/>
          </p:nvSpPr>
          <p:spPr bwMode="auto">
            <a:xfrm>
              <a:off x="3061" y="2160"/>
              <a:ext cx="2223" cy="205"/>
            </a:xfrm>
            <a:prstGeom prst="rect">
              <a:avLst/>
            </a:prstGeom>
            <a:noFill/>
            <a:ln w="9525">
              <a:noFill/>
              <a:miter lim="800000"/>
              <a:headEnd/>
              <a:tailEnd/>
            </a:ln>
            <a:effectLst/>
          </p:spPr>
          <p:txBody>
            <a:bodyPr anchor="ctr">
              <a:spAutoFit/>
            </a:bodyPr>
            <a:lstStyle/>
            <a:p>
              <a:pPr>
                <a:lnSpc>
                  <a:spcPct val="110000"/>
                </a:lnSpc>
                <a:spcBef>
                  <a:spcPct val="0"/>
                </a:spcBef>
                <a:buSzPct val="100000"/>
                <a:tabLst>
                  <a:tab pos="228600" algn="l"/>
                </a:tabLst>
              </a:pPr>
              <a:r>
                <a:rPr lang="ru-RU" sz="1400">
                  <a:latin typeface="Arial" charset="0"/>
                </a:rPr>
                <a:t>А – </a:t>
              </a:r>
              <a:r>
                <a:rPr lang="en-US" sz="1400">
                  <a:latin typeface="Arial" charset="0"/>
                </a:rPr>
                <a:t>matrix with color similarity coefficients</a:t>
              </a:r>
            </a:p>
          </p:txBody>
        </p:sp>
        <p:sp>
          <p:nvSpPr>
            <p:cNvPr id="350238" name="Rectangle 30"/>
            <p:cNvSpPr>
              <a:spLocks noChangeArrowheads="1"/>
            </p:cNvSpPr>
            <p:nvPr/>
          </p:nvSpPr>
          <p:spPr bwMode="auto">
            <a:xfrm>
              <a:off x="3833" y="3748"/>
              <a:ext cx="771" cy="408"/>
            </a:xfrm>
            <a:prstGeom prst="rect">
              <a:avLst/>
            </a:prstGeom>
            <a:solidFill>
              <a:schemeClr val="bg1"/>
            </a:solidFill>
            <a:ln w="19050" algn="ctr">
              <a:noFill/>
              <a:miter lim="800000"/>
              <a:headEnd/>
              <a:tailEnd/>
            </a:ln>
            <a:effectLst/>
          </p:spPr>
          <p:txBody>
            <a:bodyPr wrap="none" anchor="ctr">
              <a:spAutoFit/>
            </a:bodyPr>
            <a:lstStyle/>
            <a:p>
              <a:endParaRPr lang="en-US"/>
            </a:p>
          </p:txBody>
        </p:sp>
      </p:grpSp>
      <p:sp>
        <p:nvSpPr>
          <p:cNvPr id="350210" name="Rectangle 2"/>
          <p:cNvSpPr>
            <a:spLocks noChangeArrowheads="1"/>
          </p:cNvSpPr>
          <p:nvPr/>
        </p:nvSpPr>
        <p:spPr bwMode="auto">
          <a:xfrm>
            <a:off x="4572000" y="2349500"/>
            <a:ext cx="3886200" cy="2232025"/>
          </a:xfrm>
          <a:prstGeom prst="rect">
            <a:avLst/>
          </a:prstGeom>
          <a:noFill/>
          <a:ln w="9525">
            <a:noFill/>
            <a:miter lim="800000"/>
            <a:headEnd/>
            <a:tailEnd/>
          </a:ln>
          <a:effectLst/>
        </p:spPr>
        <p:txBody>
          <a:bodyPr/>
          <a:lstStyle/>
          <a:p>
            <a:pPr marL="228600" indent="-228600">
              <a:lnSpc>
                <a:spcPct val="90000"/>
              </a:lnSpc>
              <a:spcBef>
                <a:spcPct val="60000"/>
              </a:spcBef>
              <a:spcAft>
                <a:spcPct val="50000"/>
              </a:spcAft>
              <a:buClr>
                <a:schemeClr val="tx1"/>
              </a:buClr>
              <a:buSzPct val="85000"/>
              <a:buFont typeface="Wingdings" pitchFamily="2" charset="2"/>
              <a:buChar char="§"/>
            </a:pPr>
            <a:r>
              <a:rPr lang="en-US" sz="2000">
                <a:cs typeface="Arial" charset="0"/>
              </a:rPr>
              <a:t>Cumulative histograms</a:t>
            </a:r>
            <a:endParaRPr lang="ru-RU" sz="2000">
              <a:cs typeface="Arial" charset="0"/>
            </a:endParaRPr>
          </a:p>
          <a:p>
            <a:pPr marL="228600" indent="-228600">
              <a:lnSpc>
                <a:spcPct val="90000"/>
              </a:lnSpc>
              <a:spcBef>
                <a:spcPct val="60000"/>
              </a:spcBef>
              <a:spcAft>
                <a:spcPct val="50000"/>
              </a:spcAft>
              <a:buClr>
                <a:schemeClr val="tx1"/>
              </a:buClr>
              <a:buSzPct val="85000"/>
              <a:buFont typeface="Wingdings" pitchFamily="2" charset="2"/>
              <a:buChar char="§"/>
            </a:pPr>
            <a:r>
              <a:rPr lang="en-US" sz="2000">
                <a:cs typeface="Arial" charset="0"/>
              </a:rPr>
              <a:t> </a:t>
            </a:r>
          </a:p>
        </p:txBody>
      </p:sp>
      <p:sp>
        <p:nvSpPr>
          <p:cNvPr id="350217" name="Rectangle 9"/>
          <p:cNvSpPr>
            <a:spLocks noGrp="1" noChangeArrowheads="1"/>
          </p:cNvSpPr>
          <p:nvPr>
            <p:ph type="title"/>
          </p:nvPr>
        </p:nvSpPr>
        <p:spPr>
          <a:xfrm>
            <a:off x="3739486" y="228600"/>
            <a:ext cx="5026561" cy="990600"/>
          </a:xfrm>
        </p:spPr>
        <p:txBody>
          <a:bodyPr/>
          <a:lstStyle/>
          <a:p>
            <a:r>
              <a:rPr lang="en-US" dirty="0">
                <a:solidFill>
                  <a:schemeClr val="bg1"/>
                </a:solidFill>
              </a:rPr>
              <a:t>Color histograms: main disadvantages</a:t>
            </a:r>
            <a:endParaRPr lang="ru-RU" dirty="0">
              <a:solidFill>
                <a:schemeClr val="bg1"/>
              </a:solidFill>
            </a:endParaRPr>
          </a:p>
        </p:txBody>
      </p:sp>
      <p:sp>
        <p:nvSpPr>
          <p:cNvPr id="350218" name="Rectangle 10"/>
          <p:cNvSpPr>
            <a:spLocks noChangeArrowheads="1"/>
          </p:cNvSpPr>
          <p:nvPr/>
        </p:nvSpPr>
        <p:spPr bwMode="auto">
          <a:xfrm>
            <a:off x="0" y="2814638"/>
            <a:ext cx="9144000" cy="0"/>
          </a:xfrm>
          <a:prstGeom prst="rect">
            <a:avLst/>
          </a:prstGeom>
          <a:noFill/>
          <a:ln w="9525">
            <a:noFill/>
            <a:miter lim="800000"/>
            <a:headEnd/>
            <a:tailEnd/>
          </a:ln>
          <a:effectLst/>
        </p:spPr>
        <p:txBody>
          <a:bodyPr wrap="none" anchor="ctr">
            <a:spAutoFit/>
          </a:bodyPr>
          <a:lstStyle/>
          <a:p>
            <a:endParaRPr lang="en-US"/>
          </a:p>
        </p:txBody>
      </p:sp>
      <p:sp>
        <p:nvSpPr>
          <p:cNvPr id="350219" name="Rectangle 11"/>
          <p:cNvSpPr>
            <a:spLocks noChangeArrowheads="1"/>
          </p:cNvSpPr>
          <p:nvPr/>
        </p:nvSpPr>
        <p:spPr bwMode="auto">
          <a:xfrm>
            <a:off x="395288" y="1484313"/>
            <a:ext cx="7561262" cy="576262"/>
          </a:xfrm>
          <a:prstGeom prst="rect">
            <a:avLst/>
          </a:prstGeom>
          <a:noFill/>
          <a:ln w="9525">
            <a:noFill/>
            <a:miter lim="800000"/>
            <a:headEnd/>
            <a:tailEnd/>
          </a:ln>
          <a:effectLst/>
        </p:spPr>
        <p:txBody>
          <a:bodyPr anchor="ctr"/>
          <a:lstStyle/>
          <a:p>
            <a:pPr>
              <a:lnSpc>
                <a:spcPct val="90000"/>
              </a:lnSpc>
              <a:spcBef>
                <a:spcPct val="25000"/>
              </a:spcBef>
            </a:pPr>
            <a:r>
              <a:rPr lang="en-US" sz="2400">
                <a:solidFill>
                  <a:schemeClr val="accent1"/>
                </a:solidFill>
                <a:cs typeface="Arial" charset="0"/>
              </a:rPr>
              <a:t>1. Colors similarity across histo bins is not considered</a:t>
            </a:r>
            <a:r>
              <a:rPr lang="ru-RU" sz="2400">
                <a:solidFill>
                  <a:schemeClr val="accent1"/>
                </a:solidFill>
                <a:cs typeface="Arial" charset="0"/>
              </a:rPr>
              <a:t>:</a:t>
            </a:r>
          </a:p>
        </p:txBody>
      </p:sp>
      <p:sp>
        <p:nvSpPr>
          <p:cNvPr id="350220" name="Rectangle 12"/>
          <p:cNvSpPr>
            <a:spLocks noChangeArrowheads="1"/>
          </p:cNvSpPr>
          <p:nvPr/>
        </p:nvSpPr>
        <p:spPr bwMode="auto">
          <a:xfrm>
            <a:off x="539750" y="4508500"/>
            <a:ext cx="2592388" cy="576263"/>
          </a:xfrm>
          <a:prstGeom prst="rect">
            <a:avLst/>
          </a:prstGeom>
          <a:noFill/>
          <a:ln w="9525">
            <a:noFill/>
            <a:miter lim="800000"/>
            <a:headEnd/>
            <a:tailEnd/>
          </a:ln>
          <a:effectLst/>
        </p:spPr>
        <p:txBody>
          <a:bodyPr anchor="ctr"/>
          <a:lstStyle/>
          <a:p>
            <a:pPr>
              <a:lnSpc>
                <a:spcPct val="90000"/>
              </a:lnSpc>
              <a:spcBef>
                <a:spcPct val="25000"/>
              </a:spcBef>
            </a:pPr>
            <a:r>
              <a:rPr lang="en-US" sz="2000">
                <a:cs typeface="Arial" charset="0"/>
              </a:rPr>
              <a:t>d(H</a:t>
            </a:r>
            <a:r>
              <a:rPr lang="en-US" sz="2000" baseline="-25000">
                <a:cs typeface="Arial" charset="0"/>
              </a:rPr>
              <a:t>1</a:t>
            </a:r>
            <a:r>
              <a:rPr lang="en-US" sz="2000">
                <a:cs typeface="Arial" charset="0"/>
              </a:rPr>
              <a:t>, H</a:t>
            </a:r>
            <a:r>
              <a:rPr lang="en-US" sz="2000" baseline="-25000">
                <a:cs typeface="Arial" charset="0"/>
              </a:rPr>
              <a:t>2</a:t>
            </a:r>
            <a:r>
              <a:rPr lang="en-US" sz="2000">
                <a:cs typeface="Arial" charset="0"/>
              </a:rPr>
              <a:t>) &gt; d(H</a:t>
            </a:r>
            <a:r>
              <a:rPr lang="en-US" sz="2000" baseline="-25000">
                <a:cs typeface="Arial" charset="0"/>
              </a:rPr>
              <a:t>1</a:t>
            </a:r>
            <a:r>
              <a:rPr lang="en-US" sz="2000">
                <a:cs typeface="Arial" charset="0"/>
              </a:rPr>
              <a:t>, H</a:t>
            </a:r>
            <a:r>
              <a:rPr lang="en-US" sz="2000" baseline="-25000">
                <a:cs typeface="Arial" charset="0"/>
              </a:rPr>
              <a:t>3</a:t>
            </a:r>
            <a:r>
              <a:rPr lang="en-US" sz="2000">
                <a:cs typeface="Arial" charset="0"/>
              </a:rPr>
              <a:t>)</a:t>
            </a:r>
            <a:endParaRPr lang="ru-RU" sz="2000">
              <a:cs typeface="Arial" charset="0"/>
            </a:endParaRPr>
          </a:p>
        </p:txBody>
      </p:sp>
      <p:sp>
        <p:nvSpPr>
          <p:cNvPr id="350221" name="AutoShape 13"/>
          <p:cNvSpPr>
            <a:spLocks noChangeArrowheads="1"/>
          </p:cNvSpPr>
          <p:nvPr/>
        </p:nvSpPr>
        <p:spPr bwMode="auto">
          <a:xfrm>
            <a:off x="3492500" y="2924175"/>
            <a:ext cx="574675" cy="10080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noFill/>
            <a:miter lim="800000"/>
            <a:headEnd/>
            <a:tailEnd/>
          </a:ln>
          <a:effectLst/>
        </p:spPr>
        <p:txBody>
          <a:bodyPr wrap="none" anchor="ctr"/>
          <a:lstStyle/>
          <a:p>
            <a:endParaRPr lang="en-US"/>
          </a:p>
        </p:txBody>
      </p:sp>
      <p:graphicFrame>
        <p:nvGraphicFramePr>
          <p:cNvPr id="350222" name="Object 14"/>
          <p:cNvGraphicFramePr>
            <a:graphicFrameLocks noChangeAspect="1"/>
          </p:cNvGraphicFramePr>
          <p:nvPr>
            <p:ph idx="1"/>
          </p:nvPr>
        </p:nvGraphicFramePr>
        <p:xfrm>
          <a:off x="4930775" y="2925763"/>
          <a:ext cx="3816350" cy="457200"/>
        </p:xfrm>
        <a:graphic>
          <a:graphicData uri="http://schemas.openxmlformats.org/presentationml/2006/ole">
            <p:oleObj spid="_x0000_s104450" name="Equation" r:id="rId3" imgW="2120760" imgH="253800" progId="Equation.3">
              <p:embed/>
            </p:oleObj>
          </a:graphicData>
        </a:graphic>
      </p:graphicFrame>
      <p:grpSp>
        <p:nvGrpSpPr>
          <p:cNvPr id="3" name="Group 15"/>
          <p:cNvGrpSpPr>
            <a:grpSpLocks/>
          </p:cNvGrpSpPr>
          <p:nvPr/>
        </p:nvGrpSpPr>
        <p:grpSpPr bwMode="auto">
          <a:xfrm>
            <a:off x="539750" y="2276475"/>
            <a:ext cx="2376488" cy="2147888"/>
            <a:chOff x="340" y="1434"/>
            <a:chExt cx="1497" cy="1353"/>
          </a:xfrm>
        </p:grpSpPr>
        <p:pic>
          <p:nvPicPr>
            <p:cNvPr id="350224" name="Picture 16"/>
            <p:cNvPicPr>
              <a:picLocks noChangeAspect="1" noChangeArrowheads="1"/>
            </p:cNvPicPr>
            <p:nvPr/>
          </p:nvPicPr>
          <p:blipFill>
            <a:blip r:embed="rId4"/>
            <a:srcRect/>
            <a:stretch>
              <a:fillRect/>
            </a:stretch>
          </p:blipFill>
          <p:spPr bwMode="auto">
            <a:xfrm>
              <a:off x="340" y="1434"/>
              <a:ext cx="1497" cy="1353"/>
            </a:xfrm>
            <a:prstGeom prst="rect">
              <a:avLst/>
            </a:prstGeom>
            <a:noFill/>
            <a:ln w="9525">
              <a:noFill/>
              <a:miter lim="800000"/>
              <a:headEnd/>
              <a:tailEnd/>
            </a:ln>
            <a:effectLst/>
          </p:spPr>
        </p:pic>
        <p:sp>
          <p:nvSpPr>
            <p:cNvPr id="350225" name="Rectangle 17"/>
            <p:cNvSpPr>
              <a:spLocks noChangeArrowheads="1"/>
            </p:cNvSpPr>
            <p:nvPr/>
          </p:nvSpPr>
          <p:spPr bwMode="auto">
            <a:xfrm>
              <a:off x="431" y="1525"/>
              <a:ext cx="90" cy="317"/>
            </a:xfrm>
            <a:prstGeom prst="rect">
              <a:avLst/>
            </a:prstGeom>
            <a:solidFill>
              <a:srgbClr val="FF3300"/>
            </a:solidFill>
            <a:ln w="9525">
              <a:noFill/>
              <a:miter lim="800000"/>
              <a:headEnd/>
              <a:tailEnd/>
            </a:ln>
            <a:effectLst/>
          </p:spPr>
          <p:txBody>
            <a:bodyPr wrap="none" anchor="ctr"/>
            <a:lstStyle/>
            <a:p>
              <a:endParaRPr lang="en-US"/>
            </a:p>
          </p:txBody>
        </p:sp>
        <p:sp>
          <p:nvSpPr>
            <p:cNvPr id="350226" name="Rectangle 18"/>
            <p:cNvSpPr>
              <a:spLocks noChangeArrowheads="1"/>
            </p:cNvSpPr>
            <p:nvPr/>
          </p:nvSpPr>
          <p:spPr bwMode="auto">
            <a:xfrm>
              <a:off x="430" y="2387"/>
              <a:ext cx="91" cy="317"/>
            </a:xfrm>
            <a:prstGeom prst="rect">
              <a:avLst/>
            </a:prstGeom>
            <a:solidFill>
              <a:srgbClr val="FF3300"/>
            </a:solidFill>
            <a:ln w="9525">
              <a:noFill/>
              <a:miter lim="800000"/>
              <a:headEnd/>
              <a:tailEnd/>
            </a:ln>
            <a:effectLst/>
          </p:spPr>
          <p:txBody>
            <a:bodyPr wrap="none" anchor="ctr"/>
            <a:lstStyle/>
            <a:p>
              <a:endParaRPr lang="en-US"/>
            </a:p>
          </p:txBody>
        </p:sp>
        <p:sp>
          <p:nvSpPr>
            <p:cNvPr id="350227" name="Rectangle 19"/>
            <p:cNvSpPr>
              <a:spLocks noChangeArrowheads="1"/>
            </p:cNvSpPr>
            <p:nvPr/>
          </p:nvSpPr>
          <p:spPr bwMode="auto">
            <a:xfrm>
              <a:off x="539" y="1949"/>
              <a:ext cx="90" cy="317"/>
            </a:xfrm>
            <a:prstGeom prst="rect">
              <a:avLst/>
            </a:prstGeom>
            <a:solidFill>
              <a:srgbClr val="FF9900"/>
            </a:solidFill>
            <a:ln w="9525">
              <a:noFill/>
              <a:miter lim="800000"/>
              <a:headEnd/>
              <a:tailEnd/>
            </a:ln>
            <a:effectLst/>
          </p:spPr>
          <p:txBody>
            <a:bodyPr wrap="none" anchor="ctr"/>
            <a:lstStyle/>
            <a:p>
              <a:endParaRPr lang="en-US"/>
            </a:p>
          </p:txBody>
        </p:sp>
        <p:sp>
          <p:nvSpPr>
            <p:cNvPr id="350228" name="Rectangle 20"/>
            <p:cNvSpPr>
              <a:spLocks noChangeArrowheads="1"/>
            </p:cNvSpPr>
            <p:nvPr/>
          </p:nvSpPr>
          <p:spPr bwMode="auto">
            <a:xfrm>
              <a:off x="539" y="2387"/>
              <a:ext cx="90" cy="317"/>
            </a:xfrm>
            <a:prstGeom prst="rect">
              <a:avLst/>
            </a:prstGeom>
            <a:solidFill>
              <a:srgbClr val="FF9900"/>
            </a:solidFill>
            <a:ln w="9525">
              <a:noFill/>
              <a:miter lim="800000"/>
              <a:headEnd/>
              <a:tailEnd/>
            </a:ln>
            <a:effectLst/>
          </p:spPr>
          <p:txBody>
            <a:bodyPr wrap="none" anchor="ctr"/>
            <a:lstStyle/>
            <a:p>
              <a:endParaRPr lang="en-US"/>
            </a:p>
          </p:txBody>
        </p:sp>
        <p:sp>
          <p:nvSpPr>
            <p:cNvPr id="350229" name="Rectangle 21"/>
            <p:cNvSpPr>
              <a:spLocks noChangeArrowheads="1"/>
            </p:cNvSpPr>
            <p:nvPr/>
          </p:nvSpPr>
          <p:spPr bwMode="auto">
            <a:xfrm>
              <a:off x="646" y="2387"/>
              <a:ext cx="90" cy="317"/>
            </a:xfrm>
            <a:prstGeom prst="rect">
              <a:avLst/>
            </a:prstGeom>
            <a:solidFill>
              <a:srgbClr val="FFFF00"/>
            </a:solidFill>
            <a:ln w="9525">
              <a:noFill/>
              <a:miter lim="800000"/>
              <a:headEnd/>
              <a:tailEnd/>
            </a:ln>
            <a:effectLst/>
          </p:spPr>
          <p:txBody>
            <a:bodyPr wrap="none" anchor="ctr"/>
            <a:lstStyle/>
            <a:p>
              <a:endParaRPr lang="en-US"/>
            </a:p>
          </p:txBody>
        </p:sp>
        <p:sp>
          <p:nvSpPr>
            <p:cNvPr id="350230" name="Rectangle 22"/>
            <p:cNvSpPr>
              <a:spLocks noChangeArrowheads="1"/>
            </p:cNvSpPr>
            <p:nvPr/>
          </p:nvSpPr>
          <p:spPr bwMode="auto">
            <a:xfrm>
              <a:off x="861" y="1525"/>
              <a:ext cx="90" cy="317"/>
            </a:xfrm>
            <a:prstGeom prst="rect">
              <a:avLst/>
            </a:prstGeom>
            <a:solidFill>
              <a:srgbClr val="CCFF33"/>
            </a:solidFill>
            <a:ln w="9525">
              <a:noFill/>
              <a:miter lim="800000"/>
              <a:headEnd/>
              <a:tailEnd/>
            </a:ln>
            <a:effectLst/>
          </p:spPr>
          <p:txBody>
            <a:bodyPr wrap="none" anchor="ctr"/>
            <a:lstStyle/>
            <a:p>
              <a:endParaRPr lang="en-US"/>
            </a:p>
          </p:txBody>
        </p:sp>
        <p:sp>
          <p:nvSpPr>
            <p:cNvPr id="350231" name="Rectangle 23"/>
            <p:cNvSpPr>
              <a:spLocks noChangeArrowheads="1"/>
            </p:cNvSpPr>
            <p:nvPr/>
          </p:nvSpPr>
          <p:spPr bwMode="auto">
            <a:xfrm>
              <a:off x="970" y="1949"/>
              <a:ext cx="90" cy="317"/>
            </a:xfrm>
            <a:prstGeom prst="rect">
              <a:avLst/>
            </a:prstGeom>
            <a:solidFill>
              <a:srgbClr val="669900"/>
            </a:solidFill>
            <a:ln w="9525">
              <a:noFill/>
              <a:miter lim="800000"/>
              <a:headEnd/>
              <a:tailEnd/>
            </a:ln>
            <a:effectLst/>
          </p:spPr>
          <p:txBody>
            <a:bodyPr wrap="none" anchor="ctr"/>
            <a:lstStyle/>
            <a:p>
              <a:endParaRPr lang="en-US"/>
            </a:p>
          </p:txBody>
        </p:sp>
        <p:sp>
          <p:nvSpPr>
            <p:cNvPr id="350232" name="Rectangle 24"/>
            <p:cNvSpPr>
              <a:spLocks noChangeArrowheads="1"/>
            </p:cNvSpPr>
            <p:nvPr/>
          </p:nvSpPr>
          <p:spPr bwMode="auto">
            <a:xfrm>
              <a:off x="1292" y="1525"/>
              <a:ext cx="90" cy="317"/>
            </a:xfrm>
            <a:prstGeom prst="rect">
              <a:avLst/>
            </a:prstGeom>
            <a:solidFill>
              <a:srgbClr val="009999"/>
            </a:solidFill>
            <a:ln w="9525">
              <a:noFill/>
              <a:miter lim="800000"/>
              <a:headEnd/>
              <a:tailEnd/>
            </a:ln>
            <a:effectLst/>
          </p:spPr>
          <p:txBody>
            <a:bodyPr wrap="none" anchor="ctr"/>
            <a:lstStyle/>
            <a:p>
              <a:endParaRPr lang="en-US"/>
            </a:p>
          </p:txBody>
        </p:sp>
        <p:sp>
          <p:nvSpPr>
            <p:cNvPr id="350233" name="Rectangle 25"/>
            <p:cNvSpPr>
              <a:spLocks noChangeArrowheads="1"/>
            </p:cNvSpPr>
            <p:nvPr/>
          </p:nvSpPr>
          <p:spPr bwMode="auto">
            <a:xfrm>
              <a:off x="1394" y="1949"/>
              <a:ext cx="90" cy="317"/>
            </a:xfrm>
            <a:prstGeom prst="rect">
              <a:avLst/>
            </a:prstGeom>
            <a:solidFill>
              <a:srgbClr val="003366"/>
            </a:solidFill>
            <a:ln w="9525">
              <a:noFill/>
              <a:miter lim="800000"/>
              <a:headEnd/>
              <a:tailEnd/>
            </a:ln>
            <a:effectLst/>
          </p:spPr>
          <p:txBody>
            <a:bodyPr wrap="none" anchor="ctr"/>
            <a:lstStyle/>
            <a:p>
              <a:endParaRPr lang="en-US"/>
            </a:p>
          </p:txBody>
        </p:sp>
      </p:grpSp>
      <p:sp>
        <p:nvSpPr>
          <p:cNvPr id="25" name="Date Placeholder 24"/>
          <p:cNvSpPr>
            <a:spLocks noGrp="1"/>
          </p:cNvSpPr>
          <p:nvPr>
            <p:ph type="dt" sz="half" idx="10"/>
          </p:nvPr>
        </p:nvSpPr>
        <p:spPr/>
        <p:txBody>
          <a:bodyPr/>
          <a:lstStyle/>
          <a:p>
            <a:fld id="{0979D651-1CE0-48DA-B15F-A2D7B6DD3BA2}" type="datetime1">
              <a:rPr lang="id-ID" smtClean="0"/>
              <a:pPr/>
              <a:t>30/07/2014</a:t>
            </a:fld>
            <a:endParaRPr lang="id-ID"/>
          </a:p>
        </p:txBody>
      </p:sp>
      <p:sp>
        <p:nvSpPr>
          <p:cNvPr id="26" name="Slide Number Placeholder 25"/>
          <p:cNvSpPr>
            <a:spLocks noGrp="1"/>
          </p:cNvSpPr>
          <p:nvPr>
            <p:ph type="sldNum" sz="quarter" idx="12"/>
          </p:nvPr>
        </p:nvSpPr>
        <p:spPr/>
        <p:txBody>
          <a:bodyPr/>
          <a:lstStyle/>
          <a:p>
            <a:fld id="{7F302563-E7AF-4054-B59A-0FF0C3D1AC5E}" type="slidenum">
              <a:rPr lang="id-ID" smtClean="0"/>
              <a:pPr/>
              <a:t>26</a:t>
            </a:fld>
            <a:endParaRPr lang="id-ID"/>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500563" y="4005263"/>
            <a:ext cx="4248150" cy="2592387"/>
            <a:chOff x="2744" y="2523"/>
            <a:chExt cx="2631" cy="1633"/>
          </a:xfrm>
        </p:grpSpPr>
        <p:pic>
          <p:nvPicPr>
            <p:cNvPr id="351238" name="Picture 6"/>
            <p:cNvPicPr>
              <a:picLocks noChangeAspect="1" noChangeArrowheads="1"/>
            </p:cNvPicPr>
            <p:nvPr/>
          </p:nvPicPr>
          <p:blipFill>
            <a:blip r:embed="rId3"/>
            <a:srcRect/>
            <a:stretch>
              <a:fillRect/>
            </a:stretch>
          </p:blipFill>
          <p:spPr bwMode="auto">
            <a:xfrm>
              <a:off x="2965" y="2525"/>
              <a:ext cx="2410" cy="1404"/>
            </a:xfrm>
            <a:prstGeom prst="rect">
              <a:avLst/>
            </a:prstGeom>
            <a:solidFill>
              <a:schemeClr val="bg1"/>
            </a:solidFill>
          </p:spPr>
        </p:pic>
        <p:sp>
          <p:nvSpPr>
            <p:cNvPr id="351239" name="Rectangle 7"/>
            <p:cNvSpPr>
              <a:spLocks noChangeArrowheads="1"/>
            </p:cNvSpPr>
            <p:nvPr/>
          </p:nvSpPr>
          <p:spPr bwMode="auto">
            <a:xfrm>
              <a:off x="4105" y="3884"/>
              <a:ext cx="363" cy="272"/>
            </a:xfrm>
            <a:prstGeom prst="rect">
              <a:avLst/>
            </a:prstGeom>
            <a:noFill/>
            <a:ln w="9525">
              <a:noFill/>
              <a:miter lim="800000"/>
              <a:headEnd/>
              <a:tailEnd/>
            </a:ln>
            <a:effectLst/>
          </p:spPr>
          <p:txBody>
            <a:bodyPr anchor="ctr"/>
            <a:lstStyle/>
            <a:p>
              <a:pPr>
                <a:lnSpc>
                  <a:spcPct val="90000"/>
                </a:lnSpc>
                <a:spcBef>
                  <a:spcPct val="25000"/>
                </a:spcBef>
              </a:pPr>
              <a:r>
                <a:rPr lang="en-US">
                  <a:cs typeface="Arial" charset="0"/>
                </a:rPr>
                <a:t>Hue</a:t>
              </a:r>
              <a:endParaRPr lang="ru-RU">
                <a:cs typeface="Arial" charset="0"/>
              </a:endParaRPr>
            </a:p>
          </p:txBody>
        </p:sp>
        <p:sp>
          <p:nvSpPr>
            <p:cNvPr id="351240" name="Rectangle 8"/>
            <p:cNvSpPr>
              <a:spLocks noChangeArrowheads="1"/>
            </p:cNvSpPr>
            <p:nvPr/>
          </p:nvSpPr>
          <p:spPr bwMode="auto">
            <a:xfrm rot="16200000">
              <a:off x="2404" y="2863"/>
              <a:ext cx="1043" cy="363"/>
            </a:xfrm>
            <a:prstGeom prst="rect">
              <a:avLst/>
            </a:prstGeom>
            <a:solidFill>
              <a:schemeClr val="bg1"/>
            </a:solidFill>
            <a:ln w="9525">
              <a:noFill/>
              <a:miter lim="800000"/>
              <a:headEnd/>
              <a:tailEnd/>
            </a:ln>
            <a:effectLst/>
          </p:spPr>
          <p:txBody>
            <a:bodyPr anchor="ctr"/>
            <a:lstStyle/>
            <a:p>
              <a:pPr>
                <a:lnSpc>
                  <a:spcPct val="90000"/>
                </a:lnSpc>
                <a:spcBef>
                  <a:spcPct val="25000"/>
                </a:spcBef>
              </a:pPr>
              <a:r>
                <a:rPr lang="en-US">
                  <a:cs typeface="Arial" charset="0"/>
                </a:rPr>
                <a:t>Coefficient</a:t>
              </a:r>
              <a:endParaRPr lang="ru-RU">
                <a:cs typeface="Arial" charset="0"/>
              </a:endParaRPr>
            </a:p>
          </p:txBody>
        </p:sp>
      </p:grpSp>
      <p:sp>
        <p:nvSpPr>
          <p:cNvPr id="351234" name="Rectangle 2"/>
          <p:cNvSpPr>
            <a:spLocks noChangeArrowheads="1"/>
          </p:cNvSpPr>
          <p:nvPr/>
        </p:nvSpPr>
        <p:spPr bwMode="auto">
          <a:xfrm>
            <a:off x="4572000" y="2349500"/>
            <a:ext cx="3886200" cy="2232025"/>
          </a:xfrm>
          <a:prstGeom prst="rect">
            <a:avLst/>
          </a:prstGeom>
          <a:noFill/>
          <a:ln w="9525">
            <a:noFill/>
            <a:miter lim="800000"/>
            <a:headEnd/>
            <a:tailEnd/>
          </a:ln>
          <a:effectLst/>
        </p:spPr>
        <p:txBody>
          <a:bodyPr/>
          <a:lstStyle/>
          <a:p>
            <a:pPr marL="228600" indent="-228600">
              <a:lnSpc>
                <a:spcPct val="90000"/>
              </a:lnSpc>
              <a:spcBef>
                <a:spcPct val="60000"/>
              </a:spcBef>
              <a:spcAft>
                <a:spcPct val="50000"/>
              </a:spcAft>
              <a:buClr>
                <a:schemeClr val="tx1"/>
              </a:buClr>
              <a:buSzPct val="85000"/>
              <a:buFont typeface="Wingdings" pitchFamily="2" charset="2"/>
              <a:buChar char="§"/>
            </a:pPr>
            <a:r>
              <a:rPr lang="en-US" sz="2000">
                <a:cs typeface="Arial" charset="0"/>
              </a:rPr>
              <a:t>Cumulative histograms</a:t>
            </a:r>
            <a:endParaRPr lang="ru-RU" sz="2000">
              <a:cs typeface="Arial" charset="0"/>
            </a:endParaRPr>
          </a:p>
          <a:p>
            <a:pPr marL="228600" indent="-228600">
              <a:lnSpc>
                <a:spcPct val="90000"/>
              </a:lnSpc>
              <a:spcBef>
                <a:spcPct val="60000"/>
              </a:spcBef>
              <a:spcAft>
                <a:spcPct val="50000"/>
              </a:spcAft>
              <a:buClr>
                <a:schemeClr val="tx1"/>
              </a:buClr>
              <a:buSzPct val="85000"/>
              <a:buFont typeface="Wingdings" pitchFamily="2" charset="2"/>
              <a:buChar char="§"/>
            </a:pPr>
            <a:r>
              <a:rPr lang="en-US" sz="2000">
                <a:cs typeface="Arial" charset="0"/>
              </a:rPr>
              <a:t> </a:t>
            </a:r>
          </a:p>
          <a:p>
            <a:pPr marL="228600" indent="-228600">
              <a:lnSpc>
                <a:spcPct val="90000"/>
              </a:lnSpc>
              <a:spcBef>
                <a:spcPct val="60000"/>
              </a:spcBef>
              <a:spcAft>
                <a:spcPct val="50000"/>
              </a:spcAft>
              <a:buClr>
                <a:schemeClr val="tx1"/>
              </a:buClr>
              <a:buSzPct val="85000"/>
              <a:buFont typeface="Wingdings" pitchFamily="2" charset="2"/>
              <a:buChar char="§"/>
            </a:pPr>
            <a:r>
              <a:rPr lang="en-US" sz="2000">
                <a:cs typeface="Arial" charset="0"/>
              </a:rPr>
              <a:t>Fuzzy histo</a:t>
            </a:r>
          </a:p>
        </p:txBody>
      </p:sp>
      <p:sp>
        <p:nvSpPr>
          <p:cNvPr id="351241" name="Rectangle 9"/>
          <p:cNvSpPr>
            <a:spLocks noGrp="1" noChangeArrowheads="1"/>
          </p:cNvSpPr>
          <p:nvPr>
            <p:ph type="title"/>
          </p:nvPr>
        </p:nvSpPr>
        <p:spPr>
          <a:xfrm>
            <a:off x="3875964" y="228600"/>
            <a:ext cx="4890084" cy="990600"/>
          </a:xfrm>
        </p:spPr>
        <p:txBody>
          <a:bodyPr/>
          <a:lstStyle/>
          <a:p>
            <a:r>
              <a:rPr lang="en-US" dirty="0">
                <a:solidFill>
                  <a:schemeClr val="bg1"/>
                </a:solidFill>
              </a:rPr>
              <a:t>Color histograms: main disadvantages</a:t>
            </a:r>
            <a:endParaRPr lang="ru-RU" dirty="0">
              <a:solidFill>
                <a:schemeClr val="bg1"/>
              </a:solidFill>
            </a:endParaRPr>
          </a:p>
        </p:txBody>
      </p:sp>
      <p:sp>
        <p:nvSpPr>
          <p:cNvPr id="351242" name="Rectangle 10"/>
          <p:cNvSpPr>
            <a:spLocks noChangeArrowheads="1"/>
          </p:cNvSpPr>
          <p:nvPr/>
        </p:nvSpPr>
        <p:spPr bwMode="auto">
          <a:xfrm>
            <a:off x="0" y="2814638"/>
            <a:ext cx="9144000" cy="0"/>
          </a:xfrm>
          <a:prstGeom prst="rect">
            <a:avLst/>
          </a:prstGeom>
          <a:noFill/>
          <a:ln w="9525">
            <a:noFill/>
            <a:miter lim="800000"/>
            <a:headEnd/>
            <a:tailEnd/>
          </a:ln>
          <a:effectLst/>
        </p:spPr>
        <p:txBody>
          <a:bodyPr wrap="none" anchor="ctr">
            <a:spAutoFit/>
          </a:bodyPr>
          <a:lstStyle/>
          <a:p>
            <a:endParaRPr lang="en-US"/>
          </a:p>
        </p:txBody>
      </p:sp>
      <p:sp>
        <p:nvSpPr>
          <p:cNvPr id="351243" name="Rectangle 11"/>
          <p:cNvSpPr>
            <a:spLocks noChangeArrowheads="1"/>
          </p:cNvSpPr>
          <p:nvPr/>
        </p:nvSpPr>
        <p:spPr bwMode="auto">
          <a:xfrm>
            <a:off x="395288" y="1484313"/>
            <a:ext cx="7561262" cy="576262"/>
          </a:xfrm>
          <a:prstGeom prst="rect">
            <a:avLst/>
          </a:prstGeom>
          <a:noFill/>
          <a:ln w="9525">
            <a:noFill/>
            <a:miter lim="800000"/>
            <a:headEnd/>
            <a:tailEnd/>
          </a:ln>
          <a:effectLst/>
        </p:spPr>
        <p:txBody>
          <a:bodyPr anchor="ctr"/>
          <a:lstStyle/>
          <a:p>
            <a:pPr>
              <a:lnSpc>
                <a:spcPct val="90000"/>
              </a:lnSpc>
              <a:spcBef>
                <a:spcPct val="25000"/>
              </a:spcBef>
            </a:pPr>
            <a:r>
              <a:rPr lang="en-US" sz="2400">
                <a:solidFill>
                  <a:schemeClr val="accent1"/>
                </a:solidFill>
                <a:cs typeface="Arial" charset="0"/>
              </a:rPr>
              <a:t>1. Colors similarity across histo bins is not considered</a:t>
            </a:r>
            <a:r>
              <a:rPr lang="ru-RU" sz="2400">
                <a:solidFill>
                  <a:schemeClr val="accent1"/>
                </a:solidFill>
                <a:cs typeface="Arial" charset="0"/>
              </a:rPr>
              <a:t>:</a:t>
            </a:r>
          </a:p>
        </p:txBody>
      </p:sp>
      <p:sp>
        <p:nvSpPr>
          <p:cNvPr id="351244" name="Rectangle 12"/>
          <p:cNvSpPr>
            <a:spLocks noChangeArrowheads="1"/>
          </p:cNvSpPr>
          <p:nvPr/>
        </p:nvSpPr>
        <p:spPr bwMode="auto">
          <a:xfrm>
            <a:off x="539750" y="4508500"/>
            <a:ext cx="2592388" cy="576263"/>
          </a:xfrm>
          <a:prstGeom prst="rect">
            <a:avLst/>
          </a:prstGeom>
          <a:noFill/>
          <a:ln w="9525">
            <a:noFill/>
            <a:miter lim="800000"/>
            <a:headEnd/>
            <a:tailEnd/>
          </a:ln>
          <a:effectLst/>
        </p:spPr>
        <p:txBody>
          <a:bodyPr anchor="ctr"/>
          <a:lstStyle/>
          <a:p>
            <a:pPr>
              <a:lnSpc>
                <a:spcPct val="90000"/>
              </a:lnSpc>
              <a:spcBef>
                <a:spcPct val="25000"/>
              </a:spcBef>
            </a:pPr>
            <a:r>
              <a:rPr lang="en-US" sz="2000">
                <a:cs typeface="Arial" charset="0"/>
              </a:rPr>
              <a:t>d(H</a:t>
            </a:r>
            <a:r>
              <a:rPr lang="en-US" sz="2000" baseline="-25000">
                <a:cs typeface="Arial" charset="0"/>
              </a:rPr>
              <a:t>1</a:t>
            </a:r>
            <a:r>
              <a:rPr lang="en-US" sz="2000">
                <a:cs typeface="Arial" charset="0"/>
              </a:rPr>
              <a:t>, H</a:t>
            </a:r>
            <a:r>
              <a:rPr lang="en-US" sz="2000" baseline="-25000">
                <a:cs typeface="Arial" charset="0"/>
              </a:rPr>
              <a:t>2</a:t>
            </a:r>
            <a:r>
              <a:rPr lang="en-US" sz="2000">
                <a:cs typeface="Arial" charset="0"/>
              </a:rPr>
              <a:t>) &gt; d(H</a:t>
            </a:r>
            <a:r>
              <a:rPr lang="en-US" sz="2000" baseline="-25000">
                <a:cs typeface="Arial" charset="0"/>
              </a:rPr>
              <a:t>1</a:t>
            </a:r>
            <a:r>
              <a:rPr lang="en-US" sz="2000">
                <a:cs typeface="Arial" charset="0"/>
              </a:rPr>
              <a:t>, H</a:t>
            </a:r>
            <a:r>
              <a:rPr lang="en-US" sz="2000" baseline="-25000">
                <a:cs typeface="Arial" charset="0"/>
              </a:rPr>
              <a:t>3</a:t>
            </a:r>
            <a:r>
              <a:rPr lang="en-US" sz="2000">
                <a:cs typeface="Arial" charset="0"/>
              </a:rPr>
              <a:t>)</a:t>
            </a:r>
            <a:endParaRPr lang="ru-RU" sz="2000">
              <a:cs typeface="Arial" charset="0"/>
            </a:endParaRPr>
          </a:p>
        </p:txBody>
      </p:sp>
      <p:sp>
        <p:nvSpPr>
          <p:cNvPr id="351245" name="AutoShape 13"/>
          <p:cNvSpPr>
            <a:spLocks noChangeArrowheads="1"/>
          </p:cNvSpPr>
          <p:nvPr/>
        </p:nvSpPr>
        <p:spPr bwMode="auto">
          <a:xfrm>
            <a:off x="3492500" y="2924175"/>
            <a:ext cx="574675" cy="10080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noFill/>
            <a:miter lim="800000"/>
            <a:headEnd/>
            <a:tailEnd/>
          </a:ln>
          <a:effectLst/>
        </p:spPr>
        <p:txBody>
          <a:bodyPr wrap="none" anchor="ctr"/>
          <a:lstStyle/>
          <a:p>
            <a:endParaRPr lang="en-US"/>
          </a:p>
        </p:txBody>
      </p:sp>
      <p:graphicFrame>
        <p:nvGraphicFramePr>
          <p:cNvPr id="351246" name="Object 14"/>
          <p:cNvGraphicFramePr>
            <a:graphicFrameLocks noChangeAspect="1"/>
          </p:cNvGraphicFramePr>
          <p:nvPr>
            <p:ph idx="1"/>
          </p:nvPr>
        </p:nvGraphicFramePr>
        <p:xfrm>
          <a:off x="4930775" y="2925763"/>
          <a:ext cx="3816350" cy="457200"/>
        </p:xfrm>
        <a:graphic>
          <a:graphicData uri="http://schemas.openxmlformats.org/presentationml/2006/ole">
            <p:oleObj spid="_x0000_s105474" name="Equation" r:id="rId4" imgW="2120760" imgH="253800" progId="Equation.3">
              <p:embed/>
            </p:oleObj>
          </a:graphicData>
        </a:graphic>
      </p:graphicFrame>
      <p:grpSp>
        <p:nvGrpSpPr>
          <p:cNvPr id="3" name="Group 15"/>
          <p:cNvGrpSpPr>
            <a:grpSpLocks/>
          </p:cNvGrpSpPr>
          <p:nvPr/>
        </p:nvGrpSpPr>
        <p:grpSpPr bwMode="auto">
          <a:xfrm>
            <a:off x="539750" y="2276475"/>
            <a:ext cx="2376488" cy="2147888"/>
            <a:chOff x="340" y="1434"/>
            <a:chExt cx="1497" cy="1353"/>
          </a:xfrm>
        </p:grpSpPr>
        <p:pic>
          <p:nvPicPr>
            <p:cNvPr id="351248" name="Picture 16"/>
            <p:cNvPicPr>
              <a:picLocks noChangeAspect="1" noChangeArrowheads="1"/>
            </p:cNvPicPr>
            <p:nvPr/>
          </p:nvPicPr>
          <p:blipFill>
            <a:blip r:embed="rId5"/>
            <a:srcRect/>
            <a:stretch>
              <a:fillRect/>
            </a:stretch>
          </p:blipFill>
          <p:spPr bwMode="auto">
            <a:xfrm>
              <a:off x="340" y="1434"/>
              <a:ext cx="1497" cy="1353"/>
            </a:xfrm>
            <a:prstGeom prst="rect">
              <a:avLst/>
            </a:prstGeom>
            <a:noFill/>
            <a:ln w="9525">
              <a:noFill/>
              <a:miter lim="800000"/>
              <a:headEnd/>
              <a:tailEnd/>
            </a:ln>
            <a:effectLst/>
          </p:spPr>
        </p:pic>
        <p:sp>
          <p:nvSpPr>
            <p:cNvPr id="351249" name="Rectangle 17"/>
            <p:cNvSpPr>
              <a:spLocks noChangeArrowheads="1"/>
            </p:cNvSpPr>
            <p:nvPr/>
          </p:nvSpPr>
          <p:spPr bwMode="auto">
            <a:xfrm>
              <a:off x="431" y="1525"/>
              <a:ext cx="90" cy="317"/>
            </a:xfrm>
            <a:prstGeom prst="rect">
              <a:avLst/>
            </a:prstGeom>
            <a:solidFill>
              <a:srgbClr val="FF3300"/>
            </a:solidFill>
            <a:ln w="9525">
              <a:noFill/>
              <a:miter lim="800000"/>
              <a:headEnd/>
              <a:tailEnd/>
            </a:ln>
            <a:effectLst/>
          </p:spPr>
          <p:txBody>
            <a:bodyPr wrap="none" anchor="ctr"/>
            <a:lstStyle/>
            <a:p>
              <a:endParaRPr lang="en-US"/>
            </a:p>
          </p:txBody>
        </p:sp>
        <p:sp>
          <p:nvSpPr>
            <p:cNvPr id="351250" name="Rectangle 18"/>
            <p:cNvSpPr>
              <a:spLocks noChangeArrowheads="1"/>
            </p:cNvSpPr>
            <p:nvPr/>
          </p:nvSpPr>
          <p:spPr bwMode="auto">
            <a:xfrm>
              <a:off x="430" y="2387"/>
              <a:ext cx="91" cy="317"/>
            </a:xfrm>
            <a:prstGeom prst="rect">
              <a:avLst/>
            </a:prstGeom>
            <a:solidFill>
              <a:srgbClr val="FF3300"/>
            </a:solidFill>
            <a:ln w="9525">
              <a:noFill/>
              <a:miter lim="800000"/>
              <a:headEnd/>
              <a:tailEnd/>
            </a:ln>
            <a:effectLst/>
          </p:spPr>
          <p:txBody>
            <a:bodyPr wrap="none" anchor="ctr"/>
            <a:lstStyle/>
            <a:p>
              <a:endParaRPr lang="en-US"/>
            </a:p>
          </p:txBody>
        </p:sp>
        <p:sp>
          <p:nvSpPr>
            <p:cNvPr id="351251" name="Rectangle 19"/>
            <p:cNvSpPr>
              <a:spLocks noChangeArrowheads="1"/>
            </p:cNvSpPr>
            <p:nvPr/>
          </p:nvSpPr>
          <p:spPr bwMode="auto">
            <a:xfrm>
              <a:off x="539" y="1949"/>
              <a:ext cx="90" cy="317"/>
            </a:xfrm>
            <a:prstGeom prst="rect">
              <a:avLst/>
            </a:prstGeom>
            <a:solidFill>
              <a:srgbClr val="FF9900"/>
            </a:solidFill>
            <a:ln w="9525">
              <a:noFill/>
              <a:miter lim="800000"/>
              <a:headEnd/>
              <a:tailEnd/>
            </a:ln>
            <a:effectLst/>
          </p:spPr>
          <p:txBody>
            <a:bodyPr wrap="none" anchor="ctr"/>
            <a:lstStyle/>
            <a:p>
              <a:endParaRPr lang="en-US"/>
            </a:p>
          </p:txBody>
        </p:sp>
        <p:sp>
          <p:nvSpPr>
            <p:cNvPr id="351252" name="Rectangle 20"/>
            <p:cNvSpPr>
              <a:spLocks noChangeArrowheads="1"/>
            </p:cNvSpPr>
            <p:nvPr/>
          </p:nvSpPr>
          <p:spPr bwMode="auto">
            <a:xfrm>
              <a:off x="539" y="2387"/>
              <a:ext cx="90" cy="317"/>
            </a:xfrm>
            <a:prstGeom prst="rect">
              <a:avLst/>
            </a:prstGeom>
            <a:solidFill>
              <a:srgbClr val="FF9900"/>
            </a:solidFill>
            <a:ln w="9525">
              <a:noFill/>
              <a:miter lim="800000"/>
              <a:headEnd/>
              <a:tailEnd/>
            </a:ln>
            <a:effectLst/>
          </p:spPr>
          <p:txBody>
            <a:bodyPr wrap="none" anchor="ctr"/>
            <a:lstStyle/>
            <a:p>
              <a:endParaRPr lang="en-US"/>
            </a:p>
          </p:txBody>
        </p:sp>
        <p:sp>
          <p:nvSpPr>
            <p:cNvPr id="351253" name="Rectangle 21"/>
            <p:cNvSpPr>
              <a:spLocks noChangeArrowheads="1"/>
            </p:cNvSpPr>
            <p:nvPr/>
          </p:nvSpPr>
          <p:spPr bwMode="auto">
            <a:xfrm>
              <a:off x="646" y="2387"/>
              <a:ext cx="90" cy="317"/>
            </a:xfrm>
            <a:prstGeom prst="rect">
              <a:avLst/>
            </a:prstGeom>
            <a:solidFill>
              <a:srgbClr val="FFFF00"/>
            </a:solidFill>
            <a:ln w="9525">
              <a:noFill/>
              <a:miter lim="800000"/>
              <a:headEnd/>
              <a:tailEnd/>
            </a:ln>
            <a:effectLst/>
          </p:spPr>
          <p:txBody>
            <a:bodyPr wrap="none" anchor="ctr"/>
            <a:lstStyle/>
            <a:p>
              <a:endParaRPr lang="en-US"/>
            </a:p>
          </p:txBody>
        </p:sp>
        <p:sp>
          <p:nvSpPr>
            <p:cNvPr id="351254" name="Rectangle 22"/>
            <p:cNvSpPr>
              <a:spLocks noChangeArrowheads="1"/>
            </p:cNvSpPr>
            <p:nvPr/>
          </p:nvSpPr>
          <p:spPr bwMode="auto">
            <a:xfrm>
              <a:off x="861" y="1525"/>
              <a:ext cx="90" cy="317"/>
            </a:xfrm>
            <a:prstGeom prst="rect">
              <a:avLst/>
            </a:prstGeom>
            <a:solidFill>
              <a:srgbClr val="CCFF33"/>
            </a:solidFill>
            <a:ln w="9525">
              <a:noFill/>
              <a:miter lim="800000"/>
              <a:headEnd/>
              <a:tailEnd/>
            </a:ln>
            <a:effectLst/>
          </p:spPr>
          <p:txBody>
            <a:bodyPr wrap="none" anchor="ctr"/>
            <a:lstStyle/>
            <a:p>
              <a:endParaRPr lang="en-US"/>
            </a:p>
          </p:txBody>
        </p:sp>
        <p:sp>
          <p:nvSpPr>
            <p:cNvPr id="351255" name="Rectangle 23"/>
            <p:cNvSpPr>
              <a:spLocks noChangeArrowheads="1"/>
            </p:cNvSpPr>
            <p:nvPr/>
          </p:nvSpPr>
          <p:spPr bwMode="auto">
            <a:xfrm>
              <a:off x="970" y="1949"/>
              <a:ext cx="90" cy="317"/>
            </a:xfrm>
            <a:prstGeom prst="rect">
              <a:avLst/>
            </a:prstGeom>
            <a:solidFill>
              <a:srgbClr val="669900"/>
            </a:solidFill>
            <a:ln w="9525">
              <a:noFill/>
              <a:miter lim="800000"/>
              <a:headEnd/>
              <a:tailEnd/>
            </a:ln>
            <a:effectLst/>
          </p:spPr>
          <p:txBody>
            <a:bodyPr wrap="none" anchor="ctr"/>
            <a:lstStyle/>
            <a:p>
              <a:endParaRPr lang="en-US"/>
            </a:p>
          </p:txBody>
        </p:sp>
        <p:sp>
          <p:nvSpPr>
            <p:cNvPr id="351256" name="Rectangle 24"/>
            <p:cNvSpPr>
              <a:spLocks noChangeArrowheads="1"/>
            </p:cNvSpPr>
            <p:nvPr/>
          </p:nvSpPr>
          <p:spPr bwMode="auto">
            <a:xfrm>
              <a:off x="1292" y="1525"/>
              <a:ext cx="90" cy="317"/>
            </a:xfrm>
            <a:prstGeom prst="rect">
              <a:avLst/>
            </a:prstGeom>
            <a:solidFill>
              <a:srgbClr val="009999"/>
            </a:solidFill>
            <a:ln w="9525">
              <a:noFill/>
              <a:miter lim="800000"/>
              <a:headEnd/>
              <a:tailEnd/>
            </a:ln>
            <a:effectLst/>
          </p:spPr>
          <p:txBody>
            <a:bodyPr wrap="none" anchor="ctr"/>
            <a:lstStyle/>
            <a:p>
              <a:endParaRPr lang="en-US"/>
            </a:p>
          </p:txBody>
        </p:sp>
        <p:sp>
          <p:nvSpPr>
            <p:cNvPr id="351257" name="Rectangle 25"/>
            <p:cNvSpPr>
              <a:spLocks noChangeArrowheads="1"/>
            </p:cNvSpPr>
            <p:nvPr/>
          </p:nvSpPr>
          <p:spPr bwMode="auto">
            <a:xfrm>
              <a:off x="1394" y="1949"/>
              <a:ext cx="90" cy="317"/>
            </a:xfrm>
            <a:prstGeom prst="rect">
              <a:avLst/>
            </a:prstGeom>
            <a:solidFill>
              <a:srgbClr val="003366"/>
            </a:solidFill>
            <a:ln w="9525">
              <a:noFill/>
              <a:miter lim="800000"/>
              <a:headEnd/>
              <a:tailEnd/>
            </a:ln>
            <a:effectLst/>
          </p:spPr>
          <p:txBody>
            <a:bodyPr wrap="none" anchor="ctr"/>
            <a:lstStyle/>
            <a:p>
              <a:endParaRPr lang="en-US"/>
            </a:p>
          </p:txBody>
        </p:sp>
      </p:grpSp>
      <p:sp>
        <p:nvSpPr>
          <p:cNvPr id="24" name="Date Placeholder 23"/>
          <p:cNvSpPr>
            <a:spLocks noGrp="1"/>
          </p:cNvSpPr>
          <p:nvPr>
            <p:ph type="dt" sz="half" idx="10"/>
          </p:nvPr>
        </p:nvSpPr>
        <p:spPr/>
        <p:txBody>
          <a:bodyPr/>
          <a:lstStyle/>
          <a:p>
            <a:fld id="{DB9AF2ED-47B1-447C-AFAD-671D0888DCE3}" type="datetime1">
              <a:rPr lang="id-ID" smtClean="0"/>
              <a:pPr/>
              <a:t>30/07/2014</a:t>
            </a:fld>
            <a:endParaRPr lang="id-ID"/>
          </a:p>
        </p:txBody>
      </p:sp>
      <p:sp>
        <p:nvSpPr>
          <p:cNvPr id="25" name="Slide Number Placeholder 24"/>
          <p:cNvSpPr>
            <a:spLocks noGrp="1"/>
          </p:cNvSpPr>
          <p:nvPr>
            <p:ph type="sldNum" sz="quarter" idx="12"/>
          </p:nvPr>
        </p:nvSpPr>
        <p:spPr/>
        <p:txBody>
          <a:bodyPr/>
          <a:lstStyle/>
          <a:p>
            <a:fld id="{7F302563-E7AF-4054-B59A-0FF0C3D1AC5E}" type="slidenum">
              <a:rPr lang="id-ID" smtClean="0"/>
              <a:pPr/>
              <a:t>27</a:t>
            </a:fld>
            <a:endParaRPr lang="id-ID"/>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4572000" y="2349500"/>
            <a:ext cx="3886200" cy="2232025"/>
          </a:xfrm>
          <a:prstGeom prst="rect">
            <a:avLst/>
          </a:prstGeom>
          <a:noFill/>
          <a:ln w="9525">
            <a:noFill/>
            <a:miter lim="800000"/>
            <a:headEnd/>
            <a:tailEnd/>
          </a:ln>
          <a:effectLst/>
        </p:spPr>
        <p:txBody>
          <a:bodyPr/>
          <a:lstStyle/>
          <a:p>
            <a:pPr marL="228600" indent="-228600">
              <a:lnSpc>
                <a:spcPct val="90000"/>
              </a:lnSpc>
              <a:spcBef>
                <a:spcPct val="60000"/>
              </a:spcBef>
              <a:spcAft>
                <a:spcPct val="50000"/>
              </a:spcAft>
              <a:buClr>
                <a:schemeClr val="tx1"/>
              </a:buClr>
              <a:buSzPct val="85000"/>
              <a:buFont typeface="Wingdings" pitchFamily="2" charset="2"/>
              <a:buChar char="§"/>
            </a:pPr>
            <a:r>
              <a:rPr lang="en-US" sz="2000">
                <a:cs typeface="Arial" charset="0"/>
              </a:rPr>
              <a:t>Cumulative histograms</a:t>
            </a:r>
            <a:endParaRPr lang="ru-RU" sz="2000">
              <a:cs typeface="Arial" charset="0"/>
            </a:endParaRPr>
          </a:p>
          <a:p>
            <a:pPr marL="228600" indent="-228600">
              <a:lnSpc>
                <a:spcPct val="90000"/>
              </a:lnSpc>
              <a:spcBef>
                <a:spcPct val="60000"/>
              </a:spcBef>
              <a:spcAft>
                <a:spcPct val="50000"/>
              </a:spcAft>
              <a:buClr>
                <a:schemeClr val="tx1"/>
              </a:buClr>
              <a:buSzPct val="85000"/>
              <a:buFont typeface="Wingdings" pitchFamily="2" charset="2"/>
              <a:buChar char="§"/>
            </a:pPr>
            <a:r>
              <a:rPr lang="en-US" sz="2000">
                <a:cs typeface="Arial" charset="0"/>
              </a:rPr>
              <a:t> </a:t>
            </a:r>
          </a:p>
          <a:p>
            <a:pPr marL="228600" indent="-228600">
              <a:lnSpc>
                <a:spcPct val="90000"/>
              </a:lnSpc>
              <a:spcBef>
                <a:spcPct val="60000"/>
              </a:spcBef>
              <a:spcAft>
                <a:spcPct val="50000"/>
              </a:spcAft>
              <a:buClr>
                <a:schemeClr val="tx1"/>
              </a:buClr>
              <a:buSzPct val="85000"/>
              <a:buFont typeface="Wingdings" pitchFamily="2" charset="2"/>
              <a:buChar char="§"/>
            </a:pPr>
            <a:r>
              <a:rPr lang="en-US" sz="2000">
                <a:cs typeface="Arial" charset="0"/>
              </a:rPr>
              <a:t>Fuzzy histo</a:t>
            </a:r>
          </a:p>
          <a:p>
            <a:pPr marL="228600" indent="-228600">
              <a:lnSpc>
                <a:spcPct val="90000"/>
              </a:lnSpc>
              <a:spcBef>
                <a:spcPct val="60000"/>
              </a:spcBef>
              <a:spcAft>
                <a:spcPct val="50000"/>
              </a:spcAft>
              <a:buClr>
                <a:schemeClr val="tx1"/>
              </a:buClr>
              <a:buSzPct val="85000"/>
              <a:buFont typeface="Wingdings" pitchFamily="2" charset="2"/>
              <a:buChar char="§"/>
            </a:pPr>
            <a:r>
              <a:rPr lang="en-US" sz="2000">
                <a:cs typeface="Arial" charset="0"/>
              </a:rPr>
              <a:t>Color similarity measure</a:t>
            </a:r>
            <a:endParaRPr lang="ru-RU" sz="2000">
              <a:cs typeface="Arial" charset="0"/>
            </a:endParaRPr>
          </a:p>
        </p:txBody>
      </p:sp>
      <p:pic>
        <p:nvPicPr>
          <p:cNvPr id="352259" name="Picture 3"/>
          <p:cNvPicPr>
            <a:picLocks noChangeAspect="1" noChangeArrowheads="1"/>
          </p:cNvPicPr>
          <p:nvPr/>
        </p:nvPicPr>
        <p:blipFill>
          <a:blip r:embed="rId3"/>
          <a:srcRect/>
          <a:stretch>
            <a:fillRect/>
          </a:stretch>
        </p:blipFill>
        <p:spPr bwMode="auto">
          <a:xfrm>
            <a:off x="4716463" y="4810125"/>
            <a:ext cx="2952750" cy="365125"/>
          </a:xfrm>
          <a:prstGeom prst="rect">
            <a:avLst/>
          </a:prstGeom>
          <a:noFill/>
        </p:spPr>
      </p:pic>
      <p:pic>
        <p:nvPicPr>
          <p:cNvPr id="352260" name="Picture 4"/>
          <p:cNvPicPr>
            <a:picLocks noChangeAspect="1" noChangeArrowheads="1"/>
          </p:cNvPicPr>
          <p:nvPr/>
        </p:nvPicPr>
        <p:blipFill>
          <a:blip r:embed="rId4"/>
          <a:srcRect/>
          <a:stretch>
            <a:fillRect/>
          </a:stretch>
        </p:blipFill>
        <p:spPr bwMode="auto">
          <a:xfrm>
            <a:off x="4716463" y="5292725"/>
            <a:ext cx="4032250" cy="441325"/>
          </a:xfrm>
          <a:prstGeom prst="rect">
            <a:avLst/>
          </a:prstGeom>
          <a:noFill/>
        </p:spPr>
      </p:pic>
      <p:sp>
        <p:nvSpPr>
          <p:cNvPr id="352265" name="Rectangle 9"/>
          <p:cNvSpPr>
            <a:spLocks noGrp="1" noChangeArrowheads="1"/>
          </p:cNvSpPr>
          <p:nvPr>
            <p:ph type="title"/>
          </p:nvPr>
        </p:nvSpPr>
        <p:spPr>
          <a:xfrm>
            <a:off x="3807724" y="228600"/>
            <a:ext cx="4958323" cy="990600"/>
          </a:xfrm>
        </p:spPr>
        <p:txBody>
          <a:bodyPr/>
          <a:lstStyle/>
          <a:p>
            <a:r>
              <a:rPr lang="en-US" dirty="0">
                <a:solidFill>
                  <a:schemeClr val="bg1"/>
                </a:solidFill>
              </a:rPr>
              <a:t>Color histograms: main disadvantages</a:t>
            </a:r>
            <a:endParaRPr lang="ru-RU" dirty="0">
              <a:solidFill>
                <a:schemeClr val="bg1"/>
              </a:solidFill>
            </a:endParaRPr>
          </a:p>
        </p:txBody>
      </p:sp>
      <p:sp>
        <p:nvSpPr>
          <p:cNvPr id="352266" name="Rectangle 10"/>
          <p:cNvSpPr>
            <a:spLocks noChangeArrowheads="1"/>
          </p:cNvSpPr>
          <p:nvPr/>
        </p:nvSpPr>
        <p:spPr bwMode="auto">
          <a:xfrm>
            <a:off x="0" y="2814638"/>
            <a:ext cx="9144000" cy="0"/>
          </a:xfrm>
          <a:prstGeom prst="rect">
            <a:avLst/>
          </a:prstGeom>
          <a:noFill/>
          <a:ln w="9525">
            <a:noFill/>
            <a:miter lim="800000"/>
            <a:headEnd/>
            <a:tailEnd/>
          </a:ln>
          <a:effectLst/>
        </p:spPr>
        <p:txBody>
          <a:bodyPr wrap="none" anchor="ctr">
            <a:spAutoFit/>
          </a:bodyPr>
          <a:lstStyle/>
          <a:p>
            <a:endParaRPr lang="en-US"/>
          </a:p>
        </p:txBody>
      </p:sp>
      <p:sp>
        <p:nvSpPr>
          <p:cNvPr id="352267" name="Rectangle 11"/>
          <p:cNvSpPr>
            <a:spLocks noChangeArrowheads="1"/>
          </p:cNvSpPr>
          <p:nvPr/>
        </p:nvSpPr>
        <p:spPr bwMode="auto">
          <a:xfrm>
            <a:off x="395288" y="1484313"/>
            <a:ext cx="7561262" cy="576262"/>
          </a:xfrm>
          <a:prstGeom prst="rect">
            <a:avLst/>
          </a:prstGeom>
          <a:noFill/>
          <a:ln w="9525">
            <a:noFill/>
            <a:miter lim="800000"/>
            <a:headEnd/>
            <a:tailEnd/>
          </a:ln>
          <a:effectLst/>
        </p:spPr>
        <p:txBody>
          <a:bodyPr anchor="ctr"/>
          <a:lstStyle/>
          <a:p>
            <a:pPr>
              <a:lnSpc>
                <a:spcPct val="90000"/>
              </a:lnSpc>
              <a:spcBef>
                <a:spcPct val="25000"/>
              </a:spcBef>
            </a:pPr>
            <a:r>
              <a:rPr lang="en-US" sz="2400">
                <a:solidFill>
                  <a:schemeClr val="accent1"/>
                </a:solidFill>
                <a:cs typeface="Arial" charset="0"/>
              </a:rPr>
              <a:t>1. Colors similarity across histo bins is not considered</a:t>
            </a:r>
            <a:r>
              <a:rPr lang="ru-RU" sz="2400">
                <a:solidFill>
                  <a:schemeClr val="accent1"/>
                </a:solidFill>
                <a:cs typeface="Arial" charset="0"/>
              </a:rPr>
              <a:t>:</a:t>
            </a:r>
          </a:p>
        </p:txBody>
      </p:sp>
      <p:sp>
        <p:nvSpPr>
          <p:cNvPr id="352268" name="Rectangle 12"/>
          <p:cNvSpPr>
            <a:spLocks noChangeArrowheads="1"/>
          </p:cNvSpPr>
          <p:nvPr/>
        </p:nvSpPr>
        <p:spPr bwMode="auto">
          <a:xfrm>
            <a:off x="539750" y="4508500"/>
            <a:ext cx="2592388" cy="576263"/>
          </a:xfrm>
          <a:prstGeom prst="rect">
            <a:avLst/>
          </a:prstGeom>
          <a:noFill/>
          <a:ln w="9525">
            <a:noFill/>
            <a:miter lim="800000"/>
            <a:headEnd/>
            <a:tailEnd/>
          </a:ln>
          <a:effectLst/>
        </p:spPr>
        <p:txBody>
          <a:bodyPr anchor="ctr"/>
          <a:lstStyle/>
          <a:p>
            <a:pPr>
              <a:lnSpc>
                <a:spcPct val="90000"/>
              </a:lnSpc>
              <a:spcBef>
                <a:spcPct val="25000"/>
              </a:spcBef>
            </a:pPr>
            <a:r>
              <a:rPr lang="en-US" sz="2000">
                <a:cs typeface="Arial" charset="0"/>
              </a:rPr>
              <a:t>d(H</a:t>
            </a:r>
            <a:r>
              <a:rPr lang="en-US" sz="2000" baseline="-25000">
                <a:cs typeface="Arial" charset="0"/>
              </a:rPr>
              <a:t>1</a:t>
            </a:r>
            <a:r>
              <a:rPr lang="en-US" sz="2000">
                <a:cs typeface="Arial" charset="0"/>
              </a:rPr>
              <a:t>, H</a:t>
            </a:r>
            <a:r>
              <a:rPr lang="en-US" sz="2000" baseline="-25000">
                <a:cs typeface="Arial" charset="0"/>
              </a:rPr>
              <a:t>2</a:t>
            </a:r>
            <a:r>
              <a:rPr lang="en-US" sz="2000">
                <a:cs typeface="Arial" charset="0"/>
              </a:rPr>
              <a:t>) &gt; d(H</a:t>
            </a:r>
            <a:r>
              <a:rPr lang="en-US" sz="2000" baseline="-25000">
                <a:cs typeface="Arial" charset="0"/>
              </a:rPr>
              <a:t>1</a:t>
            </a:r>
            <a:r>
              <a:rPr lang="en-US" sz="2000">
                <a:cs typeface="Arial" charset="0"/>
              </a:rPr>
              <a:t>, H</a:t>
            </a:r>
            <a:r>
              <a:rPr lang="en-US" sz="2000" baseline="-25000">
                <a:cs typeface="Arial" charset="0"/>
              </a:rPr>
              <a:t>3</a:t>
            </a:r>
            <a:r>
              <a:rPr lang="en-US" sz="2000">
                <a:cs typeface="Arial" charset="0"/>
              </a:rPr>
              <a:t>)</a:t>
            </a:r>
            <a:endParaRPr lang="ru-RU" sz="2000">
              <a:cs typeface="Arial" charset="0"/>
            </a:endParaRPr>
          </a:p>
        </p:txBody>
      </p:sp>
      <p:sp>
        <p:nvSpPr>
          <p:cNvPr id="352269" name="AutoShape 13"/>
          <p:cNvSpPr>
            <a:spLocks noChangeArrowheads="1"/>
          </p:cNvSpPr>
          <p:nvPr/>
        </p:nvSpPr>
        <p:spPr bwMode="auto">
          <a:xfrm>
            <a:off x="3492500" y="2924175"/>
            <a:ext cx="574675" cy="10080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noFill/>
            <a:miter lim="800000"/>
            <a:headEnd/>
            <a:tailEnd/>
          </a:ln>
          <a:effectLst/>
        </p:spPr>
        <p:txBody>
          <a:bodyPr wrap="none" anchor="ctr"/>
          <a:lstStyle/>
          <a:p>
            <a:endParaRPr lang="en-US"/>
          </a:p>
        </p:txBody>
      </p:sp>
      <p:graphicFrame>
        <p:nvGraphicFramePr>
          <p:cNvPr id="352270" name="Object 14"/>
          <p:cNvGraphicFramePr>
            <a:graphicFrameLocks noChangeAspect="1"/>
          </p:cNvGraphicFramePr>
          <p:nvPr>
            <p:ph idx="1"/>
          </p:nvPr>
        </p:nvGraphicFramePr>
        <p:xfrm>
          <a:off x="4930775" y="2925763"/>
          <a:ext cx="3816350" cy="457200"/>
        </p:xfrm>
        <a:graphic>
          <a:graphicData uri="http://schemas.openxmlformats.org/presentationml/2006/ole">
            <p:oleObj spid="_x0000_s106498" name="Equation" r:id="rId5" imgW="2120760" imgH="253800" progId="Equation.3">
              <p:embed/>
            </p:oleObj>
          </a:graphicData>
        </a:graphic>
      </p:graphicFrame>
      <p:grpSp>
        <p:nvGrpSpPr>
          <p:cNvPr id="2" name="Group 15"/>
          <p:cNvGrpSpPr>
            <a:grpSpLocks/>
          </p:cNvGrpSpPr>
          <p:nvPr/>
        </p:nvGrpSpPr>
        <p:grpSpPr bwMode="auto">
          <a:xfrm>
            <a:off x="539750" y="2276475"/>
            <a:ext cx="2376488" cy="2147888"/>
            <a:chOff x="340" y="1434"/>
            <a:chExt cx="1497" cy="1353"/>
          </a:xfrm>
        </p:grpSpPr>
        <p:pic>
          <p:nvPicPr>
            <p:cNvPr id="352272" name="Picture 16"/>
            <p:cNvPicPr>
              <a:picLocks noChangeAspect="1" noChangeArrowheads="1"/>
            </p:cNvPicPr>
            <p:nvPr/>
          </p:nvPicPr>
          <p:blipFill>
            <a:blip r:embed="rId6"/>
            <a:srcRect/>
            <a:stretch>
              <a:fillRect/>
            </a:stretch>
          </p:blipFill>
          <p:spPr bwMode="auto">
            <a:xfrm>
              <a:off x="340" y="1434"/>
              <a:ext cx="1497" cy="1353"/>
            </a:xfrm>
            <a:prstGeom prst="rect">
              <a:avLst/>
            </a:prstGeom>
            <a:noFill/>
            <a:ln w="9525">
              <a:noFill/>
              <a:miter lim="800000"/>
              <a:headEnd/>
              <a:tailEnd/>
            </a:ln>
            <a:effectLst/>
          </p:spPr>
        </p:pic>
        <p:sp>
          <p:nvSpPr>
            <p:cNvPr id="352273" name="Rectangle 17"/>
            <p:cNvSpPr>
              <a:spLocks noChangeArrowheads="1"/>
            </p:cNvSpPr>
            <p:nvPr/>
          </p:nvSpPr>
          <p:spPr bwMode="auto">
            <a:xfrm>
              <a:off x="431" y="1525"/>
              <a:ext cx="90" cy="317"/>
            </a:xfrm>
            <a:prstGeom prst="rect">
              <a:avLst/>
            </a:prstGeom>
            <a:solidFill>
              <a:srgbClr val="FF3300"/>
            </a:solidFill>
            <a:ln w="9525">
              <a:noFill/>
              <a:miter lim="800000"/>
              <a:headEnd/>
              <a:tailEnd/>
            </a:ln>
            <a:effectLst/>
          </p:spPr>
          <p:txBody>
            <a:bodyPr wrap="none" anchor="ctr"/>
            <a:lstStyle/>
            <a:p>
              <a:endParaRPr lang="en-US"/>
            </a:p>
          </p:txBody>
        </p:sp>
        <p:sp>
          <p:nvSpPr>
            <p:cNvPr id="352274" name="Rectangle 18"/>
            <p:cNvSpPr>
              <a:spLocks noChangeArrowheads="1"/>
            </p:cNvSpPr>
            <p:nvPr/>
          </p:nvSpPr>
          <p:spPr bwMode="auto">
            <a:xfrm>
              <a:off x="430" y="2387"/>
              <a:ext cx="91" cy="317"/>
            </a:xfrm>
            <a:prstGeom prst="rect">
              <a:avLst/>
            </a:prstGeom>
            <a:solidFill>
              <a:srgbClr val="FF3300"/>
            </a:solidFill>
            <a:ln w="9525">
              <a:noFill/>
              <a:miter lim="800000"/>
              <a:headEnd/>
              <a:tailEnd/>
            </a:ln>
            <a:effectLst/>
          </p:spPr>
          <p:txBody>
            <a:bodyPr wrap="none" anchor="ctr"/>
            <a:lstStyle/>
            <a:p>
              <a:endParaRPr lang="en-US"/>
            </a:p>
          </p:txBody>
        </p:sp>
        <p:sp>
          <p:nvSpPr>
            <p:cNvPr id="352275" name="Rectangle 19"/>
            <p:cNvSpPr>
              <a:spLocks noChangeArrowheads="1"/>
            </p:cNvSpPr>
            <p:nvPr/>
          </p:nvSpPr>
          <p:spPr bwMode="auto">
            <a:xfrm>
              <a:off x="539" y="1949"/>
              <a:ext cx="90" cy="317"/>
            </a:xfrm>
            <a:prstGeom prst="rect">
              <a:avLst/>
            </a:prstGeom>
            <a:solidFill>
              <a:srgbClr val="FF9900"/>
            </a:solidFill>
            <a:ln w="9525">
              <a:noFill/>
              <a:miter lim="800000"/>
              <a:headEnd/>
              <a:tailEnd/>
            </a:ln>
            <a:effectLst/>
          </p:spPr>
          <p:txBody>
            <a:bodyPr wrap="none" anchor="ctr"/>
            <a:lstStyle/>
            <a:p>
              <a:endParaRPr lang="en-US"/>
            </a:p>
          </p:txBody>
        </p:sp>
        <p:sp>
          <p:nvSpPr>
            <p:cNvPr id="352276" name="Rectangle 20"/>
            <p:cNvSpPr>
              <a:spLocks noChangeArrowheads="1"/>
            </p:cNvSpPr>
            <p:nvPr/>
          </p:nvSpPr>
          <p:spPr bwMode="auto">
            <a:xfrm>
              <a:off x="539" y="2387"/>
              <a:ext cx="90" cy="317"/>
            </a:xfrm>
            <a:prstGeom prst="rect">
              <a:avLst/>
            </a:prstGeom>
            <a:solidFill>
              <a:srgbClr val="FF9900"/>
            </a:solidFill>
            <a:ln w="9525">
              <a:noFill/>
              <a:miter lim="800000"/>
              <a:headEnd/>
              <a:tailEnd/>
            </a:ln>
            <a:effectLst/>
          </p:spPr>
          <p:txBody>
            <a:bodyPr wrap="none" anchor="ctr"/>
            <a:lstStyle/>
            <a:p>
              <a:endParaRPr lang="en-US"/>
            </a:p>
          </p:txBody>
        </p:sp>
        <p:sp>
          <p:nvSpPr>
            <p:cNvPr id="352277" name="Rectangle 21"/>
            <p:cNvSpPr>
              <a:spLocks noChangeArrowheads="1"/>
            </p:cNvSpPr>
            <p:nvPr/>
          </p:nvSpPr>
          <p:spPr bwMode="auto">
            <a:xfrm>
              <a:off x="646" y="2387"/>
              <a:ext cx="90" cy="317"/>
            </a:xfrm>
            <a:prstGeom prst="rect">
              <a:avLst/>
            </a:prstGeom>
            <a:solidFill>
              <a:srgbClr val="FFFF00"/>
            </a:solidFill>
            <a:ln w="9525">
              <a:noFill/>
              <a:miter lim="800000"/>
              <a:headEnd/>
              <a:tailEnd/>
            </a:ln>
            <a:effectLst/>
          </p:spPr>
          <p:txBody>
            <a:bodyPr wrap="none" anchor="ctr"/>
            <a:lstStyle/>
            <a:p>
              <a:endParaRPr lang="en-US"/>
            </a:p>
          </p:txBody>
        </p:sp>
        <p:sp>
          <p:nvSpPr>
            <p:cNvPr id="352278" name="Rectangle 22"/>
            <p:cNvSpPr>
              <a:spLocks noChangeArrowheads="1"/>
            </p:cNvSpPr>
            <p:nvPr/>
          </p:nvSpPr>
          <p:spPr bwMode="auto">
            <a:xfrm>
              <a:off x="861" y="1525"/>
              <a:ext cx="90" cy="317"/>
            </a:xfrm>
            <a:prstGeom prst="rect">
              <a:avLst/>
            </a:prstGeom>
            <a:solidFill>
              <a:srgbClr val="CCFF33"/>
            </a:solidFill>
            <a:ln w="9525">
              <a:noFill/>
              <a:miter lim="800000"/>
              <a:headEnd/>
              <a:tailEnd/>
            </a:ln>
            <a:effectLst/>
          </p:spPr>
          <p:txBody>
            <a:bodyPr wrap="none" anchor="ctr"/>
            <a:lstStyle/>
            <a:p>
              <a:endParaRPr lang="en-US"/>
            </a:p>
          </p:txBody>
        </p:sp>
        <p:sp>
          <p:nvSpPr>
            <p:cNvPr id="352279" name="Rectangle 23"/>
            <p:cNvSpPr>
              <a:spLocks noChangeArrowheads="1"/>
            </p:cNvSpPr>
            <p:nvPr/>
          </p:nvSpPr>
          <p:spPr bwMode="auto">
            <a:xfrm>
              <a:off x="970" y="1949"/>
              <a:ext cx="90" cy="317"/>
            </a:xfrm>
            <a:prstGeom prst="rect">
              <a:avLst/>
            </a:prstGeom>
            <a:solidFill>
              <a:srgbClr val="669900"/>
            </a:solidFill>
            <a:ln w="9525">
              <a:noFill/>
              <a:miter lim="800000"/>
              <a:headEnd/>
              <a:tailEnd/>
            </a:ln>
            <a:effectLst/>
          </p:spPr>
          <p:txBody>
            <a:bodyPr wrap="none" anchor="ctr"/>
            <a:lstStyle/>
            <a:p>
              <a:endParaRPr lang="en-US"/>
            </a:p>
          </p:txBody>
        </p:sp>
        <p:sp>
          <p:nvSpPr>
            <p:cNvPr id="352280" name="Rectangle 24"/>
            <p:cNvSpPr>
              <a:spLocks noChangeArrowheads="1"/>
            </p:cNvSpPr>
            <p:nvPr/>
          </p:nvSpPr>
          <p:spPr bwMode="auto">
            <a:xfrm>
              <a:off x="1292" y="1525"/>
              <a:ext cx="90" cy="317"/>
            </a:xfrm>
            <a:prstGeom prst="rect">
              <a:avLst/>
            </a:prstGeom>
            <a:solidFill>
              <a:srgbClr val="009999"/>
            </a:solidFill>
            <a:ln w="9525">
              <a:noFill/>
              <a:miter lim="800000"/>
              <a:headEnd/>
              <a:tailEnd/>
            </a:ln>
            <a:effectLst/>
          </p:spPr>
          <p:txBody>
            <a:bodyPr wrap="none" anchor="ctr"/>
            <a:lstStyle/>
            <a:p>
              <a:endParaRPr lang="en-US"/>
            </a:p>
          </p:txBody>
        </p:sp>
        <p:sp>
          <p:nvSpPr>
            <p:cNvPr id="352281" name="Rectangle 25"/>
            <p:cNvSpPr>
              <a:spLocks noChangeArrowheads="1"/>
            </p:cNvSpPr>
            <p:nvPr/>
          </p:nvSpPr>
          <p:spPr bwMode="auto">
            <a:xfrm>
              <a:off x="1394" y="1949"/>
              <a:ext cx="90" cy="317"/>
            </a:xfrm>
            <a:prstGeom prst="rect">
              <a:avLst/>
            </a:prstGeom>
            <a:solidFill>
              <a:srgbClr val="003366"/>
            </a:solidFill>
            <a:ln w="9525">
              <a:noFill/>
              <a:miter lim="800000"/>
              <a:headEnd/>
              <a:tailEnd/>
            </a:ln>
            <a:effectLst/>
          </p:spPr>
          <p:txBody>
            <a:bodyPr wrap="none" anchor="ctr"/>
            <a:lstStyle/>
            <a:p>
              <a:endParaRPr lang="en-US"/>
            </a:p>
          </p:txBody>
        </p:sp>
      </p:grpSp>
      <p:sp>
        <p:nvSpPr>
          <p:cNvPr id="22" name="Date Placeholder 21"/>
          <p:cNvSpPr>
            <a:spLocks noGrp="1"/>
          </p:cNvSpPr>
          <p:nvPr>
            <p:ph type="dt" sz="half" idx="10"/>
          </p:nvPr>
        </p:nvSpPr>
        <p:spPr/>
        <p:txBody>
          <a:bodyPr/>
          <a:lstStyle/>
          <a:p>
            <a:fld id="{36C53F5F-AD6F-48EB-AA3F-50CCDFC7E246}" type="datetime1">
              <a:rPr lang="id-ID" smtClean="0"/>
              <a:pPr/>
              <a:t>30/07/2014</a:t>
            </a:fld>
            <a:endParaRPr lang="id-ID"/>
          </a:p>
        </p:txBody>
      </p:sp>
      <p:sp>
        <p:nvSpPr>
          <p:cNvPr id="23" name="Slide Number Placeholder 22"/>
          <p:cNvSpPr>
            <a:spLocks noGrp="1"/>
          </p:cNvSpPr>
          <p:nvPr>
            <p:ph type="sldNum" sz="quarter" idx="12"/>
          </p:nvPr>
        </p:nvSpPr>
        <p:spPr/>
        <p:txBody>
          <a:bodyPr/>
          <a:lstStyle/>
          <a:p>
            <a:fld id="{7F302563-E7AF-4054-B59A-0FF0C3D1AC5E}" type="slidenum">
              <a:rPr lang="id-ID" smtClean="0"/>
              <a:pPr/>
              <a:t>28</a:t>
            </a:fld>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44" name="AutoShape 12"/>
          <p:cNvSpPr>
            <a:spLocks noChangeArrowheads="1"/>
          </p:cNvSpPr>
          <p:nvPr/>
        </p:nvSpPr>
        <p:spPr bwMode="auto">
          <a:xfrm>
            <a:off x="6804025" y="2060575"/>
            <a:ext cx="574675" cy="10080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noFill/>
            <a:miter lim="800000"/>
            <a:headEnd/>
            <a:tailEnd/>
          </a:ln>
          <a:effectLst/>
        </p:spPr>
        <p:txBody>
          <a:bodyPr wrap="none" anchor="ctr"/>
          <a:lstStyle/>
          <a:p>
            <a:endParaRPr lang="en-US"/>
          </a:p>
        </p:txBody>
      </p:sp>
      <p:sp>
        <p:nvSpPr>
          <p:cNvPr id="248834" name="Rectangle 2"/>
          <p:cNvSpPr>
            <a:spLocks noGrp="1" noChangeArrowheads="1"/>
          </p:cNvSpPr>
          <p:nvPr>
            <p:ph type="title"/>
          </p:nvPr>
        </p:nvSpPr>
        <p:spPr>
          <a:xfrm>
            <a:off x="3706814" y="228600"/>
            <a:ext cx="5059234" cy="990600"/>
          </a:xfrm>
        </p:spPr>
        <p:txBody>
          <a:bodyPr/>
          <a:lstStyle/>
          <a:p>
            <a:r>
              <a:rPr lang="en-US" dirty="0">
                <a:solidFill>
                  <a:schemeClr val="bg1"/>
                </a:solidFill>
              </a:rPr>
              <a:t>Color histograms: main disadvantages</a:t>
            </a:r>
            <a:endParaRPr lang="ru-RU" dirty="0">
              <a:solidFill>
                <a:schemeClr val="bg1"/>
              </a:solidFill>
            </a:endParaRPr>
          </a:p>
        </p:txBody>
      </p:sp>
      <p:sp>
        <p:nvSpPr>
          <p:cNvPr id="248835" name="Rectangle 3"/>
          <p:cNvSpPr>
            <a:spLocks noChangeArrowheads="1"/>
          </p:cNvSpPr>
          <p:nvPr/>
        </p:nvSpPr>
        <p:spPr bwMode="auto">
          <a:xfrm>
            <a:off x="0" y="2814638"/>
            <a:ext cx="9144000" cy="0"/>
          </a:xfrm>
          <a:prstGeom prst="rect">
            <a:avLst/>
          </a:prstGeom>
          <a:noFill/>
          <a:ln w="9525">
            <a:noFill/>
            <a:miter lim="800000"/>
            <a:headEnd/>
            <a:tailEnd/>
          </a:ln>
          <a:effectLst/>
        </p:spPr>
        <p:txBody>
          <a:bodyPr wrap="none" anchor="ctr">
            <a:spAutoFit/>
          </a:bodyPr>
          <a:lstStyle/>
          <a:p>
            <a:endParaRPr lang="en-US"/>
          </a:p>
        </p:txBody>
      </p:sp>
      <p:sp>
        <p:nvSpPr>
          <p:cNvPr id="248836" name="Rectangle 4"/>
          <p:cNvSpPr>
            <a:spLocks noChangeArrowheads="1"/>
          </p:cNvSpPr>
          <p:nvPr/>
        </p:nvSpPr>
        <p:spPr bwMode="auto">
          <a:xfrm>
            <a:off x="395288" y="1341438"/>
            <a:ext cx="8424862" cy="576262"/>
          </a:xfrm>
          <a:prstGeom prst="rect">
            <a:avLst/>
          </a:prstGeom>
          <a:noFill/>
          <a:ln w="9525">
            <a:noFill/>
            <a:miter lim="800000"/>
            <a:headEnd/>
            <a:tailEnd/>
          </a:ln>
          <a:effectLst/>
        </p:spPr>
        <p:txBody>
          <a:bodyPr anchor="ctr"/>
          <a:lstStyle/>
          <a:p>
            <a:pPr>
              <a:lnSpc>
                <a:spcPct val="90000"/>
              </a:lnSpc>
              <a:spcBef>
                <a:spcPct val="25000"/>
              </a:spcBef>
            </a:pPr>
            <a:r>
              <a:rPr lang="en-US" sz="2400">
                <a:solidFill>
                  <a:schemeClr val="accent1"/>
                </a:solidFill>
                <a:cs typeface="Arial" charset="0"/>
              </a:rPr>
              <a:t>2. Spatial color layout is not considered</a:t>
            </a:r>
            <a:r>
              <a:rPr lang="ru-RU" sz="2400">
                <a:solidFill>
                  <a:schemeClr val="accent1"/>
                </a:solidFill>
                <a:cs typeface="Arial" charset="0"/>
              </a:rPr>
              <a:t>:</a:t>
            </a:r>
          </a:p>
        </p:txBody>
      </p:sp>
      <p:grpSp>
        <p:nvGrpSpPr>
          <p:cNvPr id="2" name="Group 32"/>
          <p:cNvGrpSpPr>
            <a:grpSpLocks/>
          </p:cNvGrpSpPr>
          <p:nvPr/>
        </p:nvGrpSpPr>
        <p:grpSpPr bwMode="auto">
          <a:xfrm>
            <a:off x="684213" y="2081213"/>
            <a:ext cx="5256212" cy="1276350"/>
            <a:chOff x="431" y="1311"/>
            <a:chExt cx="3311" cy="804"/>
          </a:xfrm>
        </p:grpSpPr>
        <p:sp>
          <p:nvSpPr>
            <p:cNvPr id="248837" name="Rectangle 5"/>
            <p:cNvSpPr>
              <a:spLocks noChangeArrowheads="1"/>
            </p:cNvSpPr>
            <p:nvPr/>
          </p:nvSpPr>
          <p:spPr bwMode="auto">
            <a:xfrm>
              <a:off x="2699" y="1434"/>
              <a:ext cx="1043" cy="363"/>
            </a:xfrm>
            <a:prstGeom prst="rect">
              <a:avLst/>
            </a:prstGeom>
            <a:noFill/>
            <a:ln w="9525">
              <a:noFill/>
              <a:miter lim="800000"/>
              <a:headEnd/>
              <a:tailEnd/>
            </a:ln>
            <a:effectLst/>
          </p:spPr>
          <p:txBody>
            <a:bodyPr anchor="ctr"/>
            <a:lstStyle/>
            <a:p>
              <a:pPr>
                <a:lnSpc>
                  <a:spcPct val="90000"/>
                </a:lnSpc>
                <a:spcBef>
                  <a:spcPct val="25000"/>
                </a:spcBef>
              </a:pPr>
              <a:r>
                <a:rPr lang="en-US" sz="2000">
                  <a:cs typeface="Arial" charset="0"/>
                </a:rPr>
                <a:t>H</a:t>
              </a:r>
              <a:r>
                <a:rPr lang="en-US" sz="2000" baseline="-25000">
                  <a:cs typeface="Arial" charset="0"/>
                </a:rPr>
                <a:t>A</a:t>
              </a:r>
              <a:r>
                <a:rPr lang="en-US" sz="2000">
                  <a:cs typeface="Arial" charset="0"/>
                </a:rPr>
                <a:t>= H</a:t>
              </a:r>
              <a:r>
                <a:rPr lang="en-US" sz="2000" baseline="-25000">
                  <a:cs typeface="Arial" charset="0"/>
                </a:rPr>
                <a:t>B</a:t>
              </a:r>
              <a:r>
                <a:rPr lang="en-US" sz="2000">
                  <a:cs typeface="Arial" charset="0"/>
                </a:rPr>
                <a:t> = H</a:t>
              </a:r>
              <a:r>
                <a:rPr lang="en-US" sz="2000" baseline="-25000">
                  <a:cs typeface="Arial" charset="0"/>
                </a:rPr>
                <a:t>C</a:t>
              </a:r>
              <a:endParaRPr lang="ru-RU" sz="2000">
                <a:cs typeface="Arial" charset="0"/>
              </a:endParaRPr>
            </a:p>
          </p:txBody>
        </p:sp>
        <p:grpSp>
          <p:nvGrpSpPr>
            <p:cNvPr id="3" name="Group 6"/>
            <p:cNvGrpSpPr>
              <a:grpSpLocks/>
            </p:cNvGrpSpPr>
            <p:nvPr/>
          </p:nvGrpSpPr>
          <p:grpSpPr bwMode="auto">
            <a:xfrm>
              <a:off x="431" y="1311"/>
              <a:ext cx="2041" cy="804"/>
              <a:chOff x="254" y="1310"/>
              <a:chExt cx="2717" cy="986"/>
            </a:xfrm>
          </p:grpSpPr>
          <p:pic>
            <p:nvPicPr>
              <p:cNvPr id="248839" name="Picture 7" descr="img1"/>
              <p:cNvPicPr>
                <a:picLocks noChangeAspect="1" noChangeArrowheads="1"/>
              </p:cNvPicPr>
              <p:nvPr/>
            </p:nvPicPr>
            <p:blipFill>
              <a:blip r:embed="rId3"/>
              <a:srcRect/>
              <a:stretch>
                <a:fillRect/>
              </a:stretch>
            </p:blipFill>
            <p:spPr bwMode="auto">
              <a:xfrm>
                <a:off x="254" y="1310"/>
                <a:ext cx="2717" cy="941"/>
              </a:xfrm>
              <a:prstGeom prst="rect">
                <a:avLst/>
              </a:prstGeom>
              <a:noFill/>
              <a:ln w="9525">
                <a:noFill/>
                <a:miter lim="800000"/>
                <a:headEnd/>
                <a:tailEnd/>
              </a:ln>
            </p:spPr>
          </p:pic>
          <p:sp>
            <p:nvSpPr>
              <p:cNvPr id="248840" name="Rectangle 8"/>
              <p:cNvSpPr>
                <a:spLocks noChangeArrowheads="1"/>
              </p:cNvSpPr>
              <p:nvPr/>
            </p:nvSpPr>
            <p:spPr bwMode="auto">
              <a:xfrm>
                <a:off x="567" y="2115"/>
                <a:ext cx="272" cy="181"/>
              </a:xfrm>
              <a:prstGeom prst="rect">
                <a:avLst/>
              </a:prstGeom>
              <a:solidFill>
                <a:schemeClr val="bg1"/>
              </a:solidFill>
              <a:ln w="9525">
                <a:noFill/>
                <a:miter lim="800000"/>
                <a:headEnd/>
                <a:tailEnd/>
              </a:ln>
              <a:effectLst/>
            </p:spPr>
            <p:txBody>
              <a:bodyPr wrap="none" anchor="ctr"/>
              <a:lstStyle/>
              <a:p>
                <a:pPr marL="342900" indent="-342900" algn="ctr">
                  <a:spcBef>
                    <a:spcPct val="20000"/>
                  </a:spcBef>
                </a:pPr>
                <a:r>
                  <a:rPr lang="en-US" sz="1800">
                    <a:latin typeface="Tahoma" pitchFamily="34" charset="0"/>
                  </a:rPr>
                  <a:t>A</a:t>
                </a:r>
                <a:endParaRPr lang="ru-RU" sz="1800">
                  <a:latin typeface="Tahoma" pitchFamily="34" charset="0"/>
                </a:endParaRPr>
              </a:p>
            </p:txBody>
          </p:sp>
          <p:sp>
            <p:nvSpPr>
              <p:cNvPr id="248841" name="Rectangle 9"/>
              <p:cNvSpPr>
                <a:spLocks noChangeArrowheads="1"/>
              </p:cNvSpPr>
              <p:nvPr/>
            </p:nvSpPr>
            <p:spPr bwMode="auto">
              <a:xfrm>
                <a:off x="1474" y="2115"/>
                <a:ext cx="272" cy="181"/>
              </a:xfrm>
              <a:prstGeom prst="rect">
                <a:avLst/>
              </a:prstGeom>
              <a:solidFill>
                <a:schemeClr val="bg1"/>
              </a:solidFill>
              <a:ln w="9525">
                <a:noFill/>
                <a:miter lim="800000"/>
                <a:headEnd/>
                <a:tailEnd/>
              </a:ln>
              <a:effectLst/>
            </p:spPr>
            <p:txBody>
              <a:bodyPr wrap="none" anchor="ctr"/>
              <a:lstStyle/>
              <a:p>
                <a:pPr marL="342900" indent="-342900" algn="ctr">
                  <a:spcBef>
                    <a:spcPct val="20000"/>
                  </a:spcBef>
                </a:pPr>
                <a:r>
                  <a:rPr lang="en-US" sz="1800">
                    <a:latin typeface="Tahoma" pitchFamily="34" charset="0"/>
                  </a:rPr>
                  <a:t>B</a:t>
                </a:r>
                <a:endParaRPr lang="ru-RU" sz="1800">
                  <a:latin typeface="Tahoma" pitchFamily="34" charset="0"/>
                </a:endParaRPr>
              </a:p>
            </p:txBody>
          </p:sp>
          <p:sp>
            <p:nvSpPr>
              <p:cNvPr id="248842" name="Rectangle 10"/>
              <p:cNvSpPr>
                <a:spLocks noChangeArrowheads="1"/>
              </p:cNvSpPr>
              <p:nvPr/>
            </p:nvSpPr>
            <p:spPr bwMode="auto">
              <a:xfrm>
                <a:off x="2381" y="2115"/>
                <a:ext cx="272" cy="136"/>
              </a:xfrm>
              <a:prstGeom prst="rect">
                <a:avLst/>
              </a:prstGeom>
              <a:solidFill>
                <a:schemeClr val="bg1"/>
              </a:solidFill>
              <a:ln w="9525">
                <a:noFill/>
                <a:miter lim="800000"/>
                <a:headEnd/>
                <a:tailEnd/>
              </a:ln>
              <a:effectLst/>
            </p:spPr>
            <p:txBody>
              <a:bodyPr wrap="none" anchor="ctr"/>
              <a:lstStyle/>
              <a:p>
                <a:pPr marL="342900" indent="-342900" algn="ctr">
                  <a:spcBef>
                    <a:spcPct val="20000"/>
                  </a:spcBef>
                </a:pPr>
                <a:r>
                  <a:rPr lang="en-US" sz="1800">
                    <a:latin typeface="Tahoma" pitchFamily="34" charset="0"/>
                  </a:rPr>
                  <a:t>C</a:t>
                </a:r>
                <a:endParaRPr lang="ru-RU" sz="1800">
                  <a:latin typeface="Tahoma" pitchFamily="34" charset="0"/>
                </a:endParaRPr>
              </a:p>
            </p:txBody>
          </p:sp>
        </p:grpSp>
      </p:grpSp>
      <p:grpSp>
        <p:nvGrpSpPr>
          <p:cNvPr id="4" name="Group 44"/>
          <p:cNvGrpSpPr>
            <a:grpSpLocks/>
          </p:cNvGrpSpPr>
          <p:nvPr/>
        </p:nvGrpSpPr>
        <p:grpSpPr bwMode="auto">
          <a:xfrm>
            <a:off x="684213" y="1844675"/>
            <a:ext cx="7848600" cy="4537075"/>
            <a:chOff x="431" y="1162"/>
            <a:chExt cx="4944" cy="2858"/>
          </a:xfrm>
        </p:grpSpPr>
        <p:sp>
          <p:nvSpPr>
            <p:cNvPr id="248874" name="Rectangle 42"/>
            <p:cNvSpPr>
              <a:spLocks noChangeArrowheads="1"/>
            </p:cNvSpPr>
            <p:nvPr/>
          </p:nvSpPr>
          <p:spPr bwMode="auto">
            <a:xfrm>
              <a:off x="431" y="1162"/>
              <a:ext cx="4944" cy="2132"/>
            </a:xfrm>
            <a:prstGeom prst="rect">
              <a:avLst/>
            </a:prstGeom>
            <a:solidFill>
              <a:schemeClr val="bg1"/>
            </a:solidFill>
            <a:ln w="19050" algn="ctr">
              <a:noFill/>
              <a:miter lim="800000"/>
              <a:headEnd/>
              <a:tailEnd/>
            </a:ln>
            <a:effectLst/>
          </p:spPr>
          <p:txBody>
            <a:bodyPr anchor="ctr">
              <a:spAutoFit/>
            </a:bodyPr>
            <a:lstStyle/>
            <a:p>
              <a:endParaRPr lang="en-US"/>
            </a:p>
          </p:txBody>
        </p:sp>
        <p:grpSp>
          <p:nvGrpSpPr>
            <p:cNvPr id="5" name="Group 31"/>
            <p:cNvGrpSpPr>
              <a:grpSpLocks/>
            </p:cNvGrpSpPr>
            <p:nvPr/>
          </p:nvGrpSpPr>
          <p:grpSpPr bwMode="auto">
            <a:xfrm>
              <a:off x="1156" y="1207"/>
              <a:ext cx="3901" cy="2041"/>
              <a:chOff x="476" y="2205"/>
              <a:chExt cx="3901" cy="2041"/>
            </a:xfrm>
          </p:grpSpPr>
          <p:grpSp>
            <p:nvGrpSpPr>
              <p:cNvPr id="6" name="Group 17"/>
              <p:cNvGrpSpPr>
                <a:grpSpLocks/>
              </p:cNvGrpSpPr>
              <p:nvPr/>
            </p:nvGrpSpPr>
            <p:grpSpPr bwMode="auto">
              <a:xfrm>
                <a:off x="476" y="2205"/>
                <a:ext cx="3356" cy="1622"/>
                <a:chOff x="340" y="890"/>
                <a:chExt cx="3356" cy="1622"/>
              </a:xfrm>
            </p:grpSpPr>
            <p:pic>
              <p:nvPicPr>
                <p:cNvPr id="248850" name="Picture 18" descr="cd_img_239_3 copy"/>
                <p:cNvPicPr>
                  <a:picLocks noChangeAspect="1" noChangeArrowheads="1"/>
                </p:cNvPicPr>
                <p:nvPr/>
              </p:nvPicPr>
              <p:blipFill>
                <a:blip r:embed="rId4"/>
                <a:srcRect/>
                <a:stretch>
                  <a:fillRect/>
                </a:stretch>
              </p:blipFill>
              <p:spPr bwMode="auto">
                <a:xfrm>
                  <a:off x="340" y="890"/>
                  <a:ext cx="3356" cy="1622"/>
                </a:xfrm>
                <a:prstGeom prst="rect">
                  <a:avLst/>
                </a:prstGeom>
                <a:noFill/>
                <a:ln w="9525">
                  <a:noFill/>
                  <a:miter lim="800000"/>
                  <a:headEnd/>
                  <a:tailEnd/>
                </a:ln>
              </p:spPr>
            </p:pic>
            <p:sp>
              <p:nvSpPr>
                <p:cNvPr id="248851" name="Rectangle 19"/>
                <p:cNvSpPr>
                  <a:spLocks noChangeArrowheads="1"/>
                </p:cNvSpPr>
                <p:nvPr/>
              </p:nvSpPr>
              <p:spPr bwMode="auto">
                <a:xfrm>
                  <a:off x="1429" y="1026"/>
                  <a:ext cx="2177" cy="1315"/>
                </a:xfrm>
                <a:prstGeom prst="rect">
                  <a:avLst/>
                </a:prstGeom>
                <a:solidFill>
                  <a:schemeClr val="bg1"/>
                </a:solidFill>
                <a:ln w="9525">
                  <a:noFill/>
                  <a:miter lim="800000"/>
                  <a:headEnd/>
                  <a:tailEnd/>
                </a:ln>
                <a:effectLst/>
              </p:spPr>
              <p:txBody>
                <a:bodyPr/>
                <a:lstStyle/>
                <a:p>
                  <a:pPr marL="228600" indent="-228600">
                    <a:lnSpc>
                      <a:spcPct val="90000"/>
                    </a:lnSpc>
                    <a:spcBef>
                      <a:spcPct val="0"/>
                    </a:spcBef>
                    <a:buClr>
                      <a:srgbClr val="ABA69F"/>
                    </a:buClr>
                    <a:buSzPct val="85000"/>
                  </a:pPr>
                  <a:r>
                    <a:rPr lang="en-US" sz="1400">
                      <a:latin typeface="Courier New" pitchFamily="49" charset="0"/>
                      <a:cs typeface="Arial" charset="0"/>
                    </a:rPr>
                    <a:t>( 3, 0.242552,  77, 99)</a:t>
                  </a:r>
                </a:p>
                <a:p>
                  <a:pPr marL="228600" indent="-228600">
                    <a:lnSpc>
                      <a:spcPct val="90000"/>
                    </a:lnSpc>
                    <a:spcBef>
                      <a:spcPct val="0"/>
                    </a:spcBef>
                    <a:buClr>
                      <a:srgbClr val="ABA69F"/>
                    </a:buClr>
                    <a:buSzPct val="85000"/>
                  </a:pPr>
                  <a:r>
                    <a:rPr lang="en-US" sz="1400">
                      <a:latin typeface="Courier New" pitchFamily="49" charset="0"/>
                      <a:cs typeface="Arial" charset="0"/>
                    </a:rPr>
                    <a:t>( 1, 0.218489,  60, 65)</a:t>
                  </a:r>
                </a:p>
                <a:p>
                  <a:pPr marL="228600" indent="-228600">
                    <a:lnSpc>
                      <a:spcPct val="90000"/>
                    </a:lnSpc>
                    <a:spcBef>
                      <a:spcPct val="0"/>
                    </a:spcBef>
                    <a:buClr>
                      <a:srgbClr val="ABA69F"/>
                    </a:buClr>
                    <a:buSzPct val="85000"/>
                  </a:pPr>
                  <a:r>
                    <a:rPr lang="en-US" sz="1400">
                      <a:latin typeface="Courier New" pitchFamily="49" charset="0"/>
                      <a:cs typeface="Arial" charset="0"/>
                    </a:rPr>
                    <a:t>(21, 0.208021,  81, 13)</a:t>
                  </a:r>
                </a:p>
                <a:p>
                  <a:pPr marL="228600" indent="-228600">
                    <a:lnSpc>
                      <a:spcPct val="90000"/>
                    </a:lnSpc>
                    <a:spcBef>
                      <a:spcPct val="0"/>
                    </a:spcBef>
                    <a:buClr>
                      <a:srgbClr val="ABA69F"/>
                    </a:buClr>
                    <a:buSzPct val="85000"/>
                  </a:pPr>
                  <a:r>
                    <a:rPr lang="en-US" sz="1400">
                      <a:latin typeface="Courier New" pitchFamily="49" charset="0"/>
                      <a:cs typeface="Arial" charset="0"/>
                    </a:rPr>
                    <a:t>(19, 0.108854,  88, 41)</a:t>
                  </a:r>
                </a:p>
                <a:p>
                  <a:pPr marL="228600" indent="-228600">
                    <a:lnSpc>
                      <a:spcPct val="90000"/>
                    </a:lnSpc>
                    <a:spcBef>
                      <a:spcPct val="0"/>
                    </a:spcBef>
                    <a:buClr>
                      <a:srgbClr val="ABA69F"/>
                    </a:buClr>
                    <a:buSzPct val="85000"/>
                  </a:pPr>
                  <a:r>
                    <a:rPr lang="en-US" sz="1400">
                      <a:latin typeface="Courier New" pitchFamily="49" charset="0"/>
                      <a:cs typeface="Arial" charset="0"/>
                    </a:rPr>
                    <a:t>(13, 0.079948,  78, 30)</a:t>
                  </a:r>
                </a:p>
                <a:p>
                  <a:pPr marL="228600" indent="-228600">
                    <a:lnSpc>
                      <a:spcPct val="90000"/>
                    </a:lnSpc>
                    <a:spcBef>
                      <a:spcPct val="0"/>
                    </a:spcBef>
                    <a:buClr>
                      <a:srgbClr val="ABA69F"/>
                    </a:buClr>
                    <a:buSzPct val="85000"/>
                  </a:pPr>
                  <a:r>
                    <a:rPr lang="en-US" sz="1400">
                      <a:latin typeface="Courier New" pitchFamily="49" charset="0"/>
                      <a:cs typeface="Arial" charset="0"/>
                    </a:rPr>
                    <a:t>(27, 0.070677, 120, 78)</a:t>
                  </a:r>
                </a:p>
                <a:p>
                  <a:pPr marL="228600" indent="-228600">
                    <a:lnSpc>
                      <a:spcPct val="90000"/>
                    </a:lnSpc>
                    <a:spcBef>
                      <a:spcPct val="0"/>
                    </a:spcBef>
                    <a:buClr>
                      <a:srgbClr val="ABA69F"/>
                    </a:buClr>
                    <a:buSzPct val="85000"/>
                  </a:pPr>
                  <a:r>
                    <a:rPr lang="en-US" sz="1400">
                      <a:latin typeface="Courier New" pitchFamily="49" charset="0"/>
                      <a:cs typeface="Arial" charset="0"/>
                    </a:rPr>
                    <a:t>(31, 0.030260,  64, 87)</a:t>
                  </a:r>
                </a:p>
                <a:p>
                  <a:pPr marL="228600" indent="-228600">
                    <a:lnSpc>
                      <a:spcPct val="90000"/>
                    </a:lnSpc>
                    <a:spcBef>
                      <a:spcPct val="0"/>
                    </a:spcBef>
                    <a:buClr>
                      <a:srgbClr val="ABA69F"/>
                    </a:buClr>
                    <a:buSzPct val="85000"/>
                  </a:pPr>
                  <a:r>
                    <a:rPr lang="en-US" sz="1400">
                      <a:latin typeface="Courier New" pitchFamily="49" charset="0"/>
                      <a:cs typeface="Arial" charset="0"/>
                    </a:rPr>
                    <a:t>(19, 0.013958, 126, 83)</a:t>
                  </a:r>
                </a:p>
                <a:p>
                  <a:pPr marL="228600" indent="-228600">
                    <a:lnSpc>
                      <a:spcPct val="90000"/>
                    </a:lnSpc>
                    <a:spcBef>
                      <a:spcPct val="0"/>
                    </a:spcBef>
                    <a:buClr>
                      <a:srgbClr val="ABA69F"/>
                    </a:buClr>
                    <a:buSzPct val="85000"/>
                  </a:pPr>
                  <a:endParaRPr lang="ru-RU" sz="1400">
                    <a:latin typeface="Courier New" pitchFamily="49" charset="0"/>
                    <a:cs typeface="Arial" charset="0"/>
                  </a:endParaRPr>
                </a:p>
              </p:txBody>
            </p:sp>
          </p:grpSp>
          <p:sp>
            <p:nvSpPr>
              <p:cNvPr id="248852" name="Arc 20"/>
              <p:cNvSpPr>
                <a:spLocks/>
              </p:cNvSpPr>
              <p:nvPr/>
            </p:nvSpPr>
            <p:spPr bwMode="auto">
              <a:xfrm flipV="1">
                <a:off x="1655" y="3339"/>
                <a:ext cx="183" cy="52"/>
              </a:xfrm>
              <a:custGeom>
                <a:avLst/>
                <a:gdLst>
                  <a:gd name="G0" fmla="+- 21600 0 0"/>
                  <a:gd name="G1" fmla="+- 21600 0 0"/>
                  <a:gd name="G2" fmla="+- 21600 0 0"/>
                  <a:gd name="T0" fmla="*/ 44 w 42987"/>
                  <a:gd name="T1" fmla="*/ 22981 h 22981"/>
                  <a:gd name="T2" fmla="*/ 42987 w 42987"/>
                  <a:gd name="T3" fmla="*/ 18573 h 22981"/>
                  <a:gd name="T4" fmla="*/ 21600 w 42987"/>
                  <a:gd name="T5" fmla="*/ 21600 h 22981"/>
                </a:gdLst>
                <a:ahLst/>
                <a:cxnLst>
                  <a:cxn ang="0">
                    <a:pos x="T0" y="T1"/>
                  </a:cxn>
                  <a:cxn ang="0">
                    <a:pos x="T2" y="T3"/>
                  </a:cxn>
                  <a:cxn ang="0">
                    <a:pos x="T4" y="T5"/>
                  </a:cxn>
                </a:cxnLst>
                <a:rect l="0" t="0" r="r" b="b"/>
                <a:pathLst>
                  <a:path w="42987" h="22981" fill="none" extrusionOk="0">
                    <a:moveTo>
                      <a:pt x="44" y="22980"/>
                    </a:moveTo>
                    <a:cubicBezTo>
                      <a:pt x="14" y="22521"/>
                      <a:pt x="0" y="22060"/>
                      <a:pt x="0" y="21600"/>
                    </a:cubicBezTo>
                    <a:cubicBezTo>
                      <a:pt x="0" y="9670"/>
                      <a:pt x="9670" y="0"/>
                      <a:pt x="21600" y="0"/>
                    </a:cubicBezTo>
                    <a:cubicBezTo>
                      <a:pt x="32359" y="-1"/>
                      <a:pt x="41478" y="7919"/>
                      <a:pt x="42986" y="18573"/>
                    </a:cubicBezTo>
                  </a:path>
                  <a:path w="42987" h="22981" stroke="0" extrusionOk="0">
                    <a:moveTo>
                      <a:pt x="44" y="22980"/>
                    </a:moveTo>
                    <a:cubicBezTo>
                      <a:pt x="14" y="22521"/>
                      <a:pt x="0" y="22060"/>
                      <a:pt x="0" y="21600"/>
                    </a:cubicBezTo>
                    <a:cubicBezTo>
                      <a:pt x="0" y="9670"/>
                      <a:pt x="9670" y="0"/>
                      <a:pt x="21600" y="0"/>
                    </a:cubicBezTo>
                    <a:cubicBezTo>
                      <a:pt x="32359" y="-1"/>
                      <a:pt x="41478" y="7919"/>
                      <a:pt x="42986" y="18573"/>
                    </a:cubicBezTo>
                    <a:lnTo>
                      <a:pt x="21600" y="21600"/>
                    </a:lnTo>
                    <a:close/>
                  </a:path>
                </a:pathLst>
              </a:custGeom>
              <a:noFill/>
              <a:ln w="19050">
                <a:solidFill>
                  <a:schemeClr val="accent1"/>
                </a:solidFill>
                <a:round/>
                <a:headEnd/>
                <a:tailEnd/>
              </a:ln>
              <a:effectLst/>
            </p:spPr>
            <p:txBody>
              <a:bodyPr anchor="ctr">
                <a:spAutoFit/>
              </a:bodyPr>
              <a:lstStyle/>
              <a:p>
                <a:endParaRPr lang="en-US"/>
              </a:p>
            </p:txBody>
          </p:sp>
          <p:sp>
            <p:nvSpPr>
              <p:cNvPr id="248853" name="Rectangle 21"/>
              <p:cNvSpPr>
                <a:spLocks noChangeArrowheads="1"/>
              </p:cNvSpPr>
              <p:nvPr/>
            </p:nvSpPr>
            <p:spPr bwMode="auto">
              <a:xfrm>
                <a:off x="1201" y="3883"/>
                <a:ext cx="771" cy="363"/>
              </a:xfrm>
              <a:prstGeom prst="rect">
                <a:avLst/>
              </a:prstGeom>
              <a:noFill/>
              <a:ln w="9525">
                <a:noFill/>
                <a:miter lim="800000"/>
                <a:headEnd/>
                <a:tailEnd/>
              </a:ln>
              <a:effectLst/>
            </p:spPr>
            <p:txBody>
              <a:bodyPr/>
              <a:lstStyle/>
              <a:p>
                <a:pPr marL="228600" indent="-228600">
                  <a:lnSpc>
                    <a:spcPct val="90000"/>
                  </a:lnSpc>
                  <a:spcBef>
                    <a:spcPct val="0"/>
                  </a:spcBef>
                  <a:spcAft>
                    <a:spcPct val="10000"/>
                  </a:spcAft>
                  <a:buClr>
                    <a:srgbClr val="ABA69F"/>
                  </a:buClr>
                  <a:buSzPct val="85000"/>
                </a:pPr>
                <a:r>
                  <a:rPr lang="en-US">
                    <a:solidFill>
                      <a:schemeClr val="accent1"/>
                    </a:solidFill>
                    <a:cs typeface="Arial" charset="0"/>
                  </a:rPr>
                  <a:t>bin number</a:t>
                </a:r>
              </a:p>
              <a:p>
                <a:pPr marL="228600" indent="-228600">
                  <a:lnSpc>
                    <a:spcPct val="90000"/>
                  </a:lnSpc>
                  <a:spcBef>
                    <a:spcPct val="0"/>
                  </a:spcBef>
                  <a:spcAft>
                    <a:spcPct val="10000"/>
                  </a:spcAft>
                  <a:buClr>
                    <a:srgbClr val="ABA69F"/>
                  </a:buClr>
                  <a:buSzPct val="85000"/>
                </a:pPr>
                <a:r>
                  <a:rPr lang="en-US">
                    <a:solidFill>
                      <a:schemeClr val="accent1"/>
                    </a:solidFill>
                    <a:cs typeface="Arial" charset="0"/>
                  </a:rPr>
                  <a:t>(color num)</a:t>
                </a:r>
                <a:endParaRPr lang="ru-RU">
                  <a:solidFill>
                    <a:schemeClr val="accent1"/>
                  </a:solidFill>
                  <a:cs typeface="Arial" charset="0"/>
                </a:endParaRPr>
              </a:p>
            </p:txBody>
          </p:sp>
          <p:sp>
            <p:nvSpPr>
              <p:cNvPr id="248854" name="Line 22"/>
              <p:cNvSpPr>
                <a:spLocks noChangeShapeType="1"/>
              </p:cNvSpPr>
              <p:nvPr/>
            </p:nvSpPr>
            <p:spPr bwMode="auto">
              <a:xfrm flipV="1">
                <a:off x="1564" y="3384"/>
                <a:ext cx="182" cy="545"/>
              </a:xfrm>
              <a:prstGeom prst="line">
                <a:avLst/>
              </a:prstGeom>
              <a:noFill/>
              <a:ln w="19050">
                <a:solidFill>
                  <a:schemeClr val="accent1"/>
                </a:solidFill>
                <a:round/>
                <a:headEnd/>
                <a:tailEnd type="triangle" w="med" len="med"/>
              </a:ln>
              <a:effectLst/>
            </p:spPr>
            <p:txBody>
              <a:bodyPr>
                <a:spAutoFit/>
              </a:bodyPr>
              <a:lstStyle/>
              <a:p>
                <a:endParaRPr lang="en-US"/>
              </a:p>
            </p:txBody>
          </p:sp>
          <p:sp>
            <p:nvSpPr>
              <p:cNvPr id="248855" name="Arc 23"/>
              <p:cNvSpPr>
                <a:spLocks/>
              </p:cNvSpPr>
              <p:nvPr/>
            </p:nvSpPr>
            <p:spPr bwMode="auto">
              <a:xfrm flipV="1">
                <a:off x="1972" y="3340"/>
                <a:ext cx="544" cy="44"/>
              </a:xfrm>
              <a:custGeom>
                <a:avLst/>
                <a:gdLst>
                  <a:gd name="G0" fmla="+- 21600 0 0"/>
                  <a:gd name="G1" fmla="+- 21600 0 0"/>
                  <a:gd name="G2" fmla="+- 21600 0 0"/>
                  <a:gd name="T0" fmla="*/ 44 w 42987"/>
                  <a:gd name="T1" fmla="*/ 22981 h 22981"/>
                  <a:gd name="T2" fmla="*/ 42987 w 42987"/>
                  <a:gd name="T3" fmla="*/ 18573 h 22981"/>
                  <a:gd name="T4" fmla="*/ 21600 w 42987"/>
                  <a:gd name="T5" fmla="*/ 21600 h 22981"/>
                </a:gdLst>
                <a:ahLst/>
                <a:cxnLst>
                  <a:cxn ang="0">
                    <a:pos x="T0" y="T1"/>
                  </a:cxn>
                  <a:cxn ang="0">
                    <a:pos x="T2" y="T3"/>
                  </a:cxn>
                  <a:cxn ang="0">
                    <a:pos x="T4" y="T5"/>
                  </a:cxn>
                </a:cxnLst>
                <a:rect l="0" t="0" r="r" b="b"/>
                <a:pathLst>
                  <a:path w="42987" h="22981" fill="none" extrusionOk="0">
                    <a:moveTo>
                      <a:pt x="44" y="22980"/>
                    </a:moveTo>
                    <a:cubicBezTo>
                      <a:pt x="14" y="22521"/>
                      <a:pt x="0" y="22060"/>
                      <a:pt x="0" y="21600"/>
                    </a:cubicBezTo>
                    <a:cubicBezTo>
                      <a:pt x="0" y="9670"/>
                      <a:pt x="9670" y="0"/>
                      <a:pt x="21600" y="0"/>
                    </a:cubicBezTo>
                    <a:cubicBezTo>
                      <a:pt x="32359" y="-1"/>
                      <a:pt x="41478" y="7919"/>
                      <a:pt x="42986" y="18573"/>
                    </a:cubicBezTo>
                  </a:path>
                  <a:path w="42987" h="22981" stroke="0" extrusionOk="0">
                    <a:moveTo>
                      <a:pt x="44" y="22980"/>
                    </a:moveTo>
                    <a:cubicBezTo>
                      <a:pt x="14" y="22521"/>
                      <a:pt x="0" y="22060"/>
                      <a:pt x="0" y="21600"/>
                    </a:cubicBezTo>
                    <a:cubicBezTo>
                      <a:pt x="0" y="9670"/>
                      <a:pt x="9670" y="0"/>
                      <a:pt x="21600" y="0"/>
                    </a:cubicBezTo>
                    <a:cubicBezTo>
                      <a:pt x="32359" y="-1"/>
                      <a:pt x="41478" y="7919"/>
                      <a:pt x="42986" y="18573"/>
                    </a:cubicBezTo>
                    <a:lnTo>
                      <a:pt x="21600" y="21600"/>
                    </a:lnTo>
                    <a:close/>
                  </a:path>
                </a:pathLst>
              </a:custGeom>
              <a:noFill/>
              <a:ln w="19050">
                <a:solidFill>
                  <a:schemeClr val="accent1"/>
                </a:solidFill>
                <a:round/>
                <a:headEnd/>
                <a:tailEnd/>
              </a:ln>
              <a:effectLst/>
            </p:spPr>
            <p:txBody>
              <a:bodyPr anchor="ctr">
                <a:spAutoFit/>
              </a:bodyPr>
              <a:lstStyle/>
              <a:p>
                <a:endParaRPr lang="en-US"/>
              </a:p>
            </p:txBody>
          </p:sp>
          <p:sp>
            <p:nvSpPr>
              <p:cNvPr id="248856" name="Rectangle 24"/>
              <p:cNvSpPr>
                <a:spLocks noChangeArrowheads="1"/>
              </p:cNvSpPr>
              <p:nvPr/>
            </p:nvSpPr>
            <p:spPr bwMode="auto">
              <a:xfrm>
                <a:off x="2019" y="3883"/>
                <a:ext cx="997" cy="182"/>
              </a:xfrm>
              <a:prstGeom prst="rect">
                <a:avLst/>
              </a:prstGeom>
              <a:noFill/>
              <a:ln w="9525">
                <a:noFill/>
                <a:miter lim="800000"/>
                <a:headEnd/>
                <a:tailEnd/>
              </a:ln>
              <a:effectLst/>
            </p:spPr>
            <p:txBody>
              <a:bodyPr/>
              <a:lstStyle/>
              <a:p>
                <a:pPr marL="228600" indent="-228600">
                  <a:lnSpc>
                    <a:spcPct val="90000"/>
                  </a:lnSpc>
                  <a:spcBef>
                    <a:spcPct val="0"/>
                  </a:spcBef>
                  <a:spcAft>
                    <a:spcPct val="10000"/>
                  </a:spcAft>
                  <a:buClr>
                    <a:srgbClr val="ABA69F"/>
                  </a:buClr>
                  <a:buSzPct val="85000"/>
                </a:pPr>
                <a:r>
                  <a:rPr lang="en-US">
                    <a:solidFill>
                      <a:schemeClr val="accent1"/>
                    </a:solidFill>
                    <a:cs typeface="Arial" charset="0"/>
                  </a:rPr>
                  <a:t>amount of color</a:t>
                </a:r>
                <a:endParaRPr lang="ru-RU">
                  <a:solidFill>
                    <a:schemeClr val="accent1"/>
                  </a:solidFill>
                  <a:cs typeface="Arial" charset="0"/>
                </a:endParaRPr>
              </a:p>
            </p:txBody>
          </p:sp>
          <p:sp>
            <p:nvSpPr>
              <p:cNvPr id="248857" name="Line 25"/>
              <p:cNvSpPr>
                <a:spLocks noChangeShapeType="1"/>
              </p:cNvSpPr>
              <p:nvPr/>
            </p:nvSpPr>
            <p:spPr bwMode="auto">
              <a:xfrm flipH="1" flipV="1">
                <a:off x="2246" y="3384"/>
                <a:ext cx="181" cy="545"/>
              </a:xfrm>
              <a:prstGeom prst="line">
                <a:avLst/>
              </a:prstGeom>
              <a:noFill/>
              <a:ln w="19050">
                <a:solidFill>
                  <a:schemeClr val="accent1"/>
                </a:solidFill>
                <a:round/>
                <a:headEnd/>
                <a:tailEnd type="triangle" w="med" len="med"/>
              </a:ln>
              <a:effectLst/>
            </p:spPr>
            <p:txBody>
              <a:bodyPr>
                <a:spAutoFit/>
              </a:bodyPr>
              <a:lstStyle/>
              <a:p>
                <a:endParaRPr lang="en-US"/>
              </a:p>
            </p:txBody>
          </p:sp>
          <p:sp>
            <p:nvSpPr>
              <p:cNvPr id="248858" name="Arc 26"/>
              <p:cNvSpPr>
                <a:spLocks/>
              </p:cNvSpPr>
              <p:nvPr/>
            </p:nvSpPr>
            <p:spPr bwMode="auto">
              <a:xfrm flipV="1">
                <a:off x="2653" y="3339"/>
                <a:ext cx="453" cy="44"/>
              </a:xfrm>
              <a:custGeom>
                <a:avLst/>
                <a:gdLst>
                  <a:gd name="G0" fmla="+- 21600 0 0"/>
                  <a:gd name="G1" fmla="+- 21600 0 0"/>
                  <a:gd name="G2" fmla="+- 21600 0 0"/>
                  <a:gd name="T0" fmla="*/ 44 w 42987"/>
                  <a:gd name="T1" fmla="*/ 22981 h 22981"/>
                  <a:gd name="T2" fmla="*/ 42987 w 42987"/>
                  <a:gd name="T3" fmla="*/ 18573 h 22981"/>
                  <a:gd name="T4" fmla="*/ 21600 w 42987"/>
                  <a:gd name="T5" fmla="*/ 21600 h 22981"/>
                </a:gdLst>
                <a:ahLst/>
                <a:cxnLst>
                  <a:cxn ang="0">
                    <a:pos x="T0" y="T1"/>
                  </a:cxn>
                  <a:cxn ang="0">
                    <a:pos x="T2" y="T3"/>
                  </a:cxn>
                  <a:cxn ang="0">
                    <a:pos x="T4" y="T5"/>
                  </a:cxn>
                </a:cxnLst>
                <a:rect l="0" t="0" r="r" b="b"/>
                <a:pathLst>
                  <a:path w="42987" h="22981" fill="none" extrusionOk="0">
                    <a:moveTo>
                      <a:pt x="44" y="22980"/>
                    </a:moveTo>
                    <a:cubicBezTo>
                      <a:pt x="14" y="22521"/>
                      <a:pt x="0" y="22060"/>
                      <a:pt x="0" y="21600"/>
                    </a:cubicBezTo>
                    <a:cubicBezTo>
                      <a:pt x="0" y="9670"/>
                      <a:pt x="9670" y="0"/>
                      <a:pt x="21600" y="0"/>
                    </a:cubicBezTo>
                    <a:cubicBezTo>
                      <a:pt x="32359" y="-1"/>
                      <a:pt x="41478" y="7919"/>
                      <a:pt x="42986" y="18573"/>
                    </a:cubicBezTo>
                  </a:path>
                  <a:path w="42987" h="22981" stroke="0" extrusionOk="0">
                    <a:moveTo>
                      <a:pt x="44" y="22980"/>
                    </a:moveTo>
                    <a:cubicBezTo>
                      <a:pt x="14" y="22521"/>
                      <a:pt x="0" y="22060"/>
                      <a:pt x="0" y="21600"/>
                    </a:cubicBezTo>
                    <a:cubicBezTo>
                      <a:pt x="0" y="9670"/>
                      <a:pt x="9670" y="0"/>
                      <a:pt x="21600" y="0"/>
                    </a:cubicBezTo>
                    <a:cubicBezTo>
                      <a:pt x="32359" y="-1"/>
                      <a:pt x="41478" y="7919"/>
                      <a:pt x="42986" y="18573"/>
                    </a:cubicBezTo>
                    <a:lnTo>
                      <a:pt x="21600" y="21600"/>
                    </a:lnTo>
                    <a:close/>
                  </a:path>
                </a:pathLst>
              </a:custGeom>
              <a:noFill/>
              <a:ln w="19050">
                <a:solidFill>
                  <a:schemeClr val="accent1"/>
                </a:solidFill>
                <a:round/>
                <a:headEnd/>
                <a:tailEnd/>
              </a:ln>
              <a:effectLst/>
            </p:spPr>
            <p:txBody>
              <a:bodyPr anchor="ctr">
                <a:spAutoFit/>
              </a:bodyPr>
              <a:lstStyle/>
              <a:p>
                <a:endParaRPr lang="en-US"/>
              </a:p>
            </p:txBody>
          </p:sp>
          <p:sp>
            <p:nvSpPr>
              <p:cNvPr id="248859" name="Rectangle 27"/>
              <p:cNvSpPr>
                <a:spLocks noChangeArrowheads="1"/>
              </p:cNvSpPr>
              <p:nvPr/>
            </p:nvSpPr>
            <p:spPr bwMode="auto">
              <a:xfrm>
                <a:off x="3106" y="3882"/>
                <a:ext cx="1271" cy="182"/>
              </a:xfrm>
              <a:prstGeom prst="rect">
                <a:avLst/>
              </a:prstGeom>
              <a:noFill/>
              <a:ln w="9525">
                <a:noFill/>
                <a:miter lim="800000"/>
                <a:headEnd/>
                <a:tailEnd/>
              </a:ln>
              <a:effectLst/>
            </p:spPr>
            <p:txBody>
              <a:bodyPr/>
              <a:lstStyle/>
              <a:p>
                <a:pPr marL="228600" indent="-228600">
                  <a:lnSpc>
                    <a:spcPct val="90000"/>
                  </a:lnSpc>
                  <a:spcBef>
                    <a:spcPct val="0"/>
                  </a:spcBef>
                  <a:spcAft>
                    <a:spcPct val="10000"/>
                  </a:spcAft>
                  <a:buClr>
                    <a:srgbClr val="ABA69F"/>
                  </a:buClr>
                  <a:buSzPct val="85000"/>
                </a:pPr>
                <a:r>
                  <a:rPr lang="en-US">
                    <a:solidFill>
                      <a:schemeClr val="accent1"/>
                    </a:solidFill>
                    <a:cs typeface="Arial" charset="0"/>
                  </a:rPr>
                  <a:t>position of color</a:t>
                </a:r>
                <a:endParaRPr lang="ru-RU">
                  <a:solidFill>
                    <a:schemeClr val="accent1"/>
                  </a:solidFill>
                  <a:cs typeface="Arial" charset="0"/>
                </a:endParaRPr>
              </a:p>
            </p:txBody>
          </p:sp>
          <p:sp>
            <p:nvSpPr>
              <p:cNvPr id="248860" name="Line 28"/>
              <p:cNvSpPr>
                <a:spLocks noChangeShapeType="1"/>
              </p:cNvSpPr>
              <p:nvPr/>
            </p:nvSpPr>
            <p:spPr bwMode="auto">
              <a:xfrm flipH="1" flipV="1">
                <a:off x="2926" y="3383"/>
                <a:ext cx="634" cy="500"/>
              </a:xfrm>
              <a:prstGeom prst="line">
                <a:avLst/>
              </a:prstGeom>
              <a:noFill/>
              <a:ln w="19050">
                <a:solidFill>
                  <a:schemeClr val="accent1"/>
                </a:solidFill>
                <a:round/>
                <a:headEnd/>
                <a:tailEnd type="triangle" w="med" len="med"/>
              </a:ln>
              <a:effectLst/>
            </p:spPr>
            <p:txBody>
              <a:bodyPr>
                <a:spAutoFit/>
              </a:bodyPr>
              <a:lstStyle/>
              <a:p>
                <a:endParaRPr lang="en-US"/>
              </a:p>
            </p:txBody>
          </p:sp>
        </p:grpSp>
        <p:graphicFrame>
          <p:nvGraphicFramePr>
            <p:cNvPr id="248861" name="Object 29"/>
            <p:cNvGraphicFramePr>
              <a:graphicFrameLocks noChangeAspect="1"/>
            </p:cNvGraphicFramePr>
            <p:nvPr/>
          </p:nvGraphicFramePr>
          <p:xfrm>
            <a:off x="929" y="3334"/>
            <a:ext cx="3765" cy="686"/>
          </p:xfrm>
          <a:graphic>
            <a:graphicData uri="http://schemas.openxmlformats.org/presentationml/2006/ole">
              <p:oleObj spid="_x0000_s107522" name="Equation" r:id="rId5" imgW="3835400" imgH="698500" progId="Equation.3">
                <p:embed/>
              </p:oleObj>
            </a:graphicData>
          </a:graphic>
        </p:graphicFrame>
      </p:grpSp>
      <p:sp>
        <p:nvSpPr>
          <p:cNvPr id="29" name="Date Placeholder 28"/>
          <p:cNvSpPr>
            <a:spLocks noGrp="1"/>
          </p:cNvSpPr>
          <p:nvPr>
            <p:ph type="dt" sz="half" idx="10"/>
          </p:nvPr>
        </p:nvSpPr>
        <p:spPr/>
        <p:txBody>
          <a:bodyPr/>
          <a:lstStyle/>
          <a:p>
            <a:fld id="{E551093E-1435-45E1-869F-654A30316DDB}" type="datetime1">
              <a:rPr lang="id-ID" smtClean="0"/>
              <a:pPr/>
              <a:t>30/07/2014</a:t>
            </a:fld>
            <a:endParaRPr lang="id-ID"/>
          </a:p>
        </p:txBody>
      </p:sp>
      <p:sp>
        <p:nvSpPr>
          <p:cNvPr id="30" name="Slide Number Placeholder 29"/>
          <p:cNvSpPr>
            <a:spLocks noGrp="1"/>
          </p:cNvSpPr>
          <p:nvPr>
            <p:ph type="sldNum" sz="quarter" idx="12"/>
          </p:nvPr>
        </p:nvSpPr>
        <p:spPr/>
        <p:txBody>
          <a:bodyPr/>
          <a:lstStyle/>
          <a:p>
            <a:fld id="{7F302563-E7AF-4054-B59A-0FF0C3D1AC5E}" type="slidenum">
              <a:rPr lang="id-ID" smtClean="0"/>
              <a:pPr/>
              <a:t>29</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04" y="1241946"/>
            <a:ext cx="8153400" cy="990600"/>
          </a:xfrm>
        </p:spPr>
        <p:txBody>
          <a:bodyPr/>
          <a:lstStyle/>
          <a:p>
            <a:r>
              <a:rPr lang="id-ID" dirty="0" smtClean="0"/>
              <a:t>Generic Process Block</a:t>
            </a:r>
            <a:endParaRPr lang="en-US" dirty="0"/>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3</a:t>
            </a:fld>
            <a:endParaRPr lang="id-ID"/>
          </a:p>
        </p:txBody>
      </p:sp>
      <p:graphicFrame>
        <p:nvGraphicFramePr>
          <p:cNvPr id="5" name="Content Placeholder 4"/>
          <p:cNvGraphicFramePr>
            <a:graphicFrameLocks noGrp="1"/>
          </p:cNvGraphicFramePr>
          <p:nvPr>
            <p:ph sz="quarter" idx="1"/>
          </p:nvPr>
        </p:nvGraphicFramePr>
        <p:xfrm>
          <a:off x="642909" y="2006220"/>
          <a:ext cx="8072495" cy="4637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fld id="{25635CBD-4D3F-4637-ADD4-F53B39B0BDBA}" type="datetime1">
              <a:rPr lang="id-ID" smtClean="0"/>
              <a:pPr/>
              <a:t>30/07/2014</a:t>
            </a:fld>
            <a:endParaRPr lang="id-ID"/>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026090" y="228600"/>
            <a:ext cx="4739958" cy="990600"/>
          </a:xfrm>
        </p:spPr>
        <p:txBody>
          <a:bodyPr/>
          <a:lstStyle/>
          <a:p>
            <a:r>
              <a:rPr lang="en-US" sz="3200" dirty="0">
                <a:solidFill>
                  <a:schemeClr val="bg1"/>
                </a:solidFill>
              </a:rPr>
              <a:t>Color moments</a:t>
            </a:r>
            <a:endParaRPr lang="ru-RU" sz="3200" dirty="0">
              <a:solidFill>
                <a:schemeClr val="bg1"/>
              </a:solidFill>
            </a:endParaRPr>
          </a:p>
        </p:txBody>
      </p:sp>
      <p:sp>
        <p:nvSpPr>
          <p:cNvPr id="249859" name="Rectangle 3"/>
          <p:cNvSpPr>
            <a:spLocks noChangeArrowheads="1"/>
          </p:cNvSpPr>
          <p:nvPr/>
        </p:nvSpPr>
        <p:spPr bwMode="auto">
          <a:xfrm>
            <a:off x="0" y="2814638"/>
            <a:ext cx="9144000" cy="0"/>
          </a:xfrm>
          <a:prstGeom prst="rect">
            <a:avLst/>
          </a:prstGeom>
          <a:noFill/>
          <a:ln w="9525">
            <a:noFill/>
            <a:miter lim="800000"/>
            <a:headEnd/>
            <a:tailEnd/>
          </a:ln>
          <a:effectLst/>
        </p:spPr>
        <p:txBody>
          <a:bodyPr wrap="none" anchor="ctr">
            <a:spAutoFit/>
          </a:bodyPr>
          <a:lstStyle/>
          <a:p>
            <a:endParaRPr lang="en-US"/>
          </a:p>
        </p:txBody>
      </p:sp>
      <p:sp>
        <p:nvSpPr>
          <p:cNvPr id="249860" name="Rectangle 4"/>
          <p:cNvSpPr>
            <a:spLocks noChangeArrowheads="1"/>
          </p:cNvSpPr>
          <p:nvPr/>
        </p:nvSpPr>
        <p:spPr bwMode="auto">
          <a:xfrm>
            <a:off x="4859338" y="4491038"/>
            <a:ext cx="3527425" cy="1025525"/>
          </a:xfrm>
          <a:prstGeom prst="rect">
            <a:avLst/>
          </a:prstGeom>
          <a:noFill/>
          <a:ln w="9525">
            <a:noFill/>
            <a:miter lim="800000"/>
            <a:headEnd/>
            <a:tailEnd/>
          </a:ln>
          <a:effectLst/>
        </p:spPr>
        <p:txBody>
          <a:bodyPr anchor="ctr">
            <a:spAutoFit/>
          </a:bodyPr>
          <a:lstStyle/>
          <a:p>
            <a:pPr>
              <a:lnSpc>
                <a:spcPct val="110000"/>
              </a:lnSpc>
              <a:spcBef>
                <a:spcPct val="0"/>
              </a:spcBef>
              <a:buSzPct val="100000"/>
              <a:tabLst>
                <a:tab pos="228600" algn="l"/>
              </a:tabLst>
            </a:pPr>
            <a:r>
              <a:rPr lang="ru-RU" sz="1400">
                <a:latin typeface="Arial" charset="0"/>
              </a:rPr>
              <a:t>Stricker M.</a:t>
            </a:r>
            <a:r>
              <a:rPr lang="en-US" sz="1400">
                <a:latin typeface="Arial" charset="0"/>
              </a:rPr>
              <a:t>, Dimai A.</a:t>
            </a:r>
            <a:r>
              <a:rPr lang="ru-RU" sz="1400">
                <a:latin typeface="Arial" charset="0"/>
              </a:rPr>
              <a:t> Spectral Covariance and Fuzzy Regions for Image Indexing</a:t>
            </a:r>
            <a:r>
              <a:rPr lang="en-US" sz="1400">
                <a:latin typeface="Arial" charset="0"/>
              </a:rPr>
              <a:t>. </a:t>
            </a:r>
            <a:r>
              <a:rPr lang="ru-RU" sz="1400">
                <a:latin typeface="Arial" charset="0"/>
              </a:rPr>
              <a:t>Machine Vision and Applications</a:t>
            </a:r>
            <a:r>
              <a:rPr lang="en-US" sz="1400">
                <a:latin typeface="Arial" charset="0"/>
              </a:rPr>
              <a:t>,</a:t>
            </a:r>
            <a:r>
              <a:rPr lang="ru-RU" sz="1400">
                <a:latin typeface="Arial" charset="0"/>
              </a:rPr>
              <a:t> </a:t>
            </a:r>
            <a:r>
              <a:rPr lang="en-US" sz="1400">
                <a:latin typeface="Arial" charset="0"/>
              </a:rPr>
              <a:t>v</a:t>
            </a:r>
            <a:r>
              <a:rPr lang="ru-RU" sz="1400">
                <a:latin typeface="Arial" charset="0"/>
              </a:rPr>
              <a:t>ol. 10.</a:t>
            </a:r>
            <a:r>
              <a:rPr lang="en-US" sz="1400">
                <a:latin typeface="Arial" charset="0"/>
              </a:rPr>
              <a:t>, p</a:t>
            </a:r>
            <a:r>
              <a:rPr lang="ru-RU" sz="1400">
                <a:latin typeface="Arial" charset="0"/>
              </a:rPr>
              <a:t>. 66-73</a:t>
            </a:r>
            <a:r>
              <a:rPr lang="en-US" sz="1400">
                <a:latin typeface="Arial" charset="0"/>
              </a:rPr>
              <a:t>, 1997</a:t>
            </a:r>
            <a:r>
              <a:rPr lang="ru-RU" sz="1400">
                <a:latin typeface="Arial" charset="0"/>
              </a:rPr>
              <a:t> </a:t>
            </a:r>
            <a:endParaRPr lang="en-US" sz="1400">
              <a:latin typeface="Arial" charset="0"/>
            </a:endParaRPr>
          </a:p>
        </p:txBody>
      </p:sp>
      <p:sp>
        <p:nvSpPr>
          <p:cNvPr id="249861" name="Rectangle 5"/>
          <p:cNvSpPr>
            <a:spLocks noChangeArrowheads="1"/>
          </p:cNvSpPr>
          <p:nvPr/>
        </p:nvSpPr>
        <p:spPr bwMode="auto">
          <a:xfrm>
            <a:off x="468313" y="1412875"/>
            <a:ext cx="7272337" cy="431800"/>
          </a:xfrm>
          <a:prstGeom prst="rect">
            <a:avLst/>
          </a:prstGeom>
          <a:noFill/>
          <a:ln w="9525">
            <a:noFill/>
            <a:miter lim="800000"/>
            <a:headEnd/>
            <a:tailEnd/>
          </a:ln>
          <a:effectLst/>
        </p:spPr>
        <p:txBody>
          <a:bodyPr/>
          <a:lstStyle/>
          <a:p>
            <a:pPr marL="228600" indent="-228600">
              <a:lnSpc>
                <a:spcPct val="90000"/>
              </a:lnSpc>
              <a:spcAft>
                <a:spcPct val="50000"/>
              </a:spcAft>
              <a:buClr>
                <a:schemeClr val="tx1"/>
              </a:buClr>
              <a:buSzPct val="85000"/>
              <a:buFont typeface="Wingdings" pitchFamily="2" charset="2"/>
              <a:buChar char="§"/>
            </a:pPr>
            <a:r>
              <a:rPr lang="en-US" sz="2000">
                <a:cs typeface="Arial" charset="0"/>
              </a:rPr>
              <a:t>Average, standard deviation, skewness</a:t>
            </a:r>
          </a:p>
        </p:txBody>
      </p:sp>
      <p:pic>
        <p:nvPicPr>
          <p:cNvPr id="249862" name="Picture 6" descr="img2"/>
          <p:cNvPicPr>
            <a:picLocks noChangeAspect="1" noChangeArrowheads="1"/>
          </p:cNvPicPr>
          <p:nvPr/>
        </p:nvPicPr>
        <p:blipFill>
          <a:blip r:embed="rId2"/>
          <a:srcRect/>
          <a:stretch>
            <a:fillRect/>
          </a:stretch>
        </p:blipFill>
        <p:spPr bwMode="auto">
          <a:xfrm>
            <a:off x="827088" y="4292600"/>
            <a:ext cx="3649662" cy="1508125"/>
          </a:xfrm>
          <a:prstGeom prst="rect">
            <a:avLst/>
          </a:prstGeom>
          <a:noFill/>
          <a:ln w="9525">
            <a:noFill/>
            <a:miter lim="800000"/>
            <a:headEnd/>
            <a:tailEnd/>
          </a:ln>
        </p:spPr>
      </p:pic>
      <p:pic>
        <p:nvPicPr>
          <p:cNvPr id="249866" name="Picture 10"/>
          <p:cNvPicPr>
            <a:picLocks noChangeAspect="1" noChangeArrowheads="1"/>
          </p:cNvPicPr>
          <p:nvPr/>
        </p:nvPicPr>
        <p:blipFill>
          <a:blip r:embed="rId3"/>
          <a:srcRect/>
          <a:stretch>
            <a:fillRect/>
          </a:stretch>
        </p:blipFill>
        <p:spPr bwMode="auto">
          <a:xfrm>
            <a:off x="755650" y="1844675"/>
            <a:ext cx="6192838" cy="687388"/>
          </a:xfrm>
          <a:prstGeom prst="rect">
            <a:avLst/>
          </a:prstGeom>
          <a:noFill/>
          <a:ln w="19050" algn="ctr">
            <a:noFill/>
            <a:miter lim="800000"/>
            <a:headEnd/>
            <a:tailEnd/>
          </a:ln>
          <a:effectLst/>
        </p:spPr>
      </p:pic>
      <p:pic>
        <p:nvPicPr>
          <p:cNvPr id="249867" name="Picture 11"/>
          <p:cNvPicPr>
            <a:picLocks noChangeAspect="1" noChangeArrowheads="1"/>
          </p:cNvPicPr>
          <p:nvPr/>
        </p:nvPicPr>
        <p:blipFill>
          <a:blip r:embed="rId4"/>
          <a:srcRect/>
          <a:stretch>
            <a:fillRect/>
          </a:stretch>
        </p:blipFill>
        <p:spPr bwMode="auto">
          <a:xfrm>
            <a:off x="827088" y="2565400"/>
            <a:ext cx="4511675" cy="509588"/>
          </a:xfrm>
          <a:prstGeom prst="rect">
            <a:avLst/>
          </a:prstGeom>
          <a:noFill/>
          <a:ln w="19050" algn="ctr">
            <a:noFill/>
            <a:miter lim="800000"/>
            <a:headEnd/>
            <a:tailEnd/>
          </a:ln>
          <a:effectLst/>
        </p:spPr>
      </p:pic>
      <p:sp>
        <p:nvSpPr>
          <p:cNvPr id="249868" name="Rectangle 12"/>
          <p:cNvSpPr>
            <a:spLocks noChangeArrowheads="1"/>
          </p:cNvSpPr>
          <p:nvPr/>
        </p:nvSpPr>
        <p:spPr bwMode="auto">
          <a:xfrm>
            <a:off x="468313" y="3213100"/>
            <a:ext cx="7272337" cy="1079500"/>
          </a:xfrm>
          <a:prstGeom prst="rect">
            <a:avLst/>
          </a:prstGeom>
          <a:noFill/>
          <a:ln w="9525">
            <a:noFill/>
            <a:miter lim="800000"/>
            <a:headEnd/>
            <a:tailEnd/>
          </a:ln>
          <a:effectLst/>
        </p:spPr>
        <p:txBody>
          <a:bodyPr/>
          <a:lstStyle/>
          <a:p>
            <a:pPr marL="228600" indent="-228600">
              <a:lnSpc>
                <a:spcPct val="90000"/>
              </a:lnSpc>
              <a:spcAft>
                <a:spcPct val="50000"/>
              </a:spcAft>
              <a:buClr>
                <a:schemeClr val="tx1"/>
              </a:buClr>
              <a:buSzPct val="85000"/>
              <a:buFont typeface="Wingdings" pitchFamily="2" charset="2"/>
              <a:buChar char="§"/>
            </a:pPr>
            <a:r>
              <a:rPr lang="en-US" sz="2000">
                <a:cs typeface="Arial" charset="0"/>
              </a:rPr>
              <a:t>Average, covariance matrix of the color channels</a:t>
            </a:r>
          </a:p>
          <a:p>
            <a:pPr marL="228600" indent="-228600">
              <a:lnSpc>
                <a:spcPct val="90000"/>
              </a:lnSpc>
              <a:spcAft>
                <a:spcPct val="50000"/>
              </a:spcAft>
              <a:buClr>
                <a:schemeClr val="tx1"/>
              </a:buClr>
              <a:buSzPct val="85000"/>
              <a:buFont typeface="Wingdings" pitchFamily="2" charset="2"/>
              <a:buChar char="§"/>
            </a:pPr>
            <a:r>
              <a:rPr lang="en-US" sz="2000">
                <a:cs typeface="Arial" charset="0"/>
              </a:rPr>
              <a:t>Consider spatial layout: fuzzy regions</a:t>
            </a:r>
          </a:p>
        </p:txBody>
      </p:sp>
      <p:sp>
        <p:nvSpPr>
          <p:cNvPr id="10" name="Date Placeholder 9"/>
          <p:cNvSpPr>
            <a:spLocks noGrp="1"/>
          </p:cNvSpPr>
          <p:nvPr>
            <p:ph type="dt" sz="half" idx="10"/>
          </p:nvPr>
        </p:nvSpPr>
        <p:spPr/>
        <p:txBody>
          <a:bodyPr/>
          <a:lstStyle/>
          <a:p>
            <a:fld id="{CE9000FE-D7EB-4B0F-A6C3-1EF243D6D9D6}" type="datetime1">
              <a:rPr lang="id-ID" smtClean="0"/>
              <a:pPr/>
              <a:t>30/07/2014</a:t>
            </a:fld>
            <a:endParaRPr lang="id-ID"/>
          </a:p>
        </p:txBody>
      </p:sp>
      <p:sp>
        <p:nvSpPr>
          <p:cNvPr id="11" name="Slide Number Placeholder 10"/>
          <p:cNvSpPr>
            <a:spLocks noGrp="1"/>
          </p:cNvSpPr>
          <p:nvPr>
            <p:ph type="sldNum" sz="quarter" idx="12"/>
          </p:nvPr>
        </p:nvSpPr>
        <p:spPr/>
        <p:txBody>
          <a:bodyPr/>
          <a:lstStyle/>
          <a:p>
            <a:fld id="{7F302563-E7AF-4054-B59A-0FF0C3D1AC5E}" type="slidenum">
              <a:rPr lang="id-ID" smtClean="0"/>
              <a:pPr/>
              <a:t>30</a:t>
            </a:fld>
            <a:endParaRPr lang="id-ID"/>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616656" y="228600"/>
            <a:ext cx="5149391" cy="990600"/>
          </a:xfrm>
        </p:spPr>
        <p:txBody>
          <a:bodyPr/>
          <a:lstStyle/>
          <a:p>
            <a:r>
              <a:rPr lang="en-US" dirty="0">
                <a:solidFill>
                  <a:schemeClr val="bg1"/>
                </a:solidFill>
              </a:rPr>
              <a:t>Histograms or color moments</a:t>
            </a:r>
            <a:r>
              <a:rPr lang="ru-RU" dirty="0">
                <a:solidFill>
                  <a:schemeClr val="bg1"/>
                </a:solidFill>
              </a:rPr>
              <a:t>? (1)</a:t>
            </a:r>
          </a:p>
        </p:txBody>
      </p:sp>
      <p:sp>
        <p:nvSpPr>
          <p:cNvPr id="250883" name="Rectangle 3"/>
          <p:cNvSpPr>
            <a:spLocks noChangeArrowheads="1"/>
          </p:cNvSpPr>
          <p:nvPr/>
        </p:nvSpPr>
        <p:spPr bwMode="auto">
          <a:xfrm>
            <a:off x="0" y="2814638"/>
            <a:ext cx="9144000" cy="0"/>
          </a:xfrm>
          <a:prstGeom prst="rect">
            <a:avLst/>
          </a:prstGeom>
          <a:noFill/>
          <a:ln w="9525">
            <a:noFill/>
            <a:miter lim="800000"/>
            <a:headEnd/>
            <a:tailEnd/>
          </a:ln>
          <a:effectLst/>
        </p:spPr>
        <p:txBody>
          <a:bodyPr wrap="none" anchor="ctr">
            <a:spAutoFit/>
          </a:bodyPr>
          <a:lstStyle/>
          <a:p>
            <a:endParaRPr lang="en-US"/>
          </a:p>
        </p:txBody>
      </p:sp>
      <p:sp>
        <p:nvSpPr>
          <p:cNvPr id="250884" name="Rectangle 4"/>
          <p:cNvSpPr>
            <a:spLocks noChangeArrowheads="1"/>
          </p:cNvSpPr>
          <p:nvPr/>
        </p:nvSpPr>
        <p:spPr bwMode="auto">
          <a:xfrm>
            <a:off x="0" y="2757488"/>
            <a:ext cx="9144000" cy="0"/>
          </a:xfrm>
          <a:prstGeom prst="rect">
            <a:avLst/>
          </a:prstGeom>
          <a:noFill/>
          <a:ln w="9525">
            <a:noFill/>
            <a:miter lim="800000"/>
            <a:headEnd/>
            <a:tailEnd/>
          </a:ln>
          <a:effectLst/>
        </p:spPr>
        <p:txBody>
          <a:bodyPr wrap="none" anchor="ctr">
            <a:spAutoFit/>
          </a:bodyPr>
          <a:lstStyle/>
          <a:p>
            <a:endParaRPr lang="en-US"/>
          </a:p>
        </p:txBody>
      </p:sp>
      <p:sp>
        <p:nvSpPr>
          <p:cNvPr id="250885" name="Rectangle 5"/>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endParaRPr lang="en-US"/>
          </a:p>
        </p:txBody>
      </p:sp>
      <p:sp>
        <p:nvSpPr>
          <p:cNvPr id="250886" name="Rectangle 6"/>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en-US"/>
          </a:p>
        </p:txBody>
      </p:sp>
      <p:sp>
        <p:nvSpPr>
          <p:cNvPr id="250887" name="Rectangle 7"/>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en-US"/>
          </a:p>
        </p:txBody>
      </p:sp>
      <p:pic>
        <p:nvPicPr>
          <p:cNvPr id="250888" name="Picture 8"/>
          <p:cNvPicPr>
            <a:picLocks noChangeAspect="1" noChangeArrowheads="1"/>
          </p:cNvPicPr>
          <p:nvPr/>
        </p:nvPicPr>
        <p:blipFill>
          <a:blip r:embed="rId2"/>
          <a:srcRect/>
          <a:stretch>
            <a:fillRect/>
          </a:stretch>
        </p:blipFill>
        <p:spPr bwMode="auto">
          <a:xfrm>
            <a:off x="587375" y="1628775"/>
            <a:ext cx="8088313" cy="4740275"/>
          </a:xfrm>
          <a:prstGeom prst="rect">
            <a:avLst/>
          </a:prstGeom>
          <a:noFill/>
          <a:ln w="9525">
            <a:noFill/>
            <a:miter lim="800000"/>
            <a:headEnd/>
            <a:tailEnd/>
          </a:ln>
          <a:effectLst/>
        </p:spPr>
      </p:pic>
      <p:pic>
        <p:nvPicPr>
          <p:cNvPr id="250889" name="Picture 9"/>
          <p:cNvPicPr>
            <a:picLocks noChangeAspect="1" noChangeArrowheads="1"/>
          </p:cNvPicPr>
          <p:nvPr/>
        </p:nvPicPr>
        <p:blipFill>
          <a:blip r:embed="rId3"/>
          <a:srcRect/>
          <a:stretch>
            <a:fillRect/>
          </a:stretch>
        </p:blipFill>
        <p:spPr bwMode="auto">
          <a:xfrm>
            <a:off x="479425" y="1196975"/>
            <a:ext cx="1571625" cy="1077913"/>
          </a:xfrm>
          <a:prstGeom prst="rect">
            <a:avLst/>
          </a:prstGeom>
          <a:noFill/>
          <a:ln w="9525">
            <a:noFill/>
            <a:miter lim="800000"/>
            <a:headEnd/>
            <a:tailEnd/>
          </a:ln>
          <a:effectLst/>
        </p:spPr>
      </p:pic>
      <p:sp>
        <p:nvSpPr>
          <p:cNvPr id="250890" name="Rectangle 10"/>
          <p:cNvSpPr>
            <a:spLocks noChangeArrowheads="1"/>
          </p:cNvSpPr>
          <p:nvPr/>
        </p:nvSpPr>
        <p:spPr bwMode="auto">
          <a:xfrm>
            <a:off x="2051050" y="1268413"/>
            <a:ext cx="7021513" cy="336550"/>
          </a:xfrm>
          <a:prstGeom prst="rect">
            <a:avLst/>
          </a:prstGeom>
          <a:noFill/>
          <a:ln w="9525">
            <a:noFill/>
            <a:miter lim="800000"/>
            <a:headEnd/>
            <a:tailEnd/>
          </a:ln>
          <a:effectLst/>
        </p:spPr>
        <p:txBody>
          <a:bodyPr anchor="ctr">
            <a:spAutoFit/>
          </a:bodyPr>
          <a:lstStyle/>
          <a:p>
            <a:pPr>
              <a:spcBef>
                <a:spcPct val="0"/>
              </a:spcBef>
              <a:buFont typeface="Wingdings" pitchFamily="2" charset="2"/>
              <a:buNone/>
              <a:tabLst>
                <a:tab pos="228600" algn="l"/>
              </a:tabLst>
            </a:pPr>
            <a:r>
              <a:rPr lang="ru-RU">
                <a:latin typeface="Arial" charset="0"/>
              </a:rPr>
              <a:t>Stricker M.</a:t>
            </a:r>
            <a:r>
              <a:rPr lang="en-US">
                <a:latin typeface="Arial" charset="0"/>
              </a:rPr>
              <a:t>, Orengo M.</a:t>
            </a:r>
            <a:r>
              <a:rPr lang="ru-RU">
                <a:latin typeface="Arial" charset="0"/>
              </a:rPr>
              <a:t> Similarity of Color Images</a:t>
            </a:r>
            <a:r>
              <a:rPr lang="en-US">
                <a:latin typeface="Arial" charset="0"/>
              </a:rPr>
              <a:t>.</a:t>
            </a:r>
            <a:r>
              <a:rPr lang="ru-RU">
                <a:latin typeface="Arial" charset="0"/>
              </a:rPr>
              <a:t> ... (3000 </a:t>
            </a:r>
            <a:r>
              <a:rPr lang="en-US">
                <a:latin typeface="Arial" charset="0"/>
              </a:rPr>
              <a:t>images</a:t>
            </a:r>
            <a:r>
              <a:rPr lang="ru-RU">
                <a:latin typeface="Arial" charset="0"/>
              </a:rPr>
              <a:t>)</a:t>
            </a:r>
            <a:endParaRPr lang="en-US">
              <a:latin typeface="Arial" charset="0"/>
            </a:endParaRPr>
          </a:p>
        </p:txBody>
      </p:sp>
      <p:sp>
        <p:nvSpPr>
          <p:cNvPr id="11" name="Date Placeholder 10"/>
          <p:cNvSpPr>
            <a:spLocks noGrp="1"/>
          </p:cNvSpPr>
          <p:nvPr>
            <p:ph type="dt" sz="half" idx="10"/>
          </p:nvPr>
        </p:nvSpPr>
        <p:spPr/>
        <p:txBody>
          <a:bodyPr/>
          <a:lstStyle/>
          <a:p>
            <a:fld id="{9D52DA31-9091-4DA6-A32F-99AA0FC181EC}" type="datetime1">
              <a:rPr lang="id-ID" smtClean="0"/>
              <a:pPr/>
              <a:t>30/07/2014</a:t>
            </a:fld>
            <a:endParaRPr lang="id-ID"/>
          </a:p>
        </p:txBody>
      </p:sp>
      <p:sp>
        <p:nvSpPr>
          <p:cNvPr id="12" name="Slide Number Placeholder 11"/>
          <p:cNvSpPr>
            <a:spLocks noGrp="1"/>
          </p:cNvSpPr>
          <p:nvPr>
            <p:ph type="sldNum" sz="quarter" idx="12"/>
          </p:nvPr>
        </p:nvSpPr>
        <p:spPr/>
        <p:txBody>
          <a:bodyPr/>
          <a:lstStyle/>
          <a:p>
            <a:fld id="{7F302563-E7AF-4054-B59A-0FF0C3D1AC5E}" type="slidenum">
              <a:rPr lang="id-ID" smtClean="0"/>
              <a:pPr/>
              <a:t>31</a:t>
            </a:fld>
            <a:endParaRPr lang="id-ID"/>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3807725" y="114300"/>
            <a:ext cx="4877488" cy="1143000"/>
          </a:xfrm>
        </p:spPr>
        <p:txBody>
          <a:bodyPr/>
          <a:lstStyle/>
          <a:p>
            <a:r>
              <a:rPr lang="en-US" dirty="0">
                <a:solidFill>
                  <a:schemeClr val="bg1"/>
                </a:solidFill>
              </a:rPr>
              <a:t>Histograms or color moments?</a:t>
            </a:r>
            <a:r>
              <a:rPr lang="ru-RU" dirty="0">
                <a:solidFill>
                  <a:schemeClr val="bg1"/>
                </a:solidFill>
              </a:rPr>
              <a:t> (2)</a:t>
            </a:r>
          </a:p>
        </p:txBody>
      </p:sp>
      <p:sp>
        <p:nvSpPr>
          <p:cNvPr id="251907" name="Rectangle 3"/>
          <p:cNvSpPr>
            <a:spLocks noChangeArrowheads="1"/>
          </p:cNvSpPr>
          <p:nvPr/>
        </p:nvSpPr>
        <p:spPr bwMode="auto">
          <a:xfrm>
            <a:off x="0" y="2814638"/>
            <a:ext cx="9144000" cy="0"/>
          </a:xfrm>
          <a:prstGeom prst="rect">
            <a:avLst/>
          </a:prstGeom>
          <a:noFill/>
          <a:ln w="9525">
            <a:noFill/>
            <a:miter lim="800000"/>
            <a:headEnd/>
            <a:tailEnd/>
          </a:ln>
          <a:effectLst/>
        </p:spPr>
        <p:txBody>
          <a:bodyPr wrap="none" anchor="ctr">
            <a:spAutoFit/>
          </a:bodyPr>
          <a:lstStyle/>
          <a:p>
            <a:endParaRPr lang="en-US"/>
          </a:p>
        </p:txBody>
      </p:sp>
      <p:sp>
        <p:nvSpPr>
          <p:cNvPr id="251908" name="Rectangle 4"/>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endParaRPr lang="en-US"/>
          </a:p>
        </p:txBody>
      </p:sp>
      <p:sp>
        <p:nvSpPr>
          <p:cNvPr id="251909" name="Rectangle 5"/>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en-US"/>
          </a:p>
        </p:txBody>
      </p:sp>
      <p:grpSp>
        <p:nvGrpSpPr>
          <p:cNvPr id="2" name="Group 20"/>
          <p:cNvGrpSpPr>
            <a:grpSpLocks/>
          </p:cNvGrpSpPr>
          <p:nvPr/>
        </p:nvGrpSpPr>
        <p:grpSpPr bwMode="auto">
          <a:xfrm>
            <a:off x="468313" y="2066925"/>
            <a:ext cx="4032250" cy="3854450"/>
            <a:chOff x="2835" y="866"/>
            <a:chExt cx="2540" cy="2428"/>
          </a:xfrm>
        </p:grpSpPr>
        <p:pic>
          <p:nvPicPr>
            <p:cNvPr id="251925" name="Picture 21" descr="Recall-ext"/>
            <p:cNvPicPr>
              <a:picLocks noChangeAspect="1" noChangeArrowheads="1"/>
            </p:cNvPicPr>
            <p:nvPr/>
          </p:nvPicPr>
          <p:blipFill>
            <a:blip r:embed="rId2"/>
            <a:srcRect/>
            <a:stretch>
              <a:fillRect/>
            </a:stretch>
          </p:blipFill>
          <p:spPr bwMode="auto">
            <a:xfrm>
              <a:off x="2835" y="866"/>
              <a:ext cx="2540" cy="2383"/>
            </a:xfrm>
            <a:prstGeom prst="rect">
              <a:avLst/>
            </a:prstGeom>
            <a:noFill/>
          </p:spPr>
        </p:pic>
        <p:sp>
          <p:nvSpPr>
            <p:cNvPr id="251926" name="Rectangle 22"/>
            <p:cNvSpPr>
              <a:spLocks noChangeArrowheads="1"/>
            </p:cNvSpPr>
            <p:nvPr/>
          </p:nvSpPr>
          <p:spPr bwMode="auto">
            <a:xfrm rot="16200000">
              <a:off x="2455" y="1814"/>
              <a:ext cx="952" cy="192"/>
            </a:xfrm>
            <a:prstGeom prst="rect">
              <a:avLst/>
            </a:prstGeom>
            <a:solidFill>
              <a:schemeClr val="bg1"/>
            </a:solidFill>
            <a:ln w="19050" algn="ctr">
              <a:noFill/>
              <a:miter lim="800000"/>
              <a:headEnd/>
              <a:tailEnd/>
            </a:ln>
            <a:effectLst/>
          </p:spPr>
          <p:txBody>
            <a:bodyPr anchor="ctr">
              <a:spAutoFit/>
            </a:bodyPr>
            <a:lstStyle/>
            <a:p>
              <a:pPr algn="ctr"/>
              <a:r>
                <a:rPr lang="en-US" sz="1400"/>
                <a:t>Recall at 10</a:t>
              </a:r>
              <a:endParaRPr lang="ru-RU" sz="1400"/>
            </a:p>
          </p:txBody>
        </p:sp>
        <p:sp>
          <p:nvSpPr>
            <p:cNvPr id="251927" name="Rectangle 23"/>
            <p:cNvSpPr>
              <a:spLocks noChangeArrowheads="1"/>
            </p:cNvSpPr>
            <p:nvPr/>
          </p:nvSpPr>
          <p:spPr bwMode="auto">
            <a:xfrm>
              <a:off x="3878" y="3102"/>
              <a:ext cx="751" cy="192"/>
            </a:xfrm>
            <a:prstGeom prst="rect">
              <a:avLst/>
            </a:prstGeom>
            <a:solidFill>
              <a:schemeClr val="bg1"/>
            </a:solidFill>
            <a:ln w="19050" algn="ctr">
              <a:noFill/>
              <a:miter lim="800000"/>
              <a:headEnd/>
              <a:tailEnd/>
            </a:ln>
            <a:effectLst/>
          </p:spPr>
          <p:txBody>
            <a:bodyPr anchor="ctr">
              <a:spAutoFit/>
            </a:bodyPr>
            <a:lstStyle/>
            <a:p>
              <a:pPr algn="ctr"/>
              <a:r>
                <a:rPr lang="en-US" sz="1400"/>
                <a:t>Quantization</a:t>
              </a:r>
              <a:endParaRPr lang="ru-RU" sz="1400"/>
            </a:p>
          </p:txBody>
        </p:sp>
      </p:grpSp>
      <p:grpSp>
        <p:nvGrpSpPr>
          <p:cNvPr id="3" name="Group 24"/>
          <p:cNvGrpSpPr>
            <a:grpSpLocks/>
          </p:cNvGrpSpPr>
          <p:nvPr/>
        </p:nvGrpSpPr>
        <p:grpSpPr bwMode="auto">
          <a:xfrm>
            <a:off x="4576763" y="1995488"/>
            <a:ext cx="4027487" cy="3954462"/>
            <a:chOff x="2782" y="935"/>
            <a:chExt cx="2502" cy="2258"/>
          </a:xfrm>
        </p:grpSpPr>
        <p:pic>
          <p:nvPicPr>
            <p:cNvPr id="251929" name="Picture 25" descr="precision-m-1000"/>
            <p:cNvPicPr>
              <a:picLocks noChangeAspect="1" noChangeArrowheads="1"/>
            </p:cNvPicPr>
            <p:nvPr/>
          </p:nvPicPr>
          <p:blipFill>
            <a:blip r:embed="rId3"/>
            <a:srcRect/>
            <a:stretch>
              <a:fillRect/>
            </a:stretch>
          </p:blipFill>
          <p:spPr bwMode="auto">
            <a:xfrm>
              <a:off x="2835" y="935"/>
              <a:ext cx="2449" cy="2220"/>
            </a:xfrm>
            <a:prstGeom prst="rect">
              <a:avLst/>
            </a:prstGeom>
            <a:noFill/>
          </p:spPr>
        </p:pic>
        <p:sp>
          <p:nvSpPr>
            <p:cNvPr id="251930" name="Rectangle 26"/>
            <p:cNvSpPr>
              <a:spLocks noChangeArrowheads="1"/>
            </p:cNvSpPr>
            <p:nvPr/>
          </p:nvSpPr>
          <p:spPr bwMode="auto">
            <a:xfrm>
              <a:off x="3955" y="3019"/>
              <a:ext cx="419" cy="174"/>
            </a:xfrm>
            <a:prstGeom prst="rect">
              <a:avLst/>
            </a:prstGeom>
            <a:solidFill>
              <a:schemeClr val="bg1"/>
            </a:solidFill>
            <a:ln w="19050" algn="ctr">
              <a:noFill/>
              <a:miter lim="800000"/>
              <a:headEnd/>
              <a:tailEnd/>
            </a:ln>
            <a:effectLst/>
          </p:spPr>
          <p:txBody>
            <a:bodyPr wrap="none" anchor="ctr">
              <a:spAutoFit/>
            </a:bodyPr>
            <a:lstStyle/>
            <a:p>
              <a:pPr algn="ctr"/>
              <a:r>
                <a:rPr lang="en-US" sz="1400"/>
                <a:t>Top N</a:t>
              </a:r>
              <a:endParaRPr lang="ru-RU" sz="1400"/>
            </a:p>
          </p:txBody>
        </p:sp>
        <p:sp>
          <p:nvSpPr>
            <p:cNvPr id="251931" name="Rectangle 27"/>
            <p:cNvSpPr>
              <a:spLocks noChangeArrowheads="1"/>
            </p:cNvSpPr>
            <p:nvPr/>
          </p:nvSpPr>
          <p:spPr bwMode="auto">
            <a:xfrm rot="16200000">
              <a:off x="2514" y="1807"/>
              <a:ext cx="726" cy="189"/>
            </a:xfrm>
            <a:prstGeom prst="rect">
              <a:avLst/>
            </a:prstGeom>
            <a:solidFill>
              <a:schemeClr val="bg1"/>
            </a:solidFill>
            <a:ln w="19050" algn="ctr">
              <a:noFill/>
              <a:miter lim="800000"/>
              <a:headEnd/>
              <a:tailEnd/>
            </a:ln>
            <a:effectLst/>
          </p:spPr>
          <p:txBody>
            <a:bodyPr wrap="none" anchor="ctr">
              <a:spAutoFit/>
            </a:bodyPr>
            <a:lstStyle/>
            <a:p>
              <a:pPr algn="ctr"/>
              <a:r>
                <a:rPr lang="en-US" sz="1400"/>
                <a:t>Precision at N</a:t>
              </a:r>
              <a:endParaRPr lang="ru-RU" sz="1400"/>
            </a:p>
          </p:txBody>
        </p:sp>
      </p:grpSp>
      <p:sp>
        <p:nvSpPr>
          <p:cNvPr id="251933" name="Rectangle 29"/>
          <p:cNvSpPr>
            <a:spLocks noChangeArrowheads="1"/>
          </p:cNvSpPr>
          <p:nvPr/>
        </p:nvSpPr>
        <p:spPr bwMode="auto">
          <a:xfrm>
            <a:off x="468313" y="1341438"/>
            <a:ext cx="8424862" cy="576262"/>
          </a:xfrm>
          <a:prstGeom prst="rect">
            <a:avLst/>
          </a:prstGeom>
          <a:noFill/>
          <a:ln w="9525">
            <a:noFill/>
            <a:miter lim="800000"/>
            <a:headEnd/>
            <a:tailEnd/>
          </a:ln>
          <a:effectLst/>
        </p:spPr>
        <p:txBody>
          <a:bodyPr anchor="ctr"/>
          <a:lstStyle/>
          <a:p>
            <a:pPr>
              <a:lnSpc>
                <a:spcPct val="90000"/>
              </a:lnSpc>
              <a:spcBef>
                <a:spcPct val="25000"/>
              </a:spcBef>
            </a:pPr>
            <a:r>
              <a:rPr lang="en-US" sz="2400">
                <a:solidFill>
                  <a:schemeClr val="accent1"/>
                </a:solidFill>
                <a:cs typeface="Arial" charset="0"/>
              </a:rPr>
              <a:t>ImageDB-1000</a:t>
            </a:r>
            <a:endParaRPr lang="ru-RU" sz="2400">
              <a:solidFill>
                <a:schemeClr val="accent1"/>
              </a:solidFill>
              <a:cs typeface="Arial" charset="0"/>
            </a:endParaRPr>
          </a:p>
        </p:txBody>
      </p:sp>
      <p:sp>
        <p:nvSpPr>
          <p:cNvPr id="15" name="Date Placeholder 14"/>
          <p:cNvSpPr>
            <a:spLocks noGrp="1"/>
          </p:cNvSpPr>
          <p:nvPr>
            <p:ph type="dt" sz="half" idx="11"/>
          </p:nvPr>
        </p:nvSpPr>
        <p:spPr/>
        <p:txBody>
          <a:bodyPr/>
          <a:lstStyle/>
          <a:p>
            <a:fld id="{D141ED89-DD77-4873-8A0E-5487DFB86018}" type="datetime1">
              <a:rPr lang="id-ID" smtClean="0"/>
              <a:pPr/>
              <a:t>30/07/2014</a:t>
            </a:fld>
            <a:endParaRPr lang="en-US"/>
          </a:p>
        </p:txBody>
      </p:sp>
      <p:sp>
        <p:nvSpPr>
          <p:cNvPr id="16" name="Slide Number Placeholder 15"/>
          <p:cNvSpPr>
            <a:spLocks noGrp="1"/>
          </p:cNvSpPr>
          <p:nvPr>
            <p:ph type="sldNum" sz="quarter" idx="10"/>
          </p:nvPr>
        </p:nvSpPr>
        <p:spPr/>
        <p:txBody>
          <a:bodyPr/>
          <a:lstStyle/>
          <a:p>
            <a:fld id="{A85DE022-4FCE-42C5-B1A0-F0BC54C2B9C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3930555" y="114300"/>
            <a:ext cx="4754658" cy="1143000"/>
          </a:xfrm>
        </p:spPr>
        <p:txBody>
          <a:bodyPr/>
          <a:lstStyle/>
          <a:p>
            <a:r>
              <a:rPr lang="en-US" dirty="0">
                <a:solidFill>
                  <a:schemeClr val="bg1"/>
                </a:solidFill>
              </a:rPr>
              <a:t>Histograms or color moments?</a:t>
            </a:r>
            <a:r>
              <a:rPr lang="ru-RU" dirty="0">
                <a:solidFill>
                  <a:schemeClr val="bg1"/>
                </a:solidFill>
              </a:rPr>
              <a:t> (</a:t>
            </a:r>
            <a:r>
              <a:rPr lang="en-US" dirty="0">
                <a:solidFill>
                  <a:schemeClr val="bg1"/>
                </a:solidFill>
              </a:rPr>
              <a:t>3</a:t>
            </a:r>
            <a:r>
              <a:rPr lang="ru-RU" dirty="0">
                <a:solidFill>
                  <a:schemeClr val="bg1"/>
                </a:solidFill>
              </a:rPr>
              <a:t>)</a:t>
            </a:r>
          </a:p>
        </p:txBody>
      </p:sp>
      <p:sp>
        <p:nvSpPr>
          <p:cNvPr id="292867" name="Rectangle 3"/>
          <p:cNvSpPr>
            <a:spLocks noChangeArrowheads="1"/>
          </p:cNvSpPr>
          <p:nvPr/>
        </p:nvSpPr>
        <p:spPr bwMode="auto">
          <a:xfrm>
            <a:off x="0" y="2814638"/>
            <a:ext cx="9144000" cy="0"/>
          </a:xfrm>
          <a:prstGeom prst="rect">
            <a:avLst/>
          </a:prstGeom>
          <a:noFill/>
          <a:ln w="9525">
            <a:noFill/>
            <a:miter lim="800000"/>
            <a:headEnd/>
            <a:tailEnd/>
          </a:ln>
          <a:effectLst/>
        </p:spPr>
        <p:txBody>
          <a:bodyPr wrap="none" anchor="ctr">
            <a:spAutoFit/>
          </a:bodyPr>
          <a:lstStyle/>
          <a:p>
            <a:endParaRPr lang="en-US"/>
          </a:p>
        </p:txBody>
      </p:sp>
      <p:sp>
        <p:nvSpPr>
          <p:cNvPr id="292868" name="Rectangle 4"/>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endParaRPr lang="en-US"/>
          </a:p>
        </p:txBody>
      </p:sp>
      <p:sp>
        <p:nvSpPr>
          <p:cNvPr id="292869" name="Rectangle 5"/>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92879" name="Object 15"/>
          <p:cNvGraphicFramePr>
            <a:graphicFrameLocks noChangeAspect="1"/>
          </p:cNvGraphicFramePr>
          <p:nvPr/>
        </p:nvGraphicFramePr>
        <p:xfrm>
          <a:off x="539750" y="1412875"/>
          <a:ext cx="5545138" cy="4306888"/>
        </p:xfrm>
        <a:graphic>
          <a:graphicData uri="http://schemas.openxmlformats.org/presentationml/2006/ole">
            <p:oleObj spid="_x0000_s108546" name="Chart" r:id="rId3" imgW="4991040" imgH="3876735" progId="Excel.Sheet.8">
              <p:embed/>
            </p:oleObj>
          </a:graphicData>
        </a:graphic>
      </p:graphicFrame>
      <p:pic>
        <p:nvPicPr>
          <p:cNvPr id="292880" name="Picture 16" descr="img0087"/>
          <p:cNvPicPr>
            <a:picLocks noChangeAspect="1" noChangeArrowheads="1"/>
          </p:cNvPicPr>
          <p:nvPr/>
        </p:nvPicPr>
        <p:blipFill>
          <a:blip r:embed="rId4"/>
          <a:srcRect/>
          <a:stretch>
            <a:fillRect/>
          </a:stretch>
        </p:blipFill>
        <p:spPr bwMode="auto">
          <a:xfrm>
            <a:off x="6443663" y="4221163"/>
            <a:ext cx="1727200" cy="1150937"/>
          </a:xfrm>
          <a:prstGeom prst="rect">
            <a:avLst/>
          </a:prstGeom>
          <a:noFill/>
        </p:spPr>
      </p:pic>
      <p:pic>
        <p:nvPicPr>
          <p:cNvPr id="292881" name="Picture 17" descr="img0088"/>
          <p:cNvPicPr>
            <a:picLocks noChangeAspect="1" noChangeArrowheads="1"/>
          </p:cNvPicPr>
          <p:nvPr/>
        </p:nvPicPr>
        <p:blipFill>
          <a:blip r:embed="rId5"/>
          <a:srcRect/>
          <a:stretch>
            <a:fillRect/>
          </a:stretch>
        </p:blipFill>
        <p:spPr bwMode="auto">
          <a:xfrm>
            <a:off x="7235825" y="4652963"/>
            <a:ext cx="1657350" cy="1103312"/>
          </a:xfrm>
          <a:prstGeom prst="rect">
            <a:avLst/>
          </a:prstGeom>
          <a:noFill/>
        </p:spPr>
      </p:pic>
      <p:pic>
        <p:nvPicPr>
          <p:cNvPr id="292882" name="Picture 18" descr="img0089"/>
          <p:cNvPicPr>
            <a:picLocks noChangeAspect="1" noChangeArrowheads="1"/>
          </p:cNvPicPr>
          <p:nvPr/>
        </p:nvPicPr>
        <p:blipFill>
          <a:blip r:embed="rId6"/>
          <a:srcRect/>
          <a:stretch>
            <a:fillRect/>
          </a:stretch>
        </p:blipFill>
        <p:spPr bwMode="auto">
          <a:xfrm>
            <a:off x="6300788" y="5013325"/>
            <a:ext cx="1584325" cy="1055688"/>
          </a:xfrm>
          <a:prstGeom prst="rect">
            <a:avLst/>
          </a:prstGeom>
          <a:noFill/>
        </p:spPr>
      </p:pic>
      <p:pic>
        <p:nvPicPr>
          <p:cNvPr id="292883" name="Picture 19" descr="TN_191008"/>
          <p:cNvPicPr>
            <a:picLocks noChangeAspect="1" noChangeArrowheads="1"/>
          </p:cNvPicPr>
          <p:nvPr/>
        </p:nvPicPr>
        <p:blipFill>
          <a:blip r:embed="rId7"/>
          <a:srcRect/>
          <a:stretch>
            <a:fillRect/>
          </a:stretch>
        </p:blipFill>
        <p:spPr bwMode="auto">
          <a:xfrm>
            <a:off x="6445250" y="1363663"/>
            <a:ext cx="1511300" cy="1003300"/>
          </a:xfrm>
          <a:prstGeom prst="rect">
            <a:avLst/>
          </a:prstGeom>
          <a:noFill/>
        </p:spPr>
      </p:pic>
      <p:pic>
        <p:nvPicPr>
          <p:cNvPr id="292884" name="Picture 20" descr="TN_191009"/>
          <p:cNvPicPr>
            <a:picLocks noChangeAspect="1" noChangeArrowheads="1"/>
          </p:cNvPicPr>
          <p:nvPr/>
        </p:nvPicPr>
        <p:blipFill>
          <a:blip r:embed="rId8"/>
          <a:srcRect/>
          <a:stretch>
            <a:fillRect/>
          </a:stretch>
        </p:blipFill>
        <p:spPr bwMode="auto">
          <a:xfrm>
            <a:off x="7235825" y="1844675"/>
            <a:ext cx="1512888" cy="1004888"/>
          </a:xfrm>
          <a:prstGeom prst="rect">
            <a:avLst/>
          </a:prstGeom>
          <a:noFill/>
        </p:spPr>
      </p:pic>
      <p:pic>
        <p:nvPicPr>
          <p:cNvPr id="292885" name="Picture 21" descr="TN_191007"/>
          <p:cNvPicPr>
            <a:picLocks noChangeAspect="1" noChangeArrowheads="1"/>
          </p:cNvPicPr>
          <p:nvPr/>
        </p:nvPicPr>
        <p:blipFill>
          <a:blip r:embed="rId9"/>
          <a:srcRect/>
          <a:stretch>
            <a:fillRect/>
          </a:stretch>
        </p:blipFill>
        <p:spPr bwMode="auto">
          <a:xfrm>
            <a:off x="6588125" y="2276475"/>
            <a:ext cx="1655763" cy="1100138"/>
          </a:xfrm>
          <a:prstGeom prst="rect">
            <a:avLst/>
          </a:prstGeom>
          <a:noFill/>
        </p:spPr>
      </p:pic>
      <p:sp>
        <p:nvSpPr>
          <p:cNvPr id="13" name="Date Placeholder 12"/>
          <p:cNvSpPr>
            <a:spLocks noGrp="1"/>
          </p:cNvSpPr>
          <p:nvPr>
            <p:ph type="dt" sz="half" idx="11"/>
          </p:nvPr>
        </p:nvSpPr>
        <p:spPr/>
        <p:txBody>
          <a:bodyPr/>
          <a:lstStyle/>
          <a:p>
            <a:fld id="{FDF6CD97-E9F8-472C-BB83-086837E60C85}" type="datetime1">
              <a:rPr lang="id-ID" smtClean="0"/>
              <a:pPr/>
              <a:t>30/07/2014</a:t>
            </a:fld>
            <a:endParaRPr lang="en-US"/>
          </a:p>
        </p:txBody>
      </p:sp>
      <p:sp>
        <p:nvSpPr>
          <p:cNvPr id="14" name="Slide Number Placeholder 13"/>
          <p:cNvSpPr>
            <a:spLocks noGrp="1"/>
          </p:cNvSpPr>
          <p:nvPr>
            <p:ph type="sldNum" sz="quarter" idx="10"/>
          </p:nvPr>
        </p:nvSpPr>
        <p:spPr/>
        <p:txBody>
          <a:bodyPr/>
          <a:lstStyle/>
          <a:p>
            <a:fld id="{A85DE022-4FCE-42C5-B1A0-F0BC54C2B9C4}"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3725839" y="114300"/>
            <a:ext cx="4959374" cy="1143000"/>
          </a:xfrm>
        </p:spPr>
        <p:txBody>
          <a:bodyPr/>
          <a:lstStyle/>
          <a:p>
            <a:r>
              <a:rPr lang="en-US" dirty="0">
                <a:solidFill>
                  <a:schemeClr val="bg1"/>
                </a:solidFill>
              </a:rPr>
              <a:t>Histograms or color moments?</a:t>
            </a:r>
            <a:r>
              <a:rPr lang="ru-RU" dirty="0">
                <a:solidFill>
                  <a:schemeClr val="bg1"/>
                </a:solidFill>
              </a:rPr>
              <a:t> (</a:t>
            </a:r>
            <a:r>
              <a:rPr lang="en-US" dirty="0">
                <a:solidFill>
                  <a:schemeClr val="bg1"/>
                </a:solidFill>
              </a:rPr>
              <a:t>4</a:t>
            </a:r>
            <a:r>
              <a:rPr lang="ru-RU" dirty="0">
                <a:solidFill>
                  <a:schemeClr val="bg1"/>
                </a:solidFill>
              </a:rPr>
              <a:t>)</a:t>
            </a:r>
          </a:p>
        </p:txBody>
      </p:sp>
      <p:sp>
        <p:nvSpPr>
          <p:cNvPr id="293891" name="Rectangle 3"/>
          <p:cNvSpPr>
            <a:spLocks noChangeArrowheads="1"/>
          </p:cNvSpPr>
          <p:nvPr/>
        </p:nvSpPr>
        <p:spPr bwMode="auto">
          <a:xfrm>
            <a:off x="0" y="2814638"/>
            <a:ext cx="9144000" cy="0"/>
          </a:xfrm>
          <a:prstGeom prst="rect">
            <a:avLst/>
          </a:prstGeom>
          <a:noFill/>
          <a:ln w="9525">
            <a:noFill/>
            <a:miter lim="800000"/>
            <a:headEnd/>
            <a:tailEnd/>
          </a:ln>
          <a:effectLst/>
        </p:spPr>
        <p:txBody>
          <a:bodyPr wrap="none" anchor="ctr">
            <a:spAutoFit/>
          </a:bodyPr>
          <a:lstStyle/>
          <a:p>
            <a:endParaRPr lang="en-US"/>
          </a:p>
        </p:txBody>
      </p:sp>
      <p:sp>
        <p:nvSpPr>
          <p:cNvPr id="293892" name="Rectangle 4"/>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endParaRPr lang="en-US"/>
          </a:p>
        </p:txBody>
      </p:sp>
      <p:sp>
        <p:nvSpPr>
          <p:cNvPr id="293893" name="Rectangle 5"/>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en-US"/>
          </a:p>
        </p:txBody>
      </p:sp>
      <p:pic>
        <p:nvPicPr>
          <p:cNvPr id="293901" name="Picture 13" descr="TN_517056"/>
          <p:cNvPicPr>
            <a:picLocks noChangeAspect="1" noChangeArrowheads="1"/>
          </p:cNvPicPr>
          <p:nvPr/>
        </p:nvPicPr>
        <p:blipFill>
          <a:blip r:embed="rId3"/>
          <a:srcRect/>
          <a:stretch>
            <a:fillRect/>
          </a:stretch>
        </p:blipFill>
        <p:spPr bwMode="auto">
          <a:xfrm>
            <a:off x="6372225" y="1557338"/>
            <a:ext cx="1771650" cy="1181100"/>
          </a:xfrm>
          <a:prstGeom prst="rect">
            <a:avLst/>
          </a:prstGeom>
          <a:noFill/>
        </p:spPr>
      </p:pic>
      <p:pic>
        <p:nvPicPr>
          <p:cNvPr id="293902" name="Picture 14" descr="TN_517048"/>
          <p:cNvPicPr>
            <a:picLocks noChangeAspect="1" noChangeArrowheads="1"/>
          </p:cNvPicPr>
          <p:nvPr/>
        </p:nvPicPr>
        <p:blipFill>
          <a:blip r:embed="rId4"/>
          <a:srcRect/>
          <a:stretch>
            <a:fillRect/>
          </a:stretch>
        </p:blipFill>
        <p:spPr bwMode="auto">
          <a:xfrm>
            <a:off x="7092950" y="1989138"/>
            <a:ext cx="1771650" cy="1181100"/>
          </a:xfrm>
          <a:prstGeom prst="rect">
            <a:avLst/>
          </a:prstGeom>
          <a:noFill/>
        </p:spPr>
      </p:pic>
      <p:pic>
        <p:nvPicPr>
          <p:cNvPr id="293903" name="Picture 15" descr="TN_517055"/>
          <p:cNvPicPr>
            <a:picLocks noChangeAspect="1" noChangeArrowheads="1"/>
          </p:cNvPicPr>
          <p:nvPr/>
        </p:nvPicPr>
        <p:blipFill>
          <a:blip r:embed="rId5"/>
          <a:srcRect/>
          <a:stretch>
            <a:fillRect/>
          </a:stretch>
        </p:blipFill>
        <p:spPr bwMode="auto">
          <a:xfrm>
            <a:off x="6227763" y="2492375"/>
            <a:ext cx="1771650" cy="1181100"/>
          </a:xfrm>
          <a:prstGeom prst="rect">
            <a:avLst/>
          </a:prstGeom>
          <a:noFill/>
        </p:spPr>
      </p:pic>
      <p:pic>
        <p:nvPicPr>
          <p:cNvPr id="293904" name="Picture 16" descr="TN_563083"/>
          <p:cNvPicPr>
            <a:picLocks noChangeAspect="1" noChangeArrowheads="1"/>
          </p:cNvPicPr>
          <p:nvPr/>
        </p:nvPicPr>
        <p:blipFill>
          <a:blip r:embed="rId6"/>
          <a:srcRect/>
          <a:stretch>
            <a:fillRect/>
          </a:stretch>
        </p:blipFill>
        <p:spPr bwMode="auto">
          <a:xfrm>
            <a:off x="6156325" y="4365625"/>
            <a:ext cx="1181100" cy="1771650"/>
          </a:xfrm>
          <a:prstGeom prst="rect">
            <a:avLst/>
          </a:prstGeom>
          <a:noFill/>
        </p:spPr>
      </p:pic>
      <p:pic>
        <p:nvPicPr>
          <p:cNvPr id="293905" name="Picture 17" descr="TN_563081"/>
          <p:cNvPicPr>
            <a:picLocks noChangeAspect="1" noChangeArrowheads="1"/>
          </p:cNvPicPr>
          <p:nvPr/>
        </p:nvPicPr>
        <p:blipFill>
          <a:blip r:embed="rId7"/>
          <a:srcRect/>
          <a:stretch>
            <a:fillRect/>
          </a:stretch>
        </p:blipFill>
        <p:spPr bwMode="auto">
          <a:xfrm>
            <a:off x="7164388" y="3789363"/>
            <a:ext cx="1771650" cy="1181100"/>
          </a:xfrm>
          <a:prstGeom prst="rect">
            <a:avLst/>
          </a:prstGeom>
          <a:noFill/>
        </p:spPr>
      </p:pic>
      <p:pic>
        <p:nvPicPr>
          <p:cNvPr id="293906" name="Picture 18" descr="TN_563082"/>
          <p:cNvPicPr>
            <a:picLocks noChangeAspect="1" noChangeArrowheads="1"/>
          </p:cNvPicPr>
          <p:nvPr/>
        </p:nvPicPr>
        <p:blipFill>
          <a:blip r:embed="rId8"/>
          <a:srcRect/>
          <a:stretch>
            <a:fillRect/>
          </a:stretch>
        </p:blipFill>
        <p:spPr bwMode="auto">
          <a:xfrm>
            <a:off x="7235825" y="5084763"/>
            <a:ext cx="1771650" cy="1181100"/>
          </a:xfrm>
          <a:prstGeom prst="rect">
            <a:avLst/>
          </a:prstGeom>
          <a:noFill/>
        </p:spPr>
      </p:pic>
      <p:graphicFrame>
        <p:nvGraphicFramePr>
          <p:cNvPr id="293907" name="Object 19"/>
          <p:cNvGraphicFramePr>
            <a:graphicFrameLocks noChangeAspect="1"/>
          </p:cNvGraphicFramePr>
          <p:nvPr/>
        </p:nvGraphicFramePr>
        <p:xfrm>
          <a:off x="306388" y="1447800"/>
          <a:ext cx="5849937" cy="4587875"/>
        </p:xfrm>
        <a:graphic>
          <a:graphicData uri="http://schemas.openxmlformats.org/presentationml/2006/ole">
            <p:oleObj spid="_x0000_s109570" name="Chart" r:id="rId9" imgW="4943535" imgH="3876735" progId="Excel.Sheet.8">
              <p:embed/>
            </p:oleObj>
          </a:graphicData>
        </a:graphic>
      </p:graphicFrame>
      <p:sp>
        <p:nvSpPr>
          <p:cNvPr id="13" name="Date Placeholder 12"/>
          <p:cNvSpPr>
            <a:spLocks noGrp="1"/>
          </p:cNvSpPr>
          <p:nvPr>
            <p:ph type="dt" sz="half" idx="11"/>
          </p:nvPr>
        </p:nvSpPr>
        <p:spPr/>
        <p:txBody>
          <a:bodyPr/>
          <a:lstStyle/>
          <a:p>
            <a:fld id="{4586EC00-881D-42C0-B0EC-D1E58F0588FB}" type="datetime1">
              <a:rPr lang="id-ID" smtClean="0"/>
              <a:pPr/>
              <a:t>30/07/2014</a:t>
            </a:fld>
            <a:endParaRPr lang="en-US"/>
          </a:p>
        </p:txBody>
      </p:sp>
      <p:sp>
        <p:nvSpPr>
          <p:cNvPr id="14" name="Slide Number Placeholder 13"/>
          <p:cNvSpPr>
            <a:spLocks noGrp="1"/>
          </p:cNvSpPr>
          <p:nvPr>
            <p:ph type="sldNum" sz="quarter" idx="10"/>
          </p:nvPr>
        </p:nvSpPr>
        <p:spPr/>
        <p:txBody>
          <a:bodyPr/>
          <a:lstStyle/>
          <a:p>
            <a:fld id="{A85DE022-4FCE-42C5-B1A0-F0BC54C2B9C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976" y="228600"/>
            <a:ext cx="4658072" cy="990600"/>
          </a:xfrm>
        </p:spPr>
        <p:txBody>
          <a:bodyPr/>
          <a:lstStyle/>
          <a:p>
            <a:r>
              <a:rPr lang="id-ID" dirty="0" smtClean="0">
                <a:solidFill>
                  <a:schemeClr val="bg1"/>
                </a:solidFill>
              </a:rPr>
              <a:t>Sumber</a:t>
            </a:r>
            <a:endParaRPr lang="en-US" dirty="0">
              <a:solidFill>
                <a:schemeClr val="bg1"/>
              </a:solidFill>
            </a:endParaRPr>
          </a:p>
        </p:txBody>
      </p:sp>
      <p:sp>
        <p:nvSpPr>
          <p:cNvPr id="3" name="Date Placeholder 2"/>
          <p:cNvSpPr>
            <a:spLocks noGrp="1"/>
          </p:cNvSpPr>
          <p:nvPr>
            <p:ph type="dt" sz="half" idx="10"/>
          </p:nvPr>
        </p:nvSpPr>
        <p:spPr/>
        <p:txBody>
          <a:bodyPr/>
          <a:lstStyle/>
          <a:p>
            <a:fld id="{54C81863-4262-47E9-870B-FEF3D6C5EF68}" type="datetime1">
              <a:rPr lang="id-ID" smtClean="0"/>
              <a:pPr/>
              <a:t>30/07/2014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35</a:t>
            </a:fld>
            <a:endParaRPr lang="id-ID"/>
          </a:p>
        </p:txBody>
      </p:sp>
      <p:sp>
        <p:nvSpPr>
          <p:cNvPr id="5" name="Content Placeholder 4"/>
          <p:cNvSpPr>
            <a:spLocks noGrp="1"/>
          </p:cNvSpPr>
          <p:nvPr>
            <p:ph sz="quarter" idx="1"/>
          </p:nvPr>
        </p:nvSpPr>
        <p:spPr/>
        <p:txBody>
          <a:bodyPr/>
          <a:lstStyle/>
          <a:p>
            <a:r>
              <a:rPr lang="id-ID" dirty="0" smtClean="0"/>
              <a:t>Russian Summer School In Information Retrieval: CBIR, Natalia Vassilieva , HP Labs Russia, 2008</a:t>
            </a:r>
          </a:p>
          <a:p>
            <a:r>
              <a:rPr lang="id-ID" dirty="0" smtClean="0"/>
              <a:t>Bahan Slide dapat diakses di Nawapak Eua-anant:gear.kku.ac.th/~nawapak</a:t>
            </a:r>
            <a:endParaRPr lang="en-US" dirty="0" smtClean="0"/>
          </a:p>
          <a:p>
            <a:pPr>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358775" cy="365125"/>
          </a:xfrm>
        </p:spPr>
        <p:txBody>
          <a:bodyPr/>
          <a:lstStyle/>
          <a:p>
            <a:pPr>
              <a:defRPr/>
            </a:pPr>
            <a:fld id="{1F2884EB-C6E3-684C-A39B-0E652C4E0E60}" type="slidenum">
              <a:rPr lang="en-US" smtClean="0"/>
              <a:pPr>
                <a:defRPr/>
              </a:pPr>
              <a:t>36</a:t>
            </a:fld>
            <a:endParaRPr lang="en-US" dirty="0"/>
          </a:p>
        </p:txBody>
      </p:sp>
      <p:sp>
        <p:nvSpPr>
          <p:cNvPr id="5" name="Date Placeholder 4"/>
          <p:cNvSpPr>
            <a:spLocks noGrp="1"/>
          </p:cNvSpPr>
          <p:nvPr>
            <p:ph type="dt" sz="half" idx="4294967295"/>
          </p:nvPr>
        </p:nvSpPr>
        <p:spPr>
          <a:xfrm>
            <a:off x="0" y="6356350"/>
            <a:ext cx="1643063" cy="365125"/>
          </a:xfrm>
        </p:spPr>
        <p:txBody>
          <a:bodyPr/>
          <a:lstStyle/>
          <a:p>
            <a:pPr>
              <a:defRPr/>
            </a:pPr>
            <a:fld id="{FFF8FCDA-9AC8-42D6-82CD-5DAD8A029ACE}" type="datetime1">
              <a:rPr lang="id-ID" smtClean="0"/>
              <a:pPr>
                <a:defRPr/>
              </a:pPr>
              <a:t>30/07/2014</a:t>
            </a:fld>
            <a:endParaRPr lang="en-US" dirty="0"/>
          </a:p>
        </p:txBody>
      </p:sp>
    </p:spTree>
    <p:extLst>
      <p:ext uri="{BB962C8B-B14F-4D97-AF65-F5344CB8AC3E}">
        <p14:creationId xmlns:p14="http://schemas.microsoft.com/office/powerpoint/2010/main" xmlns="" val="166628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buFont typeface="Arial" pitchFamily="34" charset="0"/>
              <a:buChar char="•"/>
            </a:pPr>
            <a:r>
              <a:rPr lang="id-ID" b="1" dirty="0" smtClean="0"/>
              <a:t>Ciri Warna: </a:t>
            </a:r>
            <a:endParaRPr lang="id-ID" b="1" dirty="0" smtClean="0"/>
          </a:p>
          <a:p>
            <a:pPr lvl="1">
              <a:buFont typeface="Arial" pitchFamily="34" charset="0"/>
              <a:buChar char="•"/>
            </a:pPr>
            <a:r>
              <a:rPr lang="id-ID" b="1" dirty="0" smtClean="0">
                <a:solidFill>
                  <a:schemeClr val="tx2"/>
                </a:solidFill>
              </a:rPr>
              <a:t>Color Fundamental</a:t>
            </a:r>
          </a:p>
          <a:p>
            <a:pPr lvl="1">
              <a:buFont typeface="Arial" pitchFamily="34" charset="0"/>
              <a:buChar char="•"/>
            </a:pPr>
            <a:r>
              <a:rPr lang="id-ID" b="1" dirty="0" smtClean="0"/>
              <a:t>Color Space</a:t>
            </a:r>
          </a:p>
          <a:p>
            <a:pPr lvl="1">
              <a:buFont typeface="Arial" pitchFamily="34" charset="0"/>
              <a:buChar char="•"/>
            </a:pPr>
            <a:r>
              <a:rPr lang="en-US" b="1" dirty="0" smtClean="0"/>
              <a:t>Color Feature : Histogram and Color Moment</a:t>
            </a:r>
          </a:p>
        </p:txBody>
      </p:sp>
      <p:sp>
        <p:nvSpPr>
          <p:cNvPr id="3" name="Title 2"/>
          <p:cNvSpPr>
            <a:spLocks noGrp="1"/>
          </p:cNvSpPr>
          <p:nvPr>
            <p:ph type="title"/>
          </p:nvPr>
        </p:nvSpPr>
        <p:spPr/>
        <p:txBody>
          <a:bodyPr/>
          <a:lstStyle/>
          <a:p>
            <a:r>
              <a:rPr lang="id-ID" sz="3200" dirty="0" smtClean="0"/>
              <a:t>Materi Pertemuan </a:t>
            </a:r>
            <a:r>
              <a:rPr lang="id-ID" sz="3200" dirty="0" smtClean="0"/>
              <a:t>8</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635374" y="228600"/>
            <a:ext cx="5130673" cy="990600"/>
          </a:xfrm>
        </p:spPr>
        <p:txBody>
          <a:bodyPr/>
          <a:lstStyle/>
          <a:p>
            <a:r>
              <a:rPr lang="en-US" dirty="0">
                <a:solidFill>
                  <a:schemeClr val="bg1"/>
                </a:solidFill>
              </a:rPr>
              <a:t>Color fundamentals</a:t>
            </a:r>
            <a:endParaRPr lang="ru-RU" dirty="0">
              <a:solidFill>
                <a:schemeClr val="bg1"/>
              </a:solidFill>
            </a:endParaRPr>
          </a:p>
        </p:txBody>
      </p:sp>
      <p:sp>
        <p:nvSpPr>
          <p:cNvPr id="252931" name="Rectangle 3"/>
          <p:cNvSpPr>
            <a:spLocks noGrp="1" noChangeArrowheads="1"/>
          </p:cNvSpPr>
          <p:nvPr>
            <p:ph type="body" idx="1"/>
          </p:nvPr>
        </p:nvSpPr>
        <p:spPr>
          <a:xfrm>
            <a:off x="468313" y="1341438"/>
            <a:ext cx="8272462" cy="647700"/>
          </a:xfrm>
        </p:spPr>
        <p:txBody>
          <a:bodyPr/>
          <a:lstStyle/>
          <a:p>
            <a:r>
              <a:rPr lang="en-US">
                <a:solidFill>
                  <a:schemeClr val="accent1"/>
                </a:solidFill>
              </a:rPr>
              <a:t>Color in the eye</a:t>
            </a:r>
            <a:endParaRPr lang="ru-RU">
              <a:solidFill>
                <a:schemeClr val="accent1"/>
              </a:solidFill>
            </a:endParaRPr>
          </a:p>
        </p:txBody>
      </p:sp>
      <p:pic>
        <p:nvPicPr>
          <p:cNvPr id="252932" name="Picture 4"/>
          <p:cNvPicPr>
            <a:picLocks noChangeAspect="1" noChangeArrowheads="1"/>
          </p:cNvPicPr>
          <p:nvPr/>
        </p:nvPicPr>
        <p:blipFill>
          <a:blip r:embed="rId2"/>
          <a:srcRect/>
          <a:stretch>
            <a:fillRect/>
          </a:stretch>
        </p:blipFill>
        <p:spPr bwMode="auto">
          <a:xfrm>
            <a:off x="684213" y="2387600"/>
            <a:ext cx="2857500" cy="2162175"/>
          </a:xfrm>
          <a:prstGeom prst="rect">
            <a:avLst/>
          </a:prstGeom>
          <a:noFill/>
          <a:ln w="19050" algn="ctr">
            <a:noFill/>
            <a:miter lim="800000"/>
            <a:headEnd/>
            <a:tailEnd/>
          </a:ln>
          <a:effectLst/>
        </p:spPr>
      </p:pic>
      <p:sp>
        <p:nvSpPr>
          <p:cNvPr id="252933" name="Rectangle 5"/>
          <p:cNvSpPr>
            <a:spLocks noChangeArrowheads="1"/>
          </p:cNvSpPr>
          <p:nvPr/>
        </p:nvSpPr>
        <p:spPr bwMode="auto">
          <a:xfrm>
            <a:off x="539750" y="4691063"/>
            <a:ext cx="3816350" cy="825500"/>
          </a:xfrm>
          <a:prstGeom prst="rect">
            <a:avLst/>
          </a:prstGeom>
          <a:noFill/>
          <a:ln w="19050" algn="ctr">
            <a:noFill/>
            <a:miter lim="800000"/>
            <a:headEnd/>
            <a:tailEnd/>
          </a:ln>
          <a:effectLst/>
        </p:spPr>
        <p:txBody>
          <a:bodyPr anchor="ctr">
            <a:spAutoFit/>
          </a:bodyPr>
          <a:lstStyle/>
          <a:p>
            <a:pPr>
              <a:spcBef>
                <a:spcPct val="0"/>
              </a:spcBef>
            </a:pPr>
            <a:r>
              <a:rPr lang="ru-RU"/>
              <a:t>Normalized typical human cone cell responses (S, M, and L types) to monochromatic spectral stimuli </a:t>
            </a:r>
          </a:p>
        </p:txBody>
      </p:sp>
      <p:sp>
        <p:nvSpPr>
          <p:cNvPr id="252934" name="Rectangle 6"/>
          <p:cNvSpPr>
            <a:spLocks noChangeArrowheads="1"/>
          </p:cNvSpPr>
          <p:nvPr/>
        </p:nvSpPr>
        <p:spPr bwMode="auto">
          <a:xfrm>
            <a:off x="3635375" y="1917700"/>
            <a:ext cx="5184775" cy="2447925"/>
          </a:xfrm>
          <a:prstGeom prst="rect">
            <a:avLst/>
          </a:prstGeom>
          <a:noFill/>
          <a:ln w="9525">
            <a:noFill/>
            <a:miter lim="800000"/>
            <a:headEnd/>
            <a:tailEnd/>
          </a:ln>
          <a:effectLst/>
        </p:spPr>
        <p:txBody>
          <a:bodyPr/>
          <a:lstStyle/>
          <a:p>
            <a:pPr marL="571500" lvl="1" indent="-228600">
              <a:lnSpc>
                <a:spcPct val="90000"/>
              </a:lnSpc>
              <a:spcBef>
                <a:spcPct val="25000"/>
              </a:spcBef>
              <a:spcAft>
                <a:spcPct val="10000"/>
              </a:spcAft>
              <a:buClr>
                <a:srgbClr val="ABA69F"/>
              </a:buClr>
              <a:buSzPct val="85000"/>
              <a:buFont typeface="Futura Bk" pitchFamily="34" charset="0"/>
              <a:buChar char="−"/>
            </a:pPr>
            <a:r>
              <a:rPr lang="en-US" sz="2400">
                <a:cs typeface="Arial" charset="0"/>
              </a:rPr>
              <a:t>V</a:t>
            </a:r>
            <a:r>
              <a:rPr lang="ru-RU" sz="2400">
                <a:cs typeface="Arial" charset="0"/>
              </a:rPr>
              <a:t>arying sensitivity of different cells in the retina</a:t>
            </a:r>
            <a:r>
              <a:rPr lang="en-US" sz="2400">
                <a:cs typeface="Arial" charset="0"/>
              </a:rPr>
              <a:t> (cones)</a:t>
            </a:r>
            <a:r>
              <a:rPr lang="ru-RU" sz="2400">
                <a:cs typeface="Arial" charset="0"/>
              </a:rPr>
              <a:t> to light of different wavelengths</a:t>
            </a:r>
            <a:r>
              <a:rPr lang="en-US" sz="2400">
                <a:cs typeface="Arial" charset="0"/>
              </a:rPr>
              <a:t>:</a:t>
            </a:r>
          </a:p>
          <a:p>
            <a:pPr lvl="2" indent="-228600">
              <a:lnSpc>
                <a:spcPct val="90000"/>
              </a:lnSpc>
              <a:spcBef>
                <a:spcPct val="25000"/>
              </a:spcBef>
              <a:spcAft>
                <a:spcPct val="10000"/>
              </a:spcAft>
              <a:buClr>
                <a:srgbClr val="ABA69F"/>
              </a:buClr>
              <a:buSzPct val="85000"/>
              <a:buFontTx/>
              <a:buChar char="•"/>
            </a:pPr>
            <a:r>
              <a:rPr lang="en-US" sz="2000">
                <a:cs typeface="Arial" charset="0"/>
              </a:rPr>
              <a:t>S-cones: </a:t>
            </a:r>
            <a:r>
              <a:rPr lang="ru-RU" sz="2000">
                <a:cs typeface="Arial" charset="0"/>
              </a:rPr>
              <a:t>short-wavelength</a:t>
            </a:r>
            <a:r>
              <a:rPr lang="en-US" sz="2000">
                <a:cs typeface="Arial" charset="0"/>
              </a:rPr>
              <a:t> (blue);</a:t>
            </a:r>
          </a:p>
          <a:p>
            <a:pPr lvl="2" indent="-228600">
              <a:lnSpc>
                <a:spcPct val="90000"/>
              </a:lnSpc>
              <a:spcBef>
                <a:spcPct val="25000"/>
              </a:spcBef>
              <a:spcAft>
                <a:spcPct val="10000"/>
              </a:spcAft>
              <a:buClr>
                <a:srgbClr val="ABA69F"/>
              </a:buClr>
              <a:buSzPct val="85000"/>
              <a:buFontTx/>
              <a:buChar char="•"/>
            </a:pPr>
            <a:r>
              <a:rPr lang="en-US" sz="2000">
                <a:cs typeface="Arial" charset="0"/>
              </a:rPr>
              <a:t>M-cones: middle-wavelength (green);</a:t>
            </a:r>
          </a:p>
          <a:p>
            <a:pPr lvl="2" indent="-228600">
              <a:lnSpc>
                <a:spcPct val="90000"/>
              </a:lnSpc>
              <a:spcBef>
                <a:spcPct val="25000"/>
              </a:spcBef>
              <a:spcAft>
                <a:spcPct val="10000"/>
              </a:spcAft>
              <a:buClr>
                <a:srgbClr val="ABA69F"/>
              </a:buClr>
              <a:buSzPct val="85000"/>
              <a:buFontTx/>
              <a:buChar char="•"/>
            </a:pPr>
            <a:r>
              <a:rPr lang="en-US" sz="2000">
                <a:cs typeface="Arial" charset="0"/>
              </a:rPr>
              <a:t>L-cones: long-wavelength (red).</a:t>
            </a:r>
            <a:endParaRPr lang="ru-RU" sz="2000">
              <a:cs typeface="Arial" charset="0"/>
            </a:endParaRPr>
          </a:p>
        </p:txBody>
      </p:sp>
      <p:pic>
        <p:nvPicPr>
          <p:cNvPr id="252935" name="Picture 7"/>
          <p:cNvPicPr>
            <a:picLocks noChangeAspect="1" noChangeArrowheads="1"/>
          </p:cNvPicPr>
          <p:nvPr/>
        </p:nvPicPr>
        <p:blipFill>
          <a:blip r:embed="rId3"/>
          <a:srcRect/>
          <a:stretch>
            <a:fillRect/>
          </a:stretch>
        </p:blipFill>
        <p:spPr bwMode="auto">
          <a:xfrm>
            <a:off x="4427538" y="4581525"/>
            <a:ext cx="3286125" cy="1066800"/>
          </a:xfrm>
          <a:prstGeom prst="rect">
            <a:avLst/>
          </a:prstGeom>
          <a:noFill/>
        </p:spPr>
      </p:pic>
      <p:sp>
        <p:nvSpPr>
          <p:cNvPr id="8" name="Date Placeholder 7"/>
          <p:cNvSpPr>
            <a:spLocks noGrp="1"/>
          </p:cNvSpPr>
          <p:nvPr>
            <p:ph type="dt" sz="half" idx="10"/>
          </p:nvPr>
        </p:nvSpPr>
        <p:spPr/>
        <p:txBody>
          <a:bodyPr/>
          <a:lstStyle/>
          <a:p>
            <a:fld id="{03E8B522-1D09-45DF-B98A-6AFC7FD7964C}" type="datetime1">
              <a:rPr lang="id-ID" smtClean="0"/>
              <a:pPr/>
              <a:t>30/07/2014</a:t>
            </a:fld>
            <a:endParaRPr lang="id-ID"/>
          </a:p>
        </p:txBody>
      </p:sp>
      <p:sp>
        <p:nvSpPr>
          <p:cNvPr id="9" name="Slide Number Placeholder 8"/>
          <p:cNvSpPr>
            <a:spLocks noGrp="1"/>
          </p:cNvSpPr>
          <p:nvPr>
            <p:ph type="sldNum" sz="quarter" idx="12"/>
          </p:nvPr>
        </p:nvSpPr>
        <p:spPr/>
        <p:txBody>
          <a:bodyPr/>
          <a:lstStyle/>
          <a:p>
            <a:fld id="{7F302563-E7AF-4054-B59A-0FF0C3D1AC5E}" type="slidenum">
              <a:rPr lang="id-ID" smtClean="0"/>
              <a:pPr/>
              <a:t>5</a:t>
            </a:fld>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3534770" y="228600"/>
            <a:ext cx="5231278" cy="990600"/>
          </a:xfrm>
        </p:spPr>
        <p:txBody>
          <a:bodyPr/>
          <a:lstStyle/>
          <a:p>
            <a:r>
              <a:rPr lang="en-US" dirty="0">
                <a:solidFill>
                  <a:schemeClr val="bg1"/>
                </a:solidFill>
              </a:rPr>
              <a:t>Color fundamentals</a:t>
            </a:r>
            <a:endParaRPr lang="ru-RU" dirty="0">
              <a:solidFill>
                <a:schemeClr val="bg1"/>
              </a:solidFill>
            </a:endParaRPr>
          </a:p>
        </p:txBody>
      </p:sp>
      <p:sp>
        <p:nvSpPr>
          <p:cNvPr id="253955" name="Rectangle 3"/>
          <p:cNvSpPr>
            <a:spLocks noGrp="1" noChangeArrowheads="1"/>
          </p:cNvSpPr>
          <p:nvPr>
            <p:ph type="body" idx="1"/>
          </p:nvPr>
        </p:nvSpPr>
        <p:spPr>
          <a:xfrm>
            <a:off x="468313" y="1341438"/>
            <a:ext cx="8272462" cy="647700"/>
          </a:xfrm>
        </p:spPr>
        <p:txBody>
          <a:bodyPr/>
          <a:lstStyle/>
          <a:p>
            <a:r>
              <a:rPr lang="en-US">
                <a:solidFill>
                  <a:schemeClr val="accent1"/>
                </a:solidFill>
              </a:rPr>
              <a:t>Primary and secondary colors</a:t>
            </a:r>
            <a:endParaRPr lang="ru-RU">
              <a:solidFill>
                <a:schemeClr val="accent1"/>
              </a:solidFill>
            </a:endParaRPr>
          </a:p>
        </p:txBody>
      </p:sp>
      <p:sp>
        <p:nvSpPr>
          <p:cNvPr id="253956" name="Rectangle 4"/>
          <p:cNvSpPr>
            <a:spLocks noChangeArrowheads="1"/>
          </p:cNvSpPr>
          <p:nvPr/>
        </p:nvSpPr>
        <p:spPr bwMode="auto">
          <a:xfrm>
            <a:off x="2771775" y="1916113"/>
            <a:ext cx="6048375" cy="4535487"/>
          </a:xfrm>
          <a:prstGeom prst="rect">
            <a:avLst/>
          </a:prstGeom>
          <a:noFill/>
          <a:ln w="9525">
            <a:noFill/>
            <a:miter lim="800000"/>
            <a:headEnd/>
            <a:tailEnd/>
          </a:ln>
          <a:effectLst/>
        </p:spPr>
        <p:txBody>
          <a:bodyPr/>
          <a:lstStyle/>
          <a:p>
            <a:pPr marL="571500" lvl="1" indent="-228600">
              <a:lnSpc>
                <a:spcPct val="90000"/>
              </a:lnSpc>
              <a:spcAft>
                <a:spcPct val="10000"/>
              </a:spcAft>
              <a:buClr>
                <a:srgbClr val="ABA69F"/>
              </a:buClr>
              <a:buSzPct val="85000"/>
              <a:buFont typeface="Futura Bk" pitchFamily="34" charset="0"/>
              <a:buChar char="−"/>
            </a:pPr>
            <a:r>
              <a:rPr lang="en-US" sz="2400">
                <a:cs typeface="Arial" charset="0"/>
              </a:rPr>
              <a:t>Due to different absorption curves of the cones, colors are seen as variable combinations of the so-called primary colors: red, green and blue.</a:t>
            </a:r>
          </a:p>
          <a:p>
            <a:pPr marL="571500" lvl="1" indent="-228600">
              <a:lnSpc>
                <a:spcPct val="90000"/>
              </a:lnSpc>
              <a:spcAft>
                <a:spcPct val="10000"/>
              </a:spcAft>
              <a:buClr>
                <a:srgbClr val="ABA69F"/>
              </a:buClr>
              <a:buSzPct val="85000"/>
              <a:buFont typeface="Futura Bk" pitchFamily="34" charset="0"/>
              <a:buChar char="−"/>
            </a:pPr>
            <a:r>
              <a:rPr lang="en-US" sz="2400">
                <a:cs typeface="Arial" charset="0"/>
              </a:rPr>
              <a:t>The primary colors can be added to produce the secondary colors of light: magenta (R+B), cyan (G + B), and yellow (R + G).</a:t>
            </a:r>
          </a:p>
          <a:p>
            <a:pPr marL="571500" lvl="1" indent="-228600">
              <a:lnSpc>
                <a:spcPct val="90000"/>
              </a:lnSpc>
              <a:spcAft>
                <a:spcPct val="10000"/>
              </a:spcAft>
              <a:buClr>
                <a:srgbClr val="ABA69F"/>
              </a:buClr>
              <a:buSzPct val="85000"/>
              <a:buFont typeface="Futura Bk" pitchFamily="34" charset="0"/>
              <a:buChar char="−"/>
            </a:pPr>
            <a:r>
              <a:rPr lang="en-US" sz="2400">
                <a:cs typeface="Arial" charset="0"/>
              </a:rPr>
              <a:t>For pigments and colorants, a primary color is the one that subtracts (absorbs) a primary color of light and reflects the other two. </a:t>
            </a:r>
            <a:endParaRPr lang="ru-RU" sz="2400">
              <a:cs typeface="Arial" charset="0"/>
            </a:endParaRPr>
          </a:p>
        </p:txBody>
      </p:sp>
      <p:pic>
        <p:nvPicPr>
          <p:cNvPr id="253957" name="Picture 5"/>
          <p:cNvPicPr>
            <a:picLocks noChangeAspect="1" noChangeArrowheads="1"/>
          </p:cNvPicPr>
          <p:nvPr/>
        </p:nvPicPr>
        <p:blipFill>
          <a:blip r:embed="rId2"/>
          <a:srcRect/>
          <a:stretch>
            <a:fillRect/>
          </a:stretch>
        </p:blipFill>
        <p:spPr bwMode="auto">
          <a:xfrm>
            <a:off x="827088" y="2028825"/>
            <a:ext cx="1512887" cy="1512888"/>
          </a:xfrm>
          <a:prstGeom prst="rect">
            <a:avLst/>
          </a:prstGeom>
          <a:noFill/>
          <a:ln w="19050" algn="ctr">
            <a:noFill/>
            <a:miter lim="800000"/>
            <a:headEnd/>
            <a:tailEnd/>
          </a:ln>
          <a:effectLst/>
        </p:spPr>
      </p:pic>
      <p:pic>
        <p:nvPicPr>
          <p:cNvPr id="253958" name="Picture 6"/>
          <p:cNvPicPr>
            <a:picLocks noChangeAspect="1" noChangeArrowheads="1"/>
          </p:cNvPicPr>
          <p:nvPr/>
        </p:nvPicPr>
        <p:blipFill>
          <a:blip r:embed="rId3"/>
          <a:srcRect/>
          <a:stretch>
            <a:fillRect/>
          </a:stretch>
        </p:blipFill>
        <p:spPr bwMode="auto">
          <a:xfrm>
            <a:off x="827088" y="4365625"/>
            <a:ext cx="1512887" cy="1512888"/>
          </a:xfrm>
          <a:prstGeom prst="rect">
            <a:avLst/>
          </a:prstGeom>
          <a:noFill/>
          <a:ln w="6350" algn="ctr">
            <a:solidFill>
              <a:schemeClr val="tx1"/>
            </a:solidFill>
            <a:miter lim="800000"/>
            <a:headEnd/>
            <a:tailEnd/>
          </a:ln>
          <a:effectLst/>
        </p:spPr>
      </p:pic>
      <p:sp>
        <p:nvSpPr>
          <p:cNvPr id="253959" name="Rectangle 7"/>
          <p:cNvSpPr>
            <a:spLocks noChangeArrowheads="1"/>
          </p:cNvSpPr>
          <p:nvPr/>
        </p:nvSpPr>
        <p:spPr bwMode="auto">
          <a:xfrm>
            <a:off x="754063" y="3500438"/>
            <a:ext cx="2305050" cy="581025"/>
          </a:xfrm>
          <a:prstGeom prst="rect">
            <a:avLst/>
          </a:prstGeom>
          <a:noFill/>
          <a:ln w="19050" algn="ctr">
            <a:noFill/>
            <a:miter lim="800000"/>
            <a:headEnd/>
            <a:tailEnd/>
          </a:ln>
          <a:effectLst/>
        </p:spPr>
        <p:txBody>
          <a:bodyPr anchor="ctr">
            <a:spAutoFit/>
          </a:bodyPr>
          <a:lstStyle/>
          <a:p>
            <a:pPr>
              <a:spcBef>
                <a:spcPct val="0"/>
              </a:spcBef>
            </a:pPr>
            <a:r>
              <a:rPr lang="en-US"/>
              <a:t>Mixture of lights (Additive primaries)</a:t>
            </a:r>
            <a:endParaRPr lang="ru-RU"/>
          </a:p>
        </p:txBody>
      </p:sp>
      <p:sp>
        <p:nvSpPr>
          <p:cNvPr id="253960" name="Rectangle 8"/>
          <p:cNvSpPr>
            <a:spLocks noChangeArrowheads="1"/>
          </p:cNvSpPr>
          <p:nvPr/>
        </p:nvSpPr>
        <p:spPr bwMode="auto">
          <a:xfrm>
            <a:off x="755650" y="5876925"/>
            <a:ext cx="2305050" cy="581025"/>
          </a:xfrm>
          <a:prstGeom prst="rect">
            <a:avLst/>
          </a:prstGeom>
          <a:noFill/>
          <a:ln w="19050" algn="ctr">
            <a:noFill/>
            <a:miter lim="800000"/>
            <a:headEnd/>
            <a:tailEnd/>
          </a:ln>
          <a:effectLst/>
        </p:spPr>
        <p:txBody>
          <a:bodyPr anchor="ctr">
            <a:spAutoFit/>
          </a:bodyPr>
          <a:lstStyle/>
          <a:p>
            <a:pPr>
              <a:spcBef>
                <a:spcPct val="0"/>
              </a:spcBef>
            </a:pPr>
            <a:r>
              <a:rPr lang="en-US"/>
              <a:t>Mixture of pigments (Subtractive primaries)</a:t>
            </a:r>
            <a:endParaRPr lang="ru-RU"/>
          </a:p>
        </p:txBody>
      </p:sp>
      <p:sp>
        <p:nvSpPr>
          <p:cNvPr id="9" name="Date Placeholder 8"/>
          <p:cNvSpPr>
            <a:spLocks noGrp="1"/>
          </p:cNvSpPr>
          <p:nvPr>
            <p:ph type="dt" sz="half" idx="10"/>
          </p:nvPr>
        </p:nvSpPr>
        <p:spPr/>
        <p:txBody>
          <a:bodyPr/>
          <a:lstStyle/>
          <a:p>
            <a:fld id="{973BED2D-D93C-4EAA-85D9-12554CD5CFFB}" type="datetime1">
              <a:rPr lang="id-ID" smtClean="0"/>
              <a:pPr/>
              <a:t>30/07/2014</a:t>
            </a:fld>
            <a:endParaRPr lang="id-ID"/>
          </a:p>
        </p:txBody>
      </p:sp>
      <p:sp>
        <p:nvSpPr>
          <p:cNvPr id="10" name="Slide Number Placeholder 9"/>
          <p:cNvSpPr>
            <a:spLocks noGrp="1"/>
          </p:cNvSpPr>
          <p:nvPr>
            <p:ph type="sldNum" sz="quarter" idx="12"/>
          </p:nvPr>
        </p:nvSpPr>
        <p:spPr/>
        <p:txBody>
          <a:bodyPr/>
          <a:lstStyle/>
          <a:p>
            <a:fld id="{7F302563-E7AF-4054-B59A-0FF0C3D1AC5E}" type="slidenum">
              <a:rPr lang="id-ID" smtClean="0"/>
              <a:pPr/>
              <a:t>6</a:t>
            </a:fld>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698542" y="228600"/>
            <a:ext cx="5067505" cy="990600"/>
          </a:xfrm>
        </p:spPr>
        <p:txBody>
          <a:bodyPr/>
          <a:lstStyle/>
          <a:p>
            <a:r>
              <a:rPr lang="en-US" dirty="0">
                <a:solidFill>
                  <a:schemeClr val="bg1"/>
                </a:solidFill>
              </a:rPr>
              <a:t>Color fundamentals</a:t>
            </a:r>
            <a:endParaRPr lang="ru-RU" dirty="0">
              <a:solidFill>
                <a:schemeClr val="bg1"/>
              </a:solidFill>
            </a:endParaRPr>
          </a:p>
        </p:txBody>
      </p:sp>
      <p:sp>
        <p:nvSpPr>
          <p:cNvPr id="254979" name="Rectangle 3"/>
          <p:cNvSpPr>
            <a:spLocks noGrp="1" noChangeArrowheads="1"/>
          </p:cNvSpPr>
          <p:nvPr>
            <p:ph type="body" idx="1"/>
          </p:nvPr>
        </p:nvSpPr>
        <p:spPr>
          <a:xfrm>
            <a:off x="468313" y="1341438"/>
            <a:ext cx="8272462" cy="647700"/>
          </a:xfrm>
        </p:spPr>
        <p:txBody>
          <a:bodyPr/>
          <a:lstStyle/>
          <a:p>
            <a:r>
              <a:rPr lang="en-US">
                <a:solidFill>
                  <a:schemeClr val="accent1"/>
                </a:solidFill>
              </a:rPr>
              <a:t>Brightness, hue, and saturation</a:t>
            </a:r>
            <a:endParaRPr lang="ru-RU">
              <a:solidFill>
                <a:schemeClr val="accent1"/>
              </a:solidFill>
            </a:endParaRPr>
          </a:p>
        </p:txBody>
      </p:sp>
      <p:sp>
        <p:nvSpPr>
          <p:cNvPr id="254980" name="Rectangle 4"/>
          <p:cNvSpPr>
            <a:spLocks noChangeArrowheads="1"/>
          </p:cNvSpPr>
          <p:nvPr/>
        </p:nvSpPr>
        <p:spPr bwMode="auto">
          <a:xfrm>
            <a:off x="468313" y="2133600"/>
            <a:ext cx="8351837" cy="2951163"/>
          </a:xfrm>
          <a:prstGeom prst="rect">
            <a:avLst/>
          </a:prstGeom>
          <a:noFill/>
          <a:ln w="9525">
            <a:noFill/>
            <a:miter lim="800000"/>
            <a:headEnd/>
            <a:tailEnd/>
          </a:ln>
          <a:effectLst/>
        </p:spPr>
        <p:txBody>
          <a:bodyPr/>
          <a:lstStyle/>
          <a:p>
            <a:pPr marL="571500" lvl="1" indent="-228600">
              <a:lnSpc>
                <a:spcPct val="90000"/>
              </a:lnSpc>
              <a:spcBef>
                <a:spcPct val="25000"/>
              </a:spcBef>
              <a:spcAft>
                <a:spcPct val="10000"/>
              </a:spcAft>
              <a:buClr>
                <a:srgbClr val="ABA69F"/>
              </a:buClr>
              <a:buSzPct val="85000"/>
              <a:buFont typeface="Futura Bk" pitchFamily="34" charset="0"/>
              <a:buChar char="−"/>
            </a:pPr>
            <a:r>
              <a:rPr lang="en-US" sz="2400">
                <a:solidFill>
                  <a:schemeClr val="accent2"/>
                </a:solidFill>
                <a:cs typeface="Arial" charset="0"/>
              </a:rPr>
              <a:t>Brightness</a:t>
            </a:r>
            <a:r>
              <a:rPr lang="en-US" sz="2400">
                <a:cs typeface="Arial" charset="0"/>
              </a:rPr>
              <a:t> is a synonym of intensity</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400">
                <a:solidFill>
                  <a:schemeClr val="accent2"/>
                </a:solidFill>
                <a:cs typeface="Arial" charset="0"/>
              </a:rPr>
              <a:t>Hue</a:t>
            </a:r>
            <a:r>
              <a:rPr lang="en-US" sz="2400" i="1">
                <a:cs typeface="Arial" charset="0"/>
              </a:rPr>
              <a:t> </a:t>
            </a:r>
            <a:r>
              <a:rPr lang="en-US" sz="2400">
                <a:cs typeface="Arial" charset="0"/>
              </a:rPr>
              <a:t>represents the impression related to the dominant wavelength of the color stimulus</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400">
                <a:solidFill>
                  <a:schemeClr val="accent2"/>
                </a:solidFill>
                <a:cs typeface="Arial" charset="0"/>
              </a:rPr>
              <a:t>Saturation</a:t>
            </a:r>
            <a:r>
              <a:rPr lang="en-US" sz="2400" i="1">
                <a:cs typeface="Arial" charset="0"/>
              </a:rPr>
              <a:t> </a:t>
            </a:r>
            <a:r>
              <a:rPr lang="en-US" sz="2400">
                <a:cs typeface="Arial" charset="0"/>
              </a:rPr>
              <a:t>expresses the relative color purity </a:t>
            </a:r>
            <a:br>
              <a:rPr lang="en-US" sz="2400">
                <a:cs typeface="Arial" charset="0"/>
              </a:rPr>
            </a:br>
            <a:r>
              <a:rPr lang="en-US" sz="2400">
                <a:cs typeface="Arial" charset="0"/>
              </a:rPr>
              <a:t>(amount of white light in the color)</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400">
                <a:cs typeface="Arial" charset="0"/>
              </a:rPr>
              <a:t>Hue and Saturation taken together are called the </a:t>
            </a:r>
            <a:r>
              <a:rPr lang="en-US" sz="2400">
                <a:solidFill>
                  <a:schemeClr val="accent2"/>
                </a:solidFill>
                <a:cs typeface="Arial" charset="0"/>
              </a:rPr>
              <a:t>chromaticity coordinates</a:t>
            </a:r>
            <a:r>
              <a:rPr lang="en-US" sz="2400" i="1">
                <a:cs typeface="Arial" charset="0"/>
              </a:rPr>
              <a:t> </a:t>
            </a:r>
            <a:r>
              <a:rPr lang="en-US" sz="2400">
                <a:cs typeface="Arial" charset="0"/>
              </a:rPr>
              <a:t>(polar system)</a:t>
            </a:r>
            <a:endParaRPr lang="ru-RU" sz="2400">
              <a:cs typeface="Arial" charset="0"/>
            </a:endParaRPr>
          </a:p>
        </p:txBody>
      </p:sp>
      <p:sp>
        <p:nvSpPr>
          <p:cNvPr id="5" name="Date Placeholder 4"/>
          <p:cNvSpPr>
            <a:spLocks noGrp="1"/>
          </p:cNvSpPr>
          <p:nvPr>
            <p:ph type="dt" sz="half" idx="10"/>
          </p:nvPr>
        </p:nvSpPr>
        <p:spPr/>
        <p:txBody>
          <a:bodyPr/>
          <a:lstStyle/>
          <a:p>
            <a:fld id="{E7AB7BCD-390A-4104-A313-6FF1003C59C6}" type="datetime1">
              <a:rPr lang="id-ID" smtClean="0"/>
              <a:pPr/>
              <a:t>30/07/2014</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7</a:t>
            </a:fld>
            <a:endParaRPr lang="id-ID"/>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3643952" y="228600"/>
            <a:ext cx="5122096" cy="990600"/>
          </a:xfrm>
        </p:spPr>
        <p:txBody>
          <a:bodyPr/>
          <a:lstStyle/>
          <a:p>
            <a:r>
              <a:rPr lang="en-US" dirty="0">
                <a:solidFill>
                  <a:schemeClr val="bg1"/>
                </a:solidFill>
              </a:rPr>
              <a:t>Color fundamentals</a:t>
            </a:r>
            <a:endParaRPr lang="ru-RU" dirty="0">
              <a:solidFill>
                <a:schemeClr val="bg1"/>
              </a:solidFill>
            </a:endParaRPr>
          </a:p>
        </p:txBody>
      </p:sp>
      <p:sp>
        <p:nvSpPr>
          <p:cNvPr id="256003" name="Rectangle 3"/>
          <p:cNvSpPr>
            <a:spLocks noGrp="1" noChangeArrowheads="1"/>
          </p:cNvSpPr>
          <p:nvPr>
            <p:ph type="body" idx="1"/>
          </p:nvPr>
        </p:nvSpPr>
        <p:spPr>
          <a:xfrm>
            <a:off x="468313" y="1341438"/>
            <a:ext cx="8272462" cy="647700"/>
          </a:xfrm>
        </p:spPr>
        <p:txBody>
          <a:bodyPr/>
          <a:lstStyle/>
          <a:p>
            <a:r>
              <a:rPr lang="en-US">
                <a:solidFill>
                  <a:schemeClr val="accent1"/>
                </a:solidFill>
              </a:rPr>
              <a:t>From tristimulus values to chromaticity coordinates </a:t>
            </a:r>
            <a:endParaRPr lang="ru-RU">
              <a:solidFill>
                <a:schemeClr val="accent1"/>
              </a:solidFill>
            </a:endParaRPr>
          </a:p>
        </p:txBody>
      </p:sp>
      <p:sp>
        <p:nvSpPr>
          <p:cNvPr id="256004" name="Rectangle 4"/>
          <p:cNvSpPr>
            <a:spLocks noChangeArrowheads="1"/>
          </p:cNvSpPr>
          <p:nvPr/>
        </p:nvSpPr>
        <p:spPr bwMode="auto">
          <a:xfrm>
            <a:off x="468313" y="2133600"/>
            <a:ext cx="7991475" cy="1943100"/>
          </a:xfrm>
          <a:prstGeom prst="rect">
            <a:avLst/>
          </a:prstGeom>
          <a:noFill/>
          <a:ln w="9525">
            <a:noFill/>
            <a:miter lim="800000"/>
            <a:headEnd/>
            <a:tailEnd/>
          </a:ln>
          <a:effectLst/>
        </p:spPr>
        <p:txBody>
          <a:bodyPr/>
          <a:lstStyle/>
          <a:p>
            <a:pPr marL="571500" lvl="1" indent="-228600">
              <a:lnSpc>
                <a:spcPct val="90000"/>
              </a:lnSpc>
              <a:spcBef>
                <a:spcPct val="25000"/>
              </a:spcBef>
              <a:spcAft>
                <a:spcPct val="10000"/>
              </a:spcAft>
              <a:buClr>
                <a:srgbClr val="ABA69F"/>
              </a:buClr>
              <a:buSzPct val="85000"/>
              <a:buFont typeface="Futura Bk" pitchFamily="34" charset="0"/>
              <a:buChar char="−"/>
            </a:pPr>
            <a:r>
              <a:rPr lang="en-US" sz="2400">
                <a:cs typeface="Arial" charset="0"/>
              </a:rPr>
              <a:t>The amounts of red, green, and blue needed to form any particular color are called the </a:t>
            </a:r>
            <a:r>
              <a:rPr lang="en-US" sz="2400">
                <a:solidFill>
                  <a:schemeClr val="accent2"/>
                </a:solidFill>
                <a:cs typeface="Arial" charset="0"/>
              </a:rPr>
              <a:t>tristimulus values</a:t>
            </a:r>
            <a:r>
              <a:rPr lang="en-US" sz="2400">
                <a:cs typeface="Arial" charset="0"/>
              </a:rPr>
              <a:t> and denoted by </a:t>
            </a:r>
            <a:r>
              <a:rPr lang="en-US" sz="2400">
                <a:solidFill>
                  <a:schemeClr val="accent2"/>
                </a:solidFill>
                <a:cs typeface="Arial" charset="0"/>
              </a:rPr>
              <a:t>X</a:t>
            </a:r>
            <a:r>
              <a:rPr lang="en-US" sz="2400">
                <a:cs typeface="Arial" charset="0"/>
              </a:rPr>
              <a:t>, </a:t>
            </a:r>
            <a:r>
              <a:rPr lang="en-US" sz="2400">
                <a:solidFill>
                  <a:schemeClr val="accent2"/>
                </a:solidFill>
                <a:cs typeface="Arial" charset="0"/>
              </a:rPr>
              <a:t>Y</a:t>
            </a:r>
            <a:r>
              <a:rPr lang="en-US" sz="2400">
                <a:cs typeface="Arial" charset="0"/>
              </a:rPr>
              <a:t>, and </a:t>
            </a:r>
            <a:r>
              <a:rPr lang="en-US" sz="2400">
                <a:solidFill>
                  <a:schemeClr val="accent2"/>
                </a:solidFill>
                <a:cs typeface="Arial" charset="0"/>
              </a:rPr>
              <a:t>Z</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400">
                <a:cs typeface="Arial" charset="0"/>
              </a:rPr>
              <a:t>The chromaticity coordinates</a:t>
            </a:r>
            <a:r>
              <a:rPr lang="en-US" sz="2400" i="1">
                <a:cs typeface="Arial" charset="0"/>
              </a:rPr>
              <a:t> x </a:t>
            </a:r>
            <a:r>
              <a:rPr lang="en-US" sz="2400">
                <a:cs typeface="Arial" charset="0"/>
              </a:rPr>
              <a:t>and y</a:t>
            </a:r>
            <a:r>
              <a:rPr lang="en-US" sz="2400" i="1">
                <a:cs typeface="Arial" charset="0"/>
              </a:rPr>
              <a:t> </a:t>
            </a:r>
            <a:r>
              <a:rPr lang="en-US" sz="2400">
                <a:cs typeface="Arial" charset="0"/>
              </a:rPr>
              <a:t>(Cartesian system) are obtained as:</a:t>
            </a:r>
          </a:p>
          <a:p>
            <a:pPr marL="571500" lvl="1" indent="-228600">
              <a:lnSpc>
                <a:spcPct val="90000"/>
              </a:lnSpc>
              <a:spcBef>
                <a:spcPct val="25000"/>
              </a:spcBef>
              <a:spcAft>
                <a:spcPct val="10000"/>
              </a:spcAft>
              <a:buClr>
                <a:srgbClr val="ABA69F"/>
              </a:buClr>
              <a:buSzPct val="85000"/>
              <a:buFont typeface="Futura Bk" pitchFamily="34" charset="0"/>
              <a:buChar char="−"/>
            </a:pPr>
            <a:endParaRPr lang="ru-RU" sz="2400">
              <a:cs typeface="Arial" charset="0"/>
            </a:endParaRPr>
          </a:p>
        </p:txBody>
      </p:sp>
      <p:sp>
        <p:nvSpPr>
          <p:cNvPr id="256005" name="Rectangle 5"/>
          <p:cNvSpPr>
            <a:spLocks noChangeArrowheads="1"/>
          </p:cNvSpPr>
          <p:nvPr/>
        </p:nvSpPr>
        <p:spPr bwMode="auto">
          <a:xfrm>
            <a:off x="0" y="3333750"/>
            <a:ext cx="9144000" cy="0"/>
          </a:xfrm>
          <a:prstGeom prst="rect">
            <a:avLst/>
          </a:prstGeom>
          <a:noFill/>
          <a:ln w="19050" algn="ctr">
            <a:noFill/>
            <a:miter lim="800000"/>
            <a:headEnd/>
            <a:tailEnd/>
          </a:ln>
          <a:effectLst/>
        </p:spPr>
        <p:txBody>
          <a:bodyPr wrap="none" anchor="ctr">
            <a:spAutoFit/>
          </a:bodyPr>
          <a:lstStyle/>
          <a:p>
            <a:endParaRPr lang="en-US"/>
          </a:p>
        </p:txBody>
      </p:sp>
      <p:sp>
        <p:nvSpPr>
          <p:cNvPr id="256006" name="Rectangle 6"/>
          <p:cNvSpPr>
            <a:spLocks noChangeArrowheads="1"/>
          </p:cNvSpPr>
          <p:nvPr/>
        </p:nvSpPr>
        <p:spPr bwMode="auto">
          <a:xfrm>
            <a:off x="0" y="3333750"/>
            <a:ext cx="9144000" cy="0"/>
          </a:xfrm>
          <a:prstGeom prst="rect">
            <a:avLst/>
          </a:prstGeom>
          <a:noFill/>
          <a:ln w="19050" algn="ctr">
            <a:noFill/>
            <a:miter lim="800000"/>
            <a:headEnd/>
            <a:tailEnd/>
          </a:ln>
          <a:effectLst/>
        </p:spPr>
        <p:txBody>
          <a:bodyPr wrap="none" anchor="ctr">
            <a:spAutoFit/>
          </a:bodyPr>
          <a:lstStyle/>
          <a:p>
            <a:endParaRPr lang="en-US"/>
          </a:p>
        </p:txBody>
      </p:sp>
      <p:sp>
        <p:nvSpPr>
          <p:cNvPr id="256007" name="Rectangle 7"/>
          <p:cNvSpPr>
            <a:spLocks noChangeArrowheads="1"/>
          </p:cNvSpPr>
          <p:nvPr/>
        </p:nvSpPr>
        <p:spPr bwMode="auto">
          <a:xfrm>
            <a:off x="0" y="3338513"/>
            <a:ext cx="9144000" cy="0"/>
          </a:xfrm>
          <a:prstGeom prst="rect">
            <a:avLst/>
          </a:prstGeom>
          <a:noFill/>
          <a:ln w="19050" algn="ctr">
            <a:noFill/>
            <a:miter lim="800000"/>
            <a:headEnd/>
            <a:tailEnd/>
          </a:ln>
          <a:effectLst/>
        </p:spPr>
        <p:txBody>
          <a:bodyPr wrap="none" anchor="ctr">
            <a:spAutoFit/>
          </a:bodyPr>
          <a:lstStyle/>
          <a:p>
            <a:endParaRPr lang="en-US"/>
          </a:p>
        </p:txBody>
      </p:sp>
      <p:graphicFrame>
        <p:nvGraphicFramePr>
          <p:cNvPr id="256008" name="Object 8"/>
          <p:cNvGraphicFramePr>
            <a:graphicFrameLocks noChangeAspect="1"/>
          </p:cNvGraphicFramePr>
          <p:nvPr/>
        </p:nvGraphicFramePr>
        <p:xfrm>
          <a:off x="1116013" y="5013325"/>
          <a:ext cx="1295400" cy="328613"/>
        </p:xfrm>
        <a:graphic>
          <a:graphicData uri="http://schemas.openxmlformats.org/presentationml/2006/ole">
            <p:oleObj spid="_x0000_s101378" name="Equation" r:id="rId3" imgW="710891" imgH="177723" progId="Equation.3">
              <p:embed/>
            </p:oleObj>
          </a:graphicData>
        </a:graphic>
      </p:graphicFrame>
      <p:sp>
        <p:nvSpPr>
          <p:cNvPr id="256009" name="Rectangle 9"/>
          <p:cNvSpPr>
            <a:spLocks noChangeArrowheads="1"/>
          </p:cNvSpPr>
          <p:nvPr/>
        </p:nvSpPr>
        <p:spPr bwMode="auto">
          <a:xfrm>
            <a:off x="0" y="3262313"/>
            <a:ext cx="9144000" cy="0"/>
          </a:xfrm>
          <a:prstGeom prst="rect">
            <a:avLst/>
          </a:prstGeom>
          <a:noFill/>
          <a:ln w="19050" algn="ctr">
            <a:noFill/>
            <a:miter lim="800000"/>
            <a:headEnd/>
            <a:tailEnd/>
          </a:ln>
          <a:effectLst/>
        </p:spPr>
        <p:txBody>
          <a:bodyPr wrap="none" anchor="ctr">
            <a:spAutoFit/>
          </a:bodyPr>
          <a:lstStyle/>
          <a:p>
            <a:endParaRPr lang="en-US"/>
          </a:p>
        </p:txBody>
      </p:sp>
      <p:sp>
        <p:nvSpPr>
          <p:cNvPr id="256010" name="Rectangle 10"/>
          <p:cNvSpPr>
            <a:spLocks noChangeArrowheads="1"/>
          </p:cNvSpPr>
          <p:nvPr/>
        </p:nvSpPr>
        <p:spPr bwMode="auto">
          <a:xfrm>
            <a:off x="0" y="3262313"/>
            <a:ext cx="9144000" cy="0"/>
          </a:xfrm>
          <a:prstGeom prst="rect">
            <a:avLst/>
          </a:prstGeom>
          <a:noFill/>
          <a:ln w="19050" algn="ctr">
            <a:noFill/>
            <a:miter lim="800000"/>
            <a:headEnd/>
            <a:tailEnd/>
          </a:ln>
          <a:effectLst/>
        </p:spPr>
        <p:txBody>
          <a:bodyPr wrap="none" anchor="ctr">
            <a:spAutoFit/>
          </a:bodyPr>
          <a:lstStyle/>
          <a:p>
            <a:endParaRPr lang="en-US"/>
          </a:p>
        </p:txBody>
      </p:sp>
      <p:graphicFrame>
        <p:nvGraphicFramePr>
          <p:cNvPr id="256011" name="Object 11"/>
          <p:cNvGraphicFramePr>
            <a:graphicFrameLocks noChangeAspect="1"/>
          </p:cNvGraphicFramePr>
          <p:nvPr/>
        </p:nvGraphicFramePr>
        <p:xfrm>
          <a:off x="1116013" y="4213225"/>
          <a:ext cx="1655762" cy="585788"/>
        </p:xfrm>
        <a:graphic>
          <a:graphicData uri="http://schemas.openxmlformats.org/presentationml/2006/ole">
            <p:oleObj spid="_x0000_s101379" name="Equation" r:id="rId4" imgW="939392" imgH="330057" progId="Equation.3">
              <p:embed/>
            </p:oleObj>
          </a:graphicData>
        </a:graphic>
      </p:graphicFrame>
      <p:sp>
        <p:nvSpPr>
          <p:cNvPr id="256012" name="Rectangle 12"/>
          <p:cNvSpPr>
            <a:spLocks noChangeArrowheads="1"/>
          </p:cNvSpPr>
          <p:nvPr/>
        </p:nvSpPr>
        <p:spPr bwMode="auto">
          <a:xfrm>
            <a:off x="0" y="3262313"/>
            <a:ext cx="9144000" cy="0"/>
          </a:xfrm>
          <a:prstGeom prst="rect">
            <a:avLst/>
          </a:prstGeom>
          <a:noFill/>
          <a:ln w="19050" algn="ctr">
            <a:noFill/>
            <a:miter lim="800000"/>
            <a:headEnd/>
            <a:tailEnd/>
          </a:ln>
          <a:effectLst/>
        </p:spPr>
        <p:txBody>
          <a:bodyPr wrap="none" anchor="ctr">
            <a:spAutoFit/>
          </a:bodyPr>
          <a:lstStyle/>
          <a:p>
            <a:endParaRPr lang="en-US"/>
          </a:p>
        </p:txBody>
      </p:sp>
      <p:graphicFrame>
        <p:nvGraphicFramePr>
          <p:cNvPr id="256013" name="Object 13"/>
          <p:cNvGraphicFramePr>
            <a:graphicFrameLocks noChangeAspect="1"/>
          </p:cNvGraphicFramePr>
          <p:nvPr/>
        </p:nvGraphicFramePr>
        <p:xfrm>
          <a:off x="2843213" y="4225925"/>
          <a:ext cx="1584325" cy="560388"/>
        </p:xfrm>
        <a:graphic>
          <a:graphicData uri="http://schemas.openxmlformats.org/presentationml/2006/ole">
            <p:oleObj spid="_x0000_s101380" name="Equation" r:id="rId5" imgW="939392" imgH="330057" progId="Equation.3">
              <p:embed/>
            </p:oleObj>
          </a:graphicData>
        </a:graphic>
      </p:graphicFrame>
      <p:sp>
        <p:nvSpPr>
          <p:cNvPr id="256014" name="Rectangle 14"/>
          <p:cNvSpPr>
            <a:spLocks noChangeArrowheads="1"/>
          </p:cNvSpPr>
          <p:nvPr/>
        </p:nvSpPr>
        <p:spPr bwMode="auto">
          <a:xfrm>
            <a:off x="0" y="3262313"/>
            <a:ext cx="9144000" cy="0"/>
          </a:xfrm>
          <a:prstGeom prst="rect">
            <a:avLst/>
          </a:prstGeom>
          <a:noFill/>
          <a:ln w="19050" algn="ctr">
            <a:noFill/>
            <a:miter lim="800000"/>
            <a:headEnd/>
            <a:tailEnd/>
          </a:ln>
          <a:effectLst/>
        </p:spPr>
        <p:txBody>
          <a:bodyPr wrap="none" anchor="ctr">
            <a:spAutoFit/>
          </a:bodyPr>
          <a:lstStyle/>
          <a:p>
            <a:endParaRPr lang="en-US"/>
          </a:p>
        </p:txBody>
      </p:sp>
      <p:graphicFrame>
        <p:nvGraphicFramePr>
          <p:cNvPr id="256015" name="Object 15"/>
          <p:cNvGraphicFramePr>
            <a:graphicFrameLocks noChangeAspect="1"/>
          </p:cNvGraphicFramePr>
          <p:nvPr/>
        </p:nvGraphicFramePr>
        <p:xfrm>
          <a:off x="4500563" y="4216400"/>
          <a:ext cx="1439862" cy="579438"/>
        </p:xfrm>
        <a:graphic>
          <a:graphicData uri="http://schemas.openxmlformats.org/presentationml/2006/ole">
            <p:oleObj spid="_x0000_s101381" name="Equation" r:id="rId6" imgW="825500" imgH="330200" progId="Equation.3">
              <p:embed/>
            </p:oleObj>
          </a:graphicData>
        </a:graphic>
      </p:graphicFrame>
      <p:sp>
        <p:nvSpPr>
          <p:cNvPr id="16" name="Date Placeholder 15"/>
          <p:cNvSpPr>
            <a:spLocks noGrp="1"/>
          </p:cNvSpPr>
          <p:nvPr>
            <p:ph type="dt" sz="half" idx="10"/>
          </p:nvPr>
        </p:nvSpPr>
        <p:spPr/>
        <p:txBody>
          <a:bodyPr/>
          <a:lstStyle/>
          <a:p>
            <a:fld id="{C08BE234-3AF9-4358-AC4F-AB9153638864}" type="datetime1">
              <a:rPr lang="id-ID" smtClean="0"/>
              <a:pPr/>
              <a:t>30/07/2014</a:t>
            </a:fld>
            <a:endParaRPr lang="id-ID"/>
          </a:p>
        </p:txBody>
      </p:sp>
      <p:sp>
        <p:nvSpPr>
          <p:cNvPr id="17" name="Slide Number Placeholder 16"/>
          <p:cNvSpPr>
            <a:spLocks noGrp="1"/>
          </p:cNvSpPr>
          <p:nvPr>
            <p:ph type="sldNum" sz="quarter" idx="12"/>
          </p:nvPr>
        </p:nvSpPr>
        <p:spPr/>
        <p:txBody>
          <a:bodyPr/>
          <a:lstStyle/>
          <a:p>
            <a:fld id="{7F302563-E7AF-4054-B59A-0FF0C3D1AC5E}" type="slidenum">
              <a:rPr lang="id-ID" smtClean="0"/>
              <a:pPr/>
              <a:t>8</a:t>
            </a:fld>
            <a:endParaRPr lang="id-ID"/>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067032" y="228600"/>
            <a:ext cx="4699015" cy="990600"/>
          </a:xfrm>
        </p:spPr>
        <p:txBody>
          <a:bodyPr/>
          <a:lstStyle/>
          <a:p>
            <a:r>
              <a:rPr lang="en-US" dirty="0">
                <a:solidFill>
                  <a:schemeClr val="bg1"/>
                </a:solidFill>
              </a:rPr>
              <a:t>Color fundamentals</a:t>
            </a:r>
            <a:endParaRPr lang="ru-RU" dirty="0">
              <a:solidFill>
                <a:schemeClr val="bg1"/>
              </a:solidFill>
            </a:endParaRPr>
          </a:p>
        </p:txBody>
      </p:sp>
      <p:sp>
        <p:nvSpPr>
          <p:cNvPr id="257027" name="Rectangle 3"/>
          <p:cNvSpPr>
            <a:spLocks noGrp="1" noChangeArrowheads="1"/>
          </p:cNvSpPr>
          <p:nvPr>
            <p:ph type="body" idx="1"/>
          </p:nvPr>
        </p:nvSpPr>
        <p:spPr>
          <a:xfrm>
            <a:off x="400050" y="1268413"/>
            <a:ext cx="8272463" cy="612775"/>
          </a:xfrm>
        </p:spPr>
        <p:txBody>
          <a:bodyPr/>
          <a:lstStyle/>
          <a:p>
            <a:r>
              <a:rPr lang="en-US">
                <a:solidFill>
                  <a:schemeClr val="accent1"/>
                </a:solidFill>
              </a:rPr>
              <a:t>CIE xy Chromaticity Diagram</a:t>
            </a:r>
            <a:endParaRPr lang="ru-RU">
              <a:solidFill>
                <a:schemeClr val="accent1"/>
              </a:solidFill>
            </a:endParaRPr>
          </a:p>
        </p:txBody>
      </p:sp>
      <p:pic>
        <p:nvPicPr>
          <p:cNvPr id="257028" name="Picture 4" descr="300px-CIExy1931"/>
          <p:cNvPicPr>
            <a:picLocks noChangeAspect="1" noChangeArrowheads="1"/>
          </p:cNvPicPr>
          <p:nvPr/>
        </p:nvPicPr>
        <p:blipFill>
          <a:blip r:embed="rId2"/>
          <a:srcRect/>
          <a:stretch>
            <a:fillRect/>
          </a:stretch>
        </p:blipFill>
        <p:spPr bwMode="auto">
          <a:xfrm>
            <a:off x="539750" y="1990725"/>
            <a:ext cx="3048000" cy="3454400"/>
          </a:xfrm>
          <a:prstGeom prst="rect">
            <a:avLst/>
          </a:prstGeom>
          <a:noFill/>
        </p:spPr>
      </p:pic>
      <p:sp>
        <p:nvSpPr>
          <p:cNvPr id="257029" name="Rectangle 5"/>
          <p:cNvSpPr>
            <a:spLocks noChangeArrowheads="1"/>
          </p:cNvSpPr>
          <p:nvPr/>
        </p:nvSpPr>
        <p:spPr bwMode="auto">
          <a:xfrm>
            <a:off x="3419475" y="1917700"/>
            <a:ext cx="5400675" cy="4535488"/>
          </a:xfrm>
          <a:prstGeom prst="rect">
            <a:avLst/>
          </a:prstGeom>
          <a:noFill/>
          <a:ln w="9525">
            <a:noFill/>
            <a:miter lim="800000"/>
            <a:headEnd/>
            <a:tailEnd/>
          </a:ln>
          <a:effectLst/>
        </p:spPr>
        <p:txBody>
          <a:bodyPr/>
          <a:lstStyle/>
          <a:p>
            <a:pPr marL="571500" lvl="1" indent="-228600">
              <a:lnSpc>
                <a:spcPct val="90000"/>
              </a:lnSpc>
              <a:spcBef>
                <a:spcPct val="25000"/>
              </a:spcBef>
              <a:spcAft>
                <a:spcPct val="10000"/>
              </a:spcAft>
              <a:buClr>
                <a:srgbClr val="ABA69F"/>
              </a:buClr>
              <a:buSzPct val="85000"/>
              <a:buFont typeface="Futura Bk" pitchFamily="34" charset="0"/>
              <a:buChar char="−"/>
            </a:pPr>
            <a:r>
              <a:rPr lang="en-US" sz="2000">
                <a:cs typeface="Arial" charset="0"/>
              </a:rPr>
              <a:t>Created by the International Commission on Illumination (CIE) in 1931.</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000">
                <a:cs typeface="Arial" charset="0"/>
              </a:rPr>
              <a:t>Function of x (red) and  y (green) :</a:t>
            </a:r>
            <a:br>
              <a:rPr lang="en-US" sz="2000">
                <a:cs typeface="Arial" charset="0"/>
              </a:rPr>
            </a:br>
            <a:r>
              <a:rPr lang="en-US" sz="2000">
                <a:cs typeface="Arial" charset="0"/>
              </a:rPr>
              <a:t>z =  1 – (x + y).</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000">
                <a:cs typeface="Arial" charset="0"/>
              </a:rPr>
              <a:t>T</a:t>
            </a:r>
            <a:r>
              <a:rPr lang="ru-RU" sz="2000">
                <a:cs typeface="Arial" charset="0"/>
              </a:rPr>
              <a:t>he outer boundary is the spectral (monochromatic) locus, wavelengths shown in</a:t>
            </a:r>
            <a:r>
              <a:rPr lang="en-US" sz="2000">
                <a:cs typeface="Arial" charset="0"/>
              </a:rPr>
              <a:t> nm.</a:t>
            </a:r>
            <a:r>
              <a:rPr lang="ru-RU" sz="2000">
                <a:cs typeface="Arial" charset="0"/>
              </a:rPr>
              <a:t> </a:t>
            </a:r>
            <a:endParaRPr lang="en-US" sz="2000">
              <a:cs typeface="Arial" charset="0"/>
            </a:endParaRPr>
          </a:p>
          <a:p>
            <a:pPr marL="571500" lvl="1" indent="-228600">
              <a:lnSpc>
                <a:spcPct val="90000"/>
              </a:lnSpc>
              <a:spcBef>
                <a:spcPct val="25000"/>
              </a:spcBef>
              <a:spcAft>
                <a:spcPct val="10000"/>
              </a:spcAft>
              <a:buClr>
                <a:srgbClr val="ABA69F"/>
              </a:buClr>
              <a:buSzPct val="85000"/>
              <a:buFont typeface="Futura Bk" pitchFamily="34" charset="0"/>
              <a:buChar char="−"/>
            </a:pPr>
            <a:r>
              <a:rPr lang="en-US" sz="2000">
                <a:cs typeface="Arial" charset="0"/>
              </a:rPr>
              <a:t>(x,y) = (1/3,1/3) is a </a:t>
            </a:r>
            <a:r>
              <a:rPr lang="en-US" sz="2000">
                <a:solidFill>
                  <a:schemeClr val="accent2"/>
                </a:solidFill>
                <a:cs typeface="Arial" charset="0"/>
              </a:rPr>
              <a:t>flat energy spectrum</a:t>
            </a:r>
            <a:r>
              <a:rPr lang="en-US" sz="2000">
                <a:cs typeface="Arial" charset="0"/>
              </a:rPr>
              <a:t> point (point of equal energy).</a:t>
            </a:r>
          </a:p>
          <a:p>
            <a:pPr marL="571500" lvl="1" indent="-228600">
              <a:lnSpc>
                <a:spcPct val="90000"/>
              </a:lnSpc>
              <a:spcBef>
                <a:spcPct val="25000"/>
              </a:spcBef>
              <a:spcAft>
                <a:spcPct val="10000"/>
              </a:spcAft>
              <a:buClr>
                <a:srgbClr val="ABA69F"/>
              </a:buClr>
              <a:buSzPct val="85000"/>
              <a:buFont typeface="Futura Bk" pitchFamily="34" charset="0"/>
              <a:buChar char="−"/>
            </a:pPr>
            <a:r>
              <a:rPr lang="ru-RU" sz="2000">
                <a:cs typeface="Arial" charset="0"/>
              </a:rPr>
              <a:t>Any point on the boundary </a:t>
            </a:r>
            <a:r>
              <a:rPr lang="en-US" sz="2000">
                <a:cs typeface="Arial" charset="0"/>
              </a:rPr>
              <a:t>is </a:t>
            </a:r>
            <a:r>
              <a:rPr lang="ru-RU" sz="2000">
                <a:cs typeface="Arial" charset="0"/>
              </a:rPr>
              <a:t>completely saturated</a:t>
            </a:r>
            <a:r>
              <a:rPr lang="en-US" sz="2000">
                <a:cs typeface="Arial" charset="0"/>
              </a:rPr>
              <a:t>.</a:t>
            </a:r>
          </a:p>
          <a:p>
            <a:pPr marL="571500" lvl="1" indent="-228600">
              <a:lnSpc>
                <a:spcPct val="90000"/>
              </a:lnSpc>
              <a:spcBef>
                <a:spcPct val="25000"/>
              </a:spcBef>
              <a:spcAft>
                <a:spcPct val="10000"/>
              </a:spcAft>
              <a:buClr>
                <a:srgbClr val="ABA69F"/>
              </a:buClr>
              <a:buSzPct val="85000"/>
              <a:buFont typeface="Futura Bk" pitchFamily="34" charset="0"/>
              <a:buChar char="−"/>
            </a:pPr>
            <a:r>
              <a:rPr lang="en-US" sz="2000">
                <a:cs typeface="Arial" charset="0"/>
              </a:rPr>
              <a:t>B</a:t>
            </a:r>
            <a:r>
              <a:rPr lang="ru-RU" sz="2000">
                <a:cs typeface="Arial" charset="0"/>
              </a:rPr>
              <a:t>oundary → </a:t>
            </a:r>
            <a:r>
              <a:rPr lang="en-US" sz="2000">
                <a:cs typeface="Arial" charset="0"/>
              </a:rPr>
              <a:t>point of equal energy :</a:t>
            </a:r>
            <a:r>
              <a:rPr lang="ru-RU" sz="2000">
                <a:cs typeface="Arial" charset="0"/>
              </a:rPr>
              <a:t> saturation → 0</a:t>
            </a:r>
          </a:p>
        </p:txBody>
      </p:sp>
      <p:sp>
        <p:nvSpPr>
          <p:cNvPr id="257030" name="Rectangle 6"/>
          <p:cNvSpPr>
            <a:spLocks noChangeArrowheads="1"/>
          </p:cNvSpPr>
          <p:nvPr/>
        </p:nvSpPr>
        <p:spPr bwMode="auto">
          <a:xfrm>
            <a:off x="755650" y="5359400"/>
            <a:ext cx="2520950" cy="517525"/>
          </a:xfrm>
          <a:prstGeom prst="rect">
            <a:avLst/>
          </a:prstGeom>
          <a:noFill/>
          <a:ln w="19050" algn="ctr">
            <a:noFill/>
            <a:miter lim="800000"/>
            <a:headEnd/>
            <a:tailEnd/>
          </a:ln>
          <a:effectLst/>
        </p:spPr>
        <p:txBody>
          <a:bodyPr anchor="ctr">
            <a:spAutoFit/>
          </a:bodyPr>
          <a:lstStyle/>
          <a:p>
            <a:pPr>
              <a:spcBef>
                <a:spcPct val="0"/>
              </a:spcBef>
            </a:pPr>
            <a:r>
              <a:rPr lang="ru-RU" sz="1400"/>
              <a:t>The CIE 1931 chromaticity diagram. </a:t>
            </a:r>
          </a:p>
        </p:txBody>
      </p:sp>
      <p:sp>
        <p:nvSpPr>
          <p:cNvPr id="7" name="Date Placeholder 6"/>
          <p:cNvSpPr>
            <a:spLocks noGrp="1"/>
          </p:cNvSpPr>
          <p:nvPr>
            <p:ph type="dt" sz="half" idx="10"/>
          </p:nvPr>
        </p:nvSpPr>
        <p:spPr/>
        <p:txBody>
          <a:bodyPr/>
          <a:lstStyle/>
          <a:p>
            <a:fld id="{2A9DDB33-5A56-4492-A979-F19C8FF97D78}" type="datetime1">
              <a:rPr lang="id-ID" smtClean="0"/>
              <a:pPr/>
              <a:t>30/07/2014</a:t>
            </a:fld>
            <a:endParaRPr lang="id-ID"/>
          </a:p>
        </p:txBody>
      </p:sp>
      <p:sp>
        <p:nvSpPr>
          <p:cNvPr id="8" name="Slide Number Placeholder 7"/>
          <p:cNvSpPr>
            <a:spLocks noGrp="1"/>
          </p:cNvSpPr>
          <p:nvPr>
            <p:ph type="sldNum" sz="quarter" idx="12"/>
          </p:nvPr>
        </p:nvSpPr>
        <p:spPr/>
        <p:txBody>
          <a:bodyPr/>
          <a:lstStyle/>
          <a:p>
            <a:fld id="{7F302563-E7AF-4054-B59A-0FF0C3D1AC5E}" type="slidenum">
              <a:rPr lang="id-ID" smtClean="0"/>
              <a:pPr/>
              <a:t>9</a:t>
            </a:fld>
            <a:endParaRPr lang="id-ID"/>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1219</TotalTime>
  <Words>1550</Words>
  <Application>Microsoft Office PowerPoint</Application>
  <PresentationFormat>On-screen Show (4:3)</PresentationFormat>
  <Paragraphs>280</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0" baseType="lpstr">
      <vt:lpstr>template_informatika_slide</vt:lpstr>
      <vt:lpstr>Equation</vt:lpstr>
      <vt:lpstr>Visio</vt:lpstr>
      <vt:lpstr>Chart</vt:lpstr>
      <vt:lpstr>CIG4I3 SISTEM REKOGNISI Pertemuan 8: Ekstraksi Ciri Warna</vt:lpstr>
      <vt:lpstr>Resume Materi Pertemuan 4-5-6-7</vt:lpstr>
      <vt:lpstr>Generic Process Block</vt:lpstr>
      <vt:lpstr>Materi Pertemuan 8</vt:lpstr>
      <vt:lpstr>Color fundamentals</vt:lpstr>
      <vt:lpstr>Color fundamentals</vt:lpstr>
      <vt:lpstr>Color fundamentals</vt:lpstr>
      <vt:lpstr>Color fundamentals</vt:lpstr>
      <vt:lpstr>Color fundamentals</vt:lpstr>
      <vt:lpstr>Slide 10</vt:lpstr>
      <vt:lpstr>Materi Pertemuan 8</vt:lpstr>
      <vt:lpstr>Color spaces</vt:lpstr>
      <vt:lpstr>Slide 13</vt:lpstr>
      <vt:lpstr>Slide 14</vt:lpstr>
      <vt:lpstr>Slide 15</vt:lpstr>
      <vt:lpstr>Slide 16</vt:lpstr>
      <vt:lpstr>Slide 17</vt:lpstr>
      <vt:lpstr>Slide 18</vt:lpstr>
      <vt:lpstr>Color spaces</vt:lpstr>
      <vt:lpstr>Materi Pertemuan 8</vt:lpstr>
      <vt:lpstr>Color Feature</vt:lpstr>
      <vt:lpstr>Color histograms</vt:lpstr>
      <vt:lpstr>Color histograms</vt:lpstr>
      <vt:lpstr>Color histograms</vt:lpstr>
      <vt:lpstr>Color histograms: main disadvantages</vt:lpstr>
      <vt:lpstr>Color histograms: main disadvantages</vt:lpstr>
      <vt:lpstr>Color histograms: main disadvantages</vt:lpstr>
      <vt:lpstr>Color histograms: main disadvantages</vt:lpstr>
      <vt:lpstr>Color histograms: main disadvantages</vt:lpstr>
      <vt:lpstr>Color moments</vt:lpstr>
      <vt:lpstr>Histograms or color moments? (1)</vt:lpstr>
      <vt:lpstr>Histograms or color moments? (2)</vt:lpstr>
      <vt:lpstr>Histograms or color moments? (3)</vt:lpstr>
      <vt:lpstr>Histograms or color moments? (4)</vt:lpstr>
      <vt:lpstr>Sumber</vt:lpstr>
      <vt:lpstr>Slide 36</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135</cp:revision>
  <dcterms:created xsi:type="dcterms:W3CDTF">2012-11-14T18:53:32Z</dcterms:created>
  <dcterms:modified xsi:type="dcterms:W3CDTF">2014-07-29T17:51:49Z</dcterms:modified>
</cp:coreProperties>
</file>