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93" r:id="rId3"/>
    <p:sldId id="394" r:id="rId4"/>
    <p:sldId id="396" r:id="rId5"/>
    <p:sldId id="399" r:id="rId6"/>
    <p:sldId id="400" r:id="rId7"/>
    <p:sldId id="401" r:id="rId8"/>
    <p:sldId id="395" r:id="rId9"/>
    <p:sldId id="403" r:id="rId10"/>
    <p:sldId id="404" r:id="rId11"/>
    <p:sldId id="258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51" autoAdjust="0"/>
  </p:normalViewPr>
  <p:slideViewPr>
    <p:cSldViewPr snapToGrid="0" snapToObjects="1">
      <p:cViewPr>
        <p:scale>
          <a:sx n="66" d="100"/>
          <a:sy n="66" d="100"/>
        </p:scale>
        <p:origin x="-15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0D42DE-26F1-4A50-B616-81E278BDEBF0}" type="doc">
      <dgm:prSet loTypeId="urn:microsoft.com/office/officeart/2005/8/layout/hierarchy4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2448A80-E8CF-4860-B007-7880080B49D8}">
      <dgm:prSet phldrT="[Text]"/>
      <dgm:spPr/>
      <dgm:t>
        <a:bodyPr/>
        <a:lstStyle/>
        <a:p>
          <a:r>
            <a:rPr lang="id-ID" dirty="0" smtClean="0"/>
            <a:t>Informatika on</a:t>
          </a:r>
          <a:endParaRPr lang="en-US" dirty="0"/>
        </a:p>
      </dgm:t>
    </dgm:pt>
    <dgm:pt modelId="{6B5E0436-CC73-41B9-AB90-54D6454C2E40}" type="parTrans" cxnId="{DC2FDA68-AEFB-4F78-B65C-39447C5662FE}">
      <dgm:prSet/>
      <dgm:spPr/>
      <dgm:t>
        <a:bodyPr/>
        <a:lstStyle/>
        <a:p>
          <a:endParaRPr lang="en-US"/>
        </a:p>
      </dgm:t>
    </dgm:pt>
    <dgm:pt modelId="{6291DF8E-1833-42FB-881F-F368DB76A95F}" type="sibTrans" cxnId="{DC2FDA68-AEFB-4F78-B65C-39447C5662FE}">
      <dgm:prSet/>
      <dgm:spPr/>
      <dgm:t>
        <a:bodyPr/>
        <a:lstStyle/>
        <a:p>
          <a:endParaRPr lang="en-US"/>
        </a:p>
      </dgm:t>
    </dgm:pt>
    <dgm:pt modelId="{1DF70DE5-BA56-40E1-A3FD-0D65B9769505}">
      <dgm:prSet phldrT="[Text]"/>
      <dgm:spPr/>
      <dgm:t>
        <a:bodyPr/>
        <a:lstStyle/>
        <a:p>
          <a:r>
            <a:rPr lang="id-ID" dirty="0" smtClean="0"/>
            <a:t>Ekonomi dan Bisnis</a:t>
          </a:r>
          <a:endParaRPr lang="en-US" dirty="0"/>
        </a:p>
      </dgm:t>
    </dgm:pt>
    <dgm:pt modelId="{3424C58A-2773-4301-B464-8F78388C3990}" type="parTrans" cxnId="{3579C84F-4681-4DA6-B3E2-22735E668F27}">
      <dgm:prSet/>
      <dgm:spPr/>
      <dgm:t>
        <a:bodyPr/>
        <a:lstStyle/>
        <a:p>
          <a:endParaRPr lang="en-US"/>
        </a:p>
      </dgm:t>
    </dgm:pt>
    <dgm:pt modelId="{499F3961-024F-48BB-A2D9-595BC2395527}" type="sibTrans" cxnId="{3579C84F-4681-4DA6-B3E2-22735E668F27}">
      <dgm:prSet/>
      <dgm:spPr/>
      <dgm:t>
        <a:bodyPr/>
        <a:lstStyle/>
        <a:p>
          <a:endParaRPr lang="en-US"/>
        </a:p>
      </dgm:t>
    </dgm:pt>
    <dgm:pt modelId="{3A4283F2-2EE9-4468-9477-F1446665E310}">
      <dgm:prSet phldrT="[Text]"/>
      <dgm:spPr/>
      <dgm:t>
        <a:bodyPr/>
        <a:lstStyle/>
        <a:p>
          <a:r>
            <a:rPr lang="id-ID" dirty="0" smtClean="0"/>
            <a:t>Pendidikan</a:t>
          </a:r>
          <a:endParaRPr lang="en-US" dirty="0"/>
        </a:p>
      </dgm:t>
    </dgm:pt>
    <dgm:pt modelId="{4E38959E-4B8C-42E9-BBD6-666A013CBD96}" type="parTrans" cxnId="{8AD38748-AA7C-4C56-A5C6-396F2072F5DE}">
      <dgm:prSet/>
      <dgm:spPr/>
      <dgm:t>
        <a:bodyPr/>
        <a:lstStyle/>
        <a:p>
          <a:endParaRPr lang="en-US"/>
        </a:p>
      </dgm:t>
    </dgm:pt>
    <dgm:pt modelId="{9D322C18-8FFB-42B4-ACD7-59C315DD86C1}" type="sibTrans" cxnId="{8AD38748-AA7C-4C56-A5C6-396F2072F5DE}">
      <dgm:prSet/>
      <dgm:spPr/>
      <dgm:t>
        <a:bodyPr/>
        <a:lstStyle/>
        <a:p>
          <a:endParaRPr lang="en-US"/>
        </a:p>
      </dgm:t>
    </dgm:pt>
    <dgm:pt modelId="{DFDFB260-36B1-41E8-A2B0-078DCAD596A6}">
      <dgm:prSet phldrT="[Text]"/>
      <dgm:spPr/>
      <dgm:t>
        <a:bodyPr/>
        <a:lstStyle/>
        <a:p>
          <a:r>
            <a:rPr lang="id-ID" dirty="0" smtClean="0"/>
            <a:t>Kesehatan</a:t>
          </a:r>
          <a:endParaRPr lang="en-US" dirty="0"/>
        </a:p>
      </dgm:t>
    </dgm:pt>
    <dgm:pt modelId="{A0D3E371-BA7B-44C1-A856-AF6DF2485B71}" type="parTrans" cxnId="{C2FD85CA-2042-47E1-ABB6-AAA8E5454912}">
      <dgm:prSet/>
      <dgm:spPr/>
      <dgm:t>
        <a:bodyPr/>
        <a:lstStyle/>
        <a:p>
          <a:endParaRPr lang="en-US"/>
        </a:p>
      </dgm:t>
    </dgm:pt>
    <dgm:pt modelId="{607B33F6-6735-4EF8-99F6-1DC02B67FEC6}" type="sibTrans" cxnId="{C2FD85CA-2042-47E1-ABB6-AAA8E5454912}">
      <dgm:prSet/>
      <dgm:spPr/>
      <dgm:t>
        <a:bodyPr/>
        <a:lstStyle/>
        <a:p>
          <a:endParaRPr lang="en-US"/>
        </a:p>
      </dgm:t>
    </dgm:pt>
    <dgm:pt modelId="{5AE4737B-07FA-4F41-A53E-01CD2012F048}">
      <dgm:prSet phldrT="[Text]"/>
      <dgm:spPr/>
      <dgm:t>
        <a:bodyPr/>
        <a:lstStyle/>
        <a:p>
          <a:r>
            <a:rPr lang="id-ID" dirty="0" smtClean="0"/>
            <a:t>Politik dan Hukum</a:t>
          </a:r>
          <a:endParaRPr lang="en-US" dirty="0"/>
        </a:p>
      </dgm:t>
    </dgm:pt>
    <dgm:pt modelId="{5044F289-6CA6-4E07-8ACC-AACE8D3501A5}" type="parTrans" cxnId="{A80DB301-E068-420B-B1DB-541A773B9BF2}">
      <dgm:prSet/>
      <dgm:spPr/>
      <dgm:t>
        <a:bodyPr/>
        <a:lstStyle/>
        <a:p>
          <a:endParaRPr lang="en-US"/>
        </a:p>
      </dgm:t>
    </dgm:pt>
    <dgm:pt modelId="{BDEC47B4-8FEA-4F97-9B60-2B08797FB1A5}" type="sibTrans" cxnId="{A80DB301-E068-420B-B1DB-541A773B9BF2}">
      <dgm:prSet/>
      <dgm:spPr/>
      <dgm:t>
        <a:bodyPr/>
        <a:lstStyle/>
        <a:p>
          <a:endParaRPr lang="en-US"/>
        </a:p>
      </dgm:t>
    </dgm:pt>
    <dgm:pt modelId="{337AA532-8259-4A5C-B6BE-3E21E23D40C6}">
      <dgm:prSet phldrT="[Text]"/>
      <dgm:spPr/>
      <dgm:t>
        <a:bodyPr/>
        <a:lstStyle/>
        <a:p>
          <a:r>
            <a:rPr lang="id-ID" dirty="0" smtClean="0"/>
            <a:t>Keamanan</a:t>
          </a:r>
          <a:endParaRPr lang="en-US" dirty="0"/>
        </a:p>
      </dgm:t>
    </dgm:pt>
    <dgm:pt modelId="{469C1825-E6B6-44D1-B063-3A4A851657C6}" type="parTrans" cxnId="{16598ED3-C31D-4B65-B2B6-75CDF0ED2237}">
      <dgm:prSet/>
      <dgm:spPr/>
      <dgm:t>
        <a:bodyPr/>
        <a:lstStyle/>
        <a:p>
          <a:endParaRPr lang="en-US"/>
        </a:p>
      </dgm:t>
    </dgm:pt>
    <dgm:pt modelId="{97E5D650-72BB-47EE-88A2-56BA0FA77EF0}" type="sibTrans" cxnId="{16598ED3-C31D-4B65-B2B6-75CDF0ED2237}">
      <dgm:prSet/>
      <dgm:spPr/>
      <dgm:t>
        <a:bodyPr/>
        <a:lstStyle/>
        <a:p>
          <a:endParaRPr lang="en-US"/>
        </a:p>
      </dgm:t>
    </dgm:pt>
    <dgm:pt modelId="{01533AFB-B410-47EB-B5D7-DDA26BA3D682}">
      <dgm:prSet phldrT="[Text]"/>
      <dgm:spPr/>
      <dgm:t>
        <a:bodyPr/>
        <a:lstStyle/>
        <a:p>
          <a:r>
            <a:rPr lang="id-ID" dirty="0" smtClean="0"/>
            <a:t>Transportasi</a:t>
          </a:r>
          <a:endParaRPr lang="en-US" dirty="0"/>
        </a:p>
      </dgm:t>
    </dgm:pt>
    <dgm:pt modelId="{D188338C-FC72-4A4A-8BFF-9CFDA9750185}" type="parTrans" cxnId="{DF66842C-7BCC-4372-9BD1-984ADAB06A3B}">
      <dgm:prSet/>
      <dgm:spPr/>
    </dgm:pt>
    <dgm:pt modelId="{292AA724-2FDB-4F95-958C-503E3C1FB6C5}" type="sibTrans" cxnId="{DF66842C-7BCC-4372-9BD1-984ADAB06A3B}">
      <dgm:prSet/>
      <dgm:spPr/>
    </dgm:pt>
    <dgm:pt modelId="{4145FC62-DFE0-4FDD-9B4E-07529710B55C}" type="pres">
      <dgm:prSet presAssocID="{D20D42DE-26F1-4A50-B616-81E278BDEBF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73E843B-65D9-45A0-9394-6054A0EB6A8B}" type="pres">
      <dgm:prSet presAssocID="{72448A80-E8CF-4860-B007-7880080B49D8}" presName="vertOne" presStyleCnt="0"/>
      <dgm:spPr/>
    </dgm:pt>
    <dgm:pt modelId="{0A62DE7E-3BE8-49AD-B89C-1E6DBF4A12E7}" type="pres">
      <dgm:prSet presAssocID="{72448A80-E8CF-4860-B007-7880080B49D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8EF5B6-38B3-4C67-A9C7-F88E193FF68F}" type="pres">
      <dgm:prSet presAssocID="{72448A80-E8CF-4860-B007-7880080B49D8}" presName="parTransOne" presStyleCnt="0"/>
      <dgm:spPr/>
    </dgm:pt>
    <dgm:pt modelId="{4CF1C1C3-05ED-4838-8372-637165EE05F9}" type="pres">
      <dgm:prSet presAssocID="{72448A80-E8CF-4860-B007-7880080B49D8}" presName="horzOne" presStyleCnt="0"/>
      <dgm:spPr/>
    </dgm:pt>
    <dgm:pt modelId="{F1BC4BCD-77ED-4663-8B35-7A21180D5526}" type="pres">
      <dgm:prSet presAssocID="{1DF70DE5-BA56-40E1-A3FD-0D65B9769505}" presName="vertTwo" presStyleCnt="0"/>
      <dgm:spPr/>
    </dgm:pt>
    <dgm:pt modelId="{19B61C90-A358-4BFB-8907-6FCE082F0B89}" type="pres">
      <dgm:prSet presAssocID="{1DF70DE5-BA56-40E1-A3FD-0D65B9769505}" presName="txTwo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A98BE2-460B-49BF-904E-9A49FC6E94DF}" type="pres">
      <dgm:prSet presAssocID="{1DF70DE5-BA56-40E1-A3FD-0D65B9769505}" presName="horzTwo" presStyleCnt="0"/>
      <dgm:spPr/>
    </dgm:pt>
    <dgm:pt modelId="{6A3D76BC-7B17-4DFC-9E57-117079643267}" type="pres">
      <dgm:prSet presAssocID="{499F3961-024F-48BB-A2D9-595BC2395527}" presName="sibSpaceTwo" presStyleCnt="0"/>
      <dgm:spPr/>
    </dgm:pt>
    <dgm:pt modelId="{6758E354-85D4-4D3C-88FD-7A13FDBDDCF9}" type="pres">
      <dgm:prSet presAssocID="{5AE4737B-07FA-4F41-A53E-01CD2012F048}" presName="vertTwo" presStyleCnt="0"/>
      <dgm:spPr/>
    </dgm:pt>
    <dgm:pt modelId="{2A5DDCD4-7530-4B7F-87C8-D4F9B22E7892}" type="pres">
      <dgm:prSet presAssocID="{5AE4737B-07FA-4F41-A53E-01CD2012F048}" presName="txTwo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FA0A31-A822-451F-9AE9-32113EC8E652}" type="pres">
      <dgm:prSet presAssocID="{5AE4737B-07FA-4F41-A53E-01CD2012F048}" presName="horzTwo" presStyleCnt="0"/>
      <dgm:spPr/>
    </dgm:pt>
    <dgm:pt modelId="{52EE6626-F221-42CA-8EE0-C836CACA48D6}" type="pres">
      <dgm:prSet presAssocID="{BDEC47B4-8FEA-4F97-9B60-2B08797FB1A5}" presName="sibSpaceTwo" presStyleCnt="0"/>
      <dgm:spPr/>
    </dgm:pt>
    <dgm:pt modelId="{91AABD09-6DCB-45EF-809B-F5C4931F2E40}" type="pres">
      <dgm:prSet presAssocID="{3A4283F2-2EE9-4468-9477-F1446665E310}" presName="vertTwo" presStyleCnt="0"/>
      <dgm:spPr/>
    </dgm:pt>
    <dgm:pt modelId="{7CF9D942-392B-436E-A6CA-789E4ED8BE5A}" type="pres">
      <dgm:prSet presAssocID="{3A4283F2-2EE9-4468-9477-F1446665E310}" presName="txTwo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5632B9-F6A4-468B-9B64-C6B8FB9BE4D6}" type="pres">
      <dgm:prSet presAssocID="{3A4283F2-2EE9-4468-9477-F1446665E310}" presName="horzTwo" presStyleCnt="0"/>
      <dgm:spPr/>
    </dgm:pt>
    <dgm:pt modelId="{60D5D766-E694-450F-8ABB-55BAD25F466D}" type="pres">
      <dgm:prSet presAssocID="{9D322C18-8FFB-42B4-ACD7-59C315DD86C1}" presName="sibSpaceTwo" presStyleCnt="0"/>
      <dgm:spPr/>
    </dgm:pt>
    <dgm:pt modelId="{DD6BE61F-AD8D-4564-98E3-147DE34A7914}" type="pres">
      <dgm:prSet presAssocID="{DFDFB260-36B1-41E8-A2B0-078DCAD596A6}" presName="vertTwo" presStyleCnt="0"/>
      <dgm:spPr/>
    </dgm:pt>
    <dgm:pt modelId="{BAC2E845-C13E-4167-886C-84A34B2D3EAD}" type="pres">
      <dgm:prSet presAssocID="{DFDFB260-36B1-41E8-A2B0-078DCAD596A6}" presName="txTwo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CCCCA4-CB8B-4CE6-A6A2-AC619AE15546}" type="pres">
      <dgm:prSet presAssocID="{DFDFB260-36B1-41E8-A2B0-078DCAD596A6}" presName="horzTwo" presStyleCnt="0"/>
      <dgm:spPr/>
    </dgm:pt>
    <dgm:pt modelId="{A358A5E1-FE36-4176-A7EE-27C6F6B0F015}" type="pres">
      <dgm:prSet presAssocID="{607B33F6-6735-4EF8-99F6-1DC02B67FEC6}" presName="sibSpaceTwo" presStyleCnt="0"/>
      <dgm:spPr/>
    </dgm:pt>
    <dgm:pt modelId="{AE32ED54-5253-424C-B253-D23E4C29C2E0}" type="pres">
      <dgm:prSet presAssocID="{337AA532-8259-4A5C-B6BE-3E21E23D40C6}" presName="vertTwo" presStyleCnt="0"/>
      <dgm:spPr/>
    </dgm:pt>
    <dgm:pt modelId="{1BB0BB09-951B-42E8-A05E-884267980241}" type="pres">
      <dgm:prSet presAssocID="{337AA532-8259-4A5C-B6BE-3E21E23D40C6}" presName="txTwo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13A0DD-935C-4FE5-BC80-CE5460626D2F}" type="pres">
      <dgm:prSet presAssocID="{337AA532-8259-4A5C-B6BE-3E21E23D40C6}" presName="horzTwo" presStyleCnt="0"/>
      <dgm:spPr/>
    </dgm:pt>
    <dgm:pt modelId="{6D1034DA-359D-4B18-96CC-96726C266904}" type="pres">
      <dgm:prSet presAssocID="{97E5D650-72BB-47EE-88A2-56BA0FA77EF0}" presName="sibSpaceTwo" presStyleCnt="0"/>
      <dgm:spPr/>
    </dgm:pt>
    <dgm:pt modelId="{07A73695-A467-4411-8AE5-8061B344A0DB}" type="pres">
      <dgm:prSet presAssocID="{01533AFB-B410-47EB-B5D7-DDA26BA3D682}" presName="vertTwo" presStyleCnt="0"/>
      <dgm:spPr/>
    </dgm:pt>
    <dgm:pt modelId="{F0C70E6F-3A8E-4BDB-B006-AB2ECEE65B95}" type="pres">
      <dgm:prSet presAssocID="{01533AFB-B410-47EB-B5D7-DDA26BA3D682}" presName="txTwo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7299D4-1591-49A0-90C5-31C811419EF1}" type="pres">
      <dgm:prSet presAssocID="{01533AFB-B410-47EB-B5D7-DDA26BA3D682}" presName="horzTwo" presStyleCnt="0"/>
      <dgm:spPr/>
    </dgm:pt>
  </dgm:ptLst>
  <dgm:cxnLst>
    <dgm:cxn modelId="{DF66842C-7BCC-4372-9BD1-984ADAB06A3B}" srcId="{72448A80-E8CF-4860-B007-7880080B49D8}" destId="{01533AFB-B410-47EB-B5D7-DDA26BA3D682}" srcOrd="5" destOrd="0" parTransId="{D188338C-FC72-4A4A-8BFF-9CFDA9750185}" sibTransId="{292AA724-2FDB-4F95-958C-503E3C1FB6C5}"/>
    <dgm:cxn modelId="{C2FD85CA-2042-47E1-ABB6-AAA8E5454912}" srcId="{72448A80-E8CF-4860-B007-7880080B49D8}" destId="{DFDFB260-36B1-41E8-A2B0-078DCAD596A6}" srcOrd="3" destOrd="0" parTransId="{A0D3E371-BA7B-44C1-A856-AF6DF2485B71}" sibTransId="{607B33F6-6735-4EF8-99F6-1DC02B67FEC6}"/>
    <dgm:cxn modelId="{8AD38748-AA7C-4C56-A5C6-396F2072F5DE}" srcId="{72448A80-E8CF-4860-B007-7880080B49D8}" destId="{3A4283F2-2EE9-4468-9477-F1446665E310}" srcOrd="2" destOrd="0" parTransId="{4E38959E-4B8C-42E9-BBD6-666A013CBD96}" sibTransId="{9D322C18-8FFB-42B4-ACD7-59C315DD86C1}"/>
    <dgm:cxn modelId="{DC2FDA68-AEFB-4F78-B65C-39447C5662FE}" srcId="{D20D42DE-26F1-4A50-B616-81E278BDEBF0}" destId="{72448A80-E8CF-4860-B007-7880080B49D8}" srcOrd="0" destOrd="0" parTransId="{6B5E0436-CC73-41B9-AB90-54D6454C2E40}" sibTransId="{6291DF8E-1833-42FB-881F-F368DB76A95F}"/>
    <dgm:cxn modelId="{794E710B-C332-4761-865B-135A91B6AEDD}" type="presOf" srcId="{3A4283F2-2EE9-4468-9477-F1446665E310}" destId="{7CF9D942-392B-436E-A6CA-789E4ED8BE5A}" srcOrd="0" destOrd="0" presId="urn:microsoft.com/office/officeart/2005/8/layout/hierarchy4"/>
    <dgm:cxn modelId="{84EC3252-C7B5-4C92-BCD3-844C5265C63B}" type="presOf" srcId="{D20D42DE-26F1-4A50-B616-81E278BDEBF0}" destId="{4145FC62-DFE0-4FDD-9B4E-07529710B55C}" srcOrd="0" destOrd="0" presId="urn:microsoft.com/office/officeart/2005/8/layout/hierarchy4"/>
    <dgm:cxn modelId="{F16C3EEF-830D-414E-BA15-B0A185492B95}" type="presOf" srcId="{337AA532-8259-4A5C-B6BE-3E21E23D40C6}" destId="{1BB0BB09-951B-42E8-A05E-884267980241}" srcOrd="0" destOrd="0" presId="urn:microsoft.com/office/officeart/2005/8/layout/hierarchy4"/>
    <dgm:cxn modelId="{16598ED3-C31D-4B65-B2B6-75CDF0ED2237}" srcId="{72448A80-E8CF-4860-B007-7880080B49D8}" destId="{337AA532-8259-4A5C-B6BE-3E21E23D40C6}" srcOrd="4" destOrd="0" parTransId="{469C1825-E6B6-44D1-B063-3A4A851657C6}" sibTransId="{97E5D650-72BB-47EE-88A2-56BA0FA77EF0}"/>
    <dgm:cxn modelId="{3579C84F-4681-4DA6-B3E2-22735E668F27}" srcId="{72448A80-E8CF-4860-B007-7880080B49D8}" destId="{1DF70DE5-BA56-40E1-A3FD-0D65B9769505}" srcOrd="0" destOrd="0" parTransId="{3424C58A-2773-4301-B464-8F78388C3990}" sibTransId="{499F3961-024F-48BB-A2D9-595BC2395527}"/>
    <dgm:cxn modelId="{61786E31-866B-48BB-8EE3-66A271DBF8B7}" type="presOf" srcId="{01533AFB-B410-47EB-B5D7-DDA26BA3D682}" destId="{F0C70E6F-3A8E-4BDB-B006-AB2ECEE65B95}" srcOrd="0" destOrd="0" presId="urn:microsoft.com/office/officeart/2005/8/layout/hierarchy4"/>
    <dgm:cxn modelId="{FC5FF0FA-5E77-4B18-BDE8-953E84265365}" type="presOf" srcId="{1DF70DE5-BA56-40E1-A3FD-0D65B9769505}" destId="{19B61C90-A358-4BFB-8907-6FCE082F0B89}" srcOrd="0" destOrd="0" presId="urn:microsoft.com/office/officeart/2005/8/layout/hierarchy4"/>
    <dgm:cxn modelId="{AC9E66B2-399D-4626-A908-F7541B1747BA}" type="presOf" srcId="{5AE4737B-07FA-4F41-A53E-01CD2012F048}" destId="{2A5DDCD4-7530-4B7F-87C8-D4F9B22E7892}" srcOrd="0" destOrd="0" presId="urn:microsoft.com/office/officeart/2005/8/layout/hierarchy4"/>
    <dgm:cxn modelId="{81C02AF3-4C73-44EE-B057-F28223CC39F3}" type="presOf" srcId="{72448A80-E8CF-4860-B007-7880080B49D8}" destId="{0A62DE7E-3BE8-49AD-B89C-1E6DBF4A12E7}" srcOrd="0" destOrd="0" presId="urn:microsoft.com/office/officeart/2005/8/layout/hierarchy4"/>
    <dgm:cxn modelId="{E899598E-6D6A-4A17-9833-95E2FAA3E76D}" type="presOf" srcId="{DFDFB260-36B1-41E8-A2B0-078DCAD596A6}" destId="{BAC2E845-C13E-4167-886C-84A34B2D3EAD}" srcOrd="0" destOrd="0" presId="urn:microsoft.com/office/officeart/2005/8/layout/hierarchy4"/>
    <dgm:cxn modelId="{A80DB301-E068-420B-B1DB-541A773B9BF2}" srcId="{72448A80-E8CF-4860-B007-7880080B49D8}" destId="{5AE4737B-07FA-4F41-A53E-01CD2012F048}" srcOrd="1" destOrd="0" parTransId="{5044F289-6CA6-4E07-8ACC-AACE8D3501A5}" sibTransId="{BDEC47B4-8FEA-4F97-9B60-2B08797FB1A5}"/>
    <dgm:cxn modelId="{E88099F1-4F53-4595-A1D7-0803C785AB75}" type="presParOf" srcId="{4145FC62-DFE0-4FDD-9B4E-07529710B55C}" destId="{E73E843B-65D9-45A0-9394-6054A0EB6A8B}" srcOrd="0" destOrd="0" presId="urn:microsoft.com/office/officeart/2005/8/layout/hierarchy4"/>
    <dgm:cxn modelId="{9DE910B0-E132-4D69-9FDE-2FDFAEAB3FDC}" type="presParOf" srcId="{E73E843B-65D9-45A0-9394-6054A0EB6A8B}" destId="{0A62DE7E-3BE8-49AD-B89C-1E6DBF4A12E7}" srcOrd="0" destOrd="0" presId="urn:microsoft.com/office/officeart/2005/8/layout/hierarchy4"/>
    <dgm:cxn modelId="{1C295245-2B0F-4F9B-BE46-6CA172DEE3A6}" type="presParOf" srcId="{E73E843B-65D9-45A0-9394-6054A0EB6A8B}" destId="{1B8EF5B6-38B3-4C67-A9C7-F88E193FF68F}" srcOrd="1" destOrd="0" presId="urn:microsoft.com/office/officeart/2005/8/layout/hierarchy4"/>
    <dgm:cxn modelId="{E10136D8-723D-4B7F-A57F-CF9AA87D7723}" type="presParOf" srcId="{E73E843B-65D9-45A0-9394-6054A0EB6A8B}" destId="{4CF1C1C3-05ED-4838-8372-637165EE05F9}" srcOrd="2" destOrd="0" presId="urn:microsoft.com/office/officeart/2005/8/layout/hierarchy4"/>
    <dgm:cxn modelId="{934ACB22-F0FE-4678-95D2-E6F2DEE89CF3}" type="presParOf" srcId="{4CF1C1C3-05ED-4838-8372-637165EE05F9}" destId="{F1BC4BCD-77ED-4663-8B35-7A21180D5526}" srcOrd="0" destOrd="0" presId="urn:microsoft.com/office/officeart/2005/8/layout/hierarchy4"/>
    <dgm:cxn modelId="{C0BFA0DD-9F68-4D68-BCEB-31EC641594F4}" type="presParOf" srcId="{F1BC4BCD-77ED-4663-8B35-7A21180D5526}" destId="{19B61C90-A358-4BFB-8907-6FCE082F0B89}" srcOrd="0" destOrd="0" presId="urn:microsoft.com/office/officeart/2005/8/layout/hierarchy4"/>
    <dgm:cxn modelId="{B4C32ED1-CB25-467C-A597-E126A03EB2F8}" type="presParOf" srcId="{F1BC4BCD-77ED-4663-8B35-7A21180D5526}" destId="{80A98BE2-460B-49BF-904E-9A49FC6E94DF}" srcOrd="1" destOrd="0" presId="urn:microsoft.com/office/officeart/2005/8/layout/hierarchy4"/>
    <dgm:cxn modelId="{CBA79092-5B41-4F87-9EEB-0BA599DDC960}" type="presParOf" srcId="{4CF1C1C3-05ED-4838-8372-637165EE05F9}" destId="{6A3D76BC-7B17-4DFC-9E57-117079643267}" srcOrd="1" destOrd="0" presId="urn:microsoft.com/office/officeart/2005/8/layout/hierarchy4"/>
    <dgm:cxn modelId="{5F20BB05-F519-4D58-AB45-109EDB422E7E}" type="presParOf" srcId="{4CF1C1C3-05ED-4838-8372-637165EE05F9}" destId="{6758E354-85D4-4D3C-88FD-7A13FDBDDCF9}" srcOrd="2" destOrd="0" presId="urn:microsoft.com/office/officeart/2005/8/layout/hierarchy4"/>
    <dgm:cxn modelId="{760A8288-B3D7-46C1-B765-0313C254E67C}" type="presParOf" srcId="{6758E354-85D4-4D3C-88FD-7A13FDBDDCF9}" destId="{2A5DDCD4-7530-4B7F-87C8-D4F9B22E7892}" srcOrd="0" destOrd="0" presId="urn:microsoft.com/office/officeart/2005/8/layout/hierarchy4"/>
    <dgm:cxn modelId="{4EA076C6-7508-4895-A769-F87F6E4BF25B}" type="presParOf" srcId="{6758E354-85D4-4D3C-88FD-7A13FDBDDCF9}" destId="{6BFA0A31-A822-451F-9AE9-32113EC8E652}" srcOrd="1" destOrd="0" presId="urn:microsoft.com/office/officeart/2005/8/layout/hierarchy4"/>
    <dgm:cxn modelId="{BA1245DD-0BEF-4619-AD9F-FE972898BE4C}" type="presParOf" srcId="{4CF1C1C3-05ED-4838-8372-637165EE05F9}" destId="{52EE6626-F221-42CA-8EE0-C836CACA48D6}" srcOrd="3" destOrd="0" presId="urn:microsoft.com/office/officeart/2005/8/layout/hierarchy4"/>
    <dgm:cxn modelId="{5140A95E-49DD-4CDF-BF6E-AA125B2D63FE}" type="presParOf" srcId="{4CF1C1C3-05ED-4838-8372-637165EE05F9}" destId="{91AABD09-6DCB-45EF-809B-F5C4931F2E40}" srcOrd="4" destOrd="0" presId="urn:microsoft.com/office/officeart/2005/8/layout/hierarchy4"/>
    <dgm:cxn modelId="{2915E12E-A994-4E86-9239-F523165A6936}" type="presParOf" srcId="{91AABD09-6DCB-45EF-809B-F5C4931F2E40}" destId="{7CF9D942-392B-436E-A6CA-789E4ED8BE5A}" srcOrd="0" destOrd="0" presId="urn:microsoft.com/office/officeart/2005/8/layout/hierarchy4"/>
    <dgm:cxn modelId="{E8AA5044-8F87-4DC4-A8BB-347DBEE85AB0}" type="presParOf" srcId="{91AABD09-6DCB-45EF-809B-F5C4931F2E40}" destId="{435632B9-F6A4-468B-9B64-C6B8FB9BE4D6}" srcOrd="1" destOrd="0" presId="urn:microsoft.com/office/officeart/2005/8/layout/hierarchy4"/>
    <dgm:cxn modelId="{CE7D0E1C-7F52-4AF1-A02E-07ED22ADE79B}" type="presParOf" srcId="{4CF1C1C3-05ED-4838-8372-637165EE05F9}" destId="{60D5D766-E694-450F-8ABB-55BAD25F466D}" srcOrd="5" destOrd="0" presId="urn:microsoft.com/office/officeart/2005/8/layout/hierarchy4"/>
    <dgm:cxn modelId="{E8B1AEAD-5653-42A0-B43C-D5760C6D6FA0}" type="presParOf" srcId="{4CF1C1C3-05ED-4838-8372-637165EE05F9}" destId="{DD6BE61F-AD8D-4564-98E3-147DE34A7914}" srcOrd="6" destOrd="0" presId="urn:microsoft.com/office/officeart/2005/8/layout/hierarchy4"/>
    <dgm:cxn modelId="{F22EB78F-ABAF-41AE-B1FD-57DCB49AE4DF}" type="presParOf" srcId="{DD6BE61F-AD8D-4564-98E3-147DE34A7914}" destId="{BAC2E845-C13E-4167-886C-84A34B2D3EAD}" srcOrd="0" destOrd="0" presId="urn:microsoft.com/office/officeart/2005/8/layout/hierarchy4"/>
    <dgm:cxn modelId="{5D3A6213-56D1-4526-BEA4-07C952DD0695}" type="presParOf" srcId="{DD6BE61F-AD8D-4564-98E3-147DE34A7914}" destId="{59CCCCA4-CB8B-4CE6-A6A2-AC619AE15546}" srcOrd="1" destOrd="0" presId="urn:microsoft.com/office/officeart/2005/8/layout/hierarchy4"/>
    <dgm:cxn modelId="{7763B6E9-F1D0-4556-95F3-6C90C5EF1D33}" type="presParOf" srcId="{4CF1C1C3-05ED-4838-8372-637165EE05F9}" destId="{A358A5E1-FE36-4176-A7EE-27C6F6B0F015}" srcOrd="7" destOrd="0" presId="urn:microsoft.com/office/officeart/2005/8/layout/hierarchy4"/>
    <dgm:cxn modelId="{25188068-61A3-40F1-94CA-CBB9BDE5633C}" type="presParOf" srcId="{4CF1C1C3-05ED-4838-8372-637165EE05F9}" destId="{AE32ED54-5253-424C-B253-D23E4C29C2E0}" srcOrd="8" destOrd="0" presId="urn:microsoft.com/office/officeart/2005/8/layout/hierarchy4"/>
    <dgm:cxn modelId="{873F8680-FA74-4BB7-AD8C-EAF7A2E2D805}" type="presParOf" srcId="{AE32ED54-5253-424C-B253-D23E4C29C2E0}" destId="{1BB0BB09-951B-42E8-A05E-884267980241}" srcOrd="0" destOrd="0" presId="urn:microsoft.com/office/officeart/2005/8/layout/hierarchy4"/>
    <dgm:cxn modelId="{3B11AD0B-EE22-46FD-AF54-F988732A5701}" type="presParOf" srcId="{AE32ED54-5253-424C-B253-D23E4C29C2E0}" destId="{8613A0DD-935C-4FE5-BC80-CE5460626D2F}" srcOrd="1" destOrd="0" presId="urn:microsoft.com/office/officeart/2005/8/layout/hierarchy4"/>
    <dgm:cxn modelId="{33998CF9-4349-4794-A487-247FDD4F3CEA}" type="presParOf" srcId="{4CF1C1C3-05ED-4838-8372-637165EE05F9}" destId="{6D1034DA-359D-4B18-96CC-96726C266904}" srcOrd="9" destOrd="0" presId="urn:microsoft.com/office/officeart/2005/8/layout/hierarchy4"/>
    <dgm:cxn modelId="{E63B8EA8-899A-41C5-9C56-5335C3B9250D}" type="presParOf" srcId="{4CF1C1C3-05ED-4838-8372-637165EE05F9}" destId="{07A73695-A467-4411-8AE5-8061B344A0DB}" srcOrd="10" destOrd="0" presId="urn:microsoft.com/office/officeart/2005/8/layout/hierarchy4"/>
    <dgm:cxn modelId="{87CDD6B7-DA26-4BBD-906F-466F8B621DB6}" type="presParOf" srcId="{07A73695-A467-4411-8AE5-8061B344A0DB}" destId="{F0C70E6F-3A8E-4BDB-B006-AB2ECEE65B95}" srcOrd="0" destOrd="0" presId="urn:microsoft.com/office/officeart/2005/8/layout/hierarchy4"/>
    <dgm:cxn modelId="{69FB72C7-684C-4976-A791-216E82C37D0E}" type="presParOf" srcId="{07A73695-A467-4411-8AE5-8061B344A0DB}" destId="{D67299D4-1591-49A0-90C5-31C811419EF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62DE7E-3BE8-49AD-B89C-1E6DBF4A12E7}">
      <dsp:nvSpPr>
        <dsp:cNvPr id="0" name=""/>
        <dsp:cNvSpPr/>
      </dsp:nvSpPr>
      <dsp:spPr>
        <a:xfrm>
          <a:off x="39" y="335"/>
          <a:ext cx="8153320" cy="1264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500" kern="1200" dirty="0" smtClean="0"/>
            <a:t>Informatika on</a:t>
          </a:r>
          <a:endParaRPr lang="en-US" sz="5500" kern="1200" dirty="0"/>
        </a:p>
      </dsp:txBody>
      <dsp:txXfrm>
        <a:off x="39" y="335"/>
        <a:ext cx="8153320" cy="1264108"/>
      </dsp:txXfrm>
    </dsp:sp>
    <dsp:sp modelId="{19B61C90-A358-4BFB-8907-6FCE082F0B89}">
      <dsp:nvSpPr>
        <dsp:cNvPr id="0" name=""/>
        <dsp:cNvSpPr/>
      </dsp:nvSpPr>
      <dsp:spPr>
        <a:xfrm>
          <a:off x="39" y="1475126"/>
          <a:ext cx="1269987" cy="12641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Ekonomi dan Bisnis</a:t>
          </a:r>
          <a:endParaRPr lang="en-US" sz="1300" kern="1200" dirty="0"/>
        </a:p>
      </dsp:txBody>
      <dsp:txXfrm>
        <a:off x="39" y="1475126"/>
        <a:ext cx="1269987" cy="1264108"/>
      </dsp:txXfrm>
    </dsp:sp>
    <dsp:sp modelId="{2A5DDCD4-7530-4B7F-87C8-D4F9B22E7892}">
      <dsp:nvSpPr>
        <dsp:cNvPr id="0" name=""/>
        <dsp:cNvSpPr/>
      </dsp:nvSpPr>
      <dsp:spPr>
        <a:xfrm>
          <a:off x="1376706" y="1475126"/>
          <a:ext cx="1269987" cy="12641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Politik dan Hukum</a:t>
          </a:r>
          <a:endParaRPr lang="en-US" sz="1300" kern="1200" dirty="0"/>
        </a:p>
      </dsp:txBody>
      <dsp:txXfrm>
        <a:off x="1376706" y="1475126"/>
        <a:ext cx="1269987" cy="1264108"/>
      </dsp:txXfrm>
    </dsp:sp>
    <dsp:sp modelId="{7CF9D942-392B-436E-A6CA-789E4ED8BE5A}">
      <dsp:nvSpPr>
        <dsp:cNvPr id="0" name=""/>
        <dsp:cNvSpPr/>
      </dsp:nvSpPr>
      <dsp:spPr>
        <a:xfrm>
          <a:off x="2753372" y="1475126"/>
          <a:ext cx="1269987" cy="12641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Pendidikan</a:t>
          </a:r>
          <a:endParaRPr lang="en-US" sz="1300" kern="1200" dirty="0"/>
        </a:p>
      </dsp:txBody>
      <dsp:txXfrm>
        <a:off x="2753372" y="1475126"/>
        <a:ext cx="1269987" cy="1264108"/>
      </dsp:txXfrm>
    </dsp:sp>
    <dsp:sp modelId="{BAC2E845-C13E-4167-886C-84A34B2D3EAD}">
      <dsp:nvSpPr>
        <dsp:cNvPr id="0" name=""/>
        <dsp:cNvSpPr/>
      </dsp:nvSpPr>
      <dsp:spPr>
        <a:xfrm>
          <a:off x="4130039" y="1475126"/>
          <a:ext cx="1269987" cy="12641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Kesehatan</a:t>
          </a:r>
          <a:endParaRPr lang="en-US" sz="1300" kern="1200" dirty="0"/>
        </a:p>
      </dsp:txBody>
      <dsp:txXfrm>
        <a:off x="4130039" y="1475126"/>
        <a:ext cx="1269987" cy="1264108"/>
      </dsp:txXfrm>
    </dsp:sp>
    <dsp:sp modelId="{1BB0BB09-951B-42E8-A05E-884267980241}">
      <dsp:nvSpPr>
        <dsp:cNvPr id="0" name=""/>
        <dsp:cNvSpPr/>
      </dsp:nvSpPr>
      <dsp:spPr>
        <a:xfrm>
          <a:off x="5506706" y="1475126"/>
          <a:ext cx="1269987" cy="12641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Keamanan</a:t>
          </a:r>
          <a:endParaRPr lang="en-US" sz="1300" kern="1200" dirty="0"/>
        </a:p>
      </dsp:txBody>
      <dsp:txXfrm>
        <a:off x="5506706" y="1475126"/>
        <a:ext cx="1269987" cy="1264108"/>
      </dsp:txXfrm>
    </dsp:sp>
    <dsp:sp modelId="{F0C70E6F-3A8E-4BDB-B006-AB2ECEE65B95}">
      <dsp:nvSpPr>
        <dsp:cNvPr id="0" name=""/>
        <dsp:cNvSpPr/>
      </dsp:nvSpPr>
      <dsp:spPr>
        <a:xfrm>
          <a:off x="6883372" y="1475126"/>
          <a:ext cx="1269987" cy="12641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Transportasi</a:t>
          </a:r>
          <a:endParaRPr lang="en-US" sz="1300" kern="1200" dirty="0"/>
        </a:p>
      </dsp:txBody>
      <dsp:txXfrm>
        <a:off x="6883372" y="1475126"/>
        <a:ext cx="1269987" cy="1264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d-ID" smtClean="0"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d-ID" smtClean="0"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d-ID" smtClean="0"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63EB1D-A07D-4253-89F3-1FA7988C577A}" type="datetime1">
              <a:rPr lang="id-ID" smtClean="0"/>
              <a:t>15/09/2014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1A01B-1BF4-44E8-BA8F-55D8CEDB0F74}" type="datetime1">
              <a:rPr lang="id-ID" smtClean="0"/>
              <a:t>15/09/2014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A5527-A575-4ECD-8BC2-D48FFE8E54B3}" type="datetime1">
              <a:rPr lang="id-ID" smtClean="0"/>
              <a:t>15/09/2014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4C5BE-2EF8-4CFB-A3FE-9E7B69A0AD09}" type="datetime1">
              <a:rPr lang="id-ID" smtClean="0"/>
              <a:t>15/09/2014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0F4B6-D111-4016-A3FB-17F02922AE6A}" type="datetime1">
              <a:rPr lang="id-ID" smtClean="0"/>
              <a:t>15/09/2014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C0EDD-55DC-40A6-B390-35F3F10960BA}" type="datetime1">
              <a:rPr lang="id-ID" smtClean="0"/>
              <a:t>15/09/2014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45F8-4A48-47A4-A152-E64D936AC360}" type="datetime1">
              <a:rPr lang="id-ID" smtClean="0"/>
              <a:t>15/09/2014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302563-E7AF-4054-B59A-0FF0C3D1AC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757D6-6A02-43A1-8C45-7FC3CFEE9474}" type="datetime1">
              <a:rPr lang="id-ID" smtClean="0"/>
              <a:t>15/09/2014</a:t>
            </a:fld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B5FF3-14C7-4D49-9CBA-6EA2B89F9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54DE3AE-F422-479E-843C-9112FAA61009}" type="datetime1">
              <a:rPr lang="id-ID" smtClean="0"/>
              <a:t>15/09/2014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2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4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d-ID" sz="2000" dirty="0" smtClean="0"/>
              <a:t>IFG3A3 KEPROFESIAN BIDANG INFORMATIKA</a:t>
            </a:r>
            <a:br>
              <a:rPr lang="id-ID" sz="2000" dirty="0" smtClean="0"/>
            </a:br>
            <a:r>
              <a:rPr lang="id-ID" sz="2000" dirty="0" smtClean="0"/>
              <a:t>Pertemuan 7: </a:t>
            </a:r>
            <a:br>
              <a:rPr lang="id-ID" sz="2000" dirty="0" smtClean="0"/>
            </a:br>
            <a:r>
              <a:rPr lang="id-ID" sz="2000" dirty="0" smtClean="0"/>
              <a:t>IT dan Masyarakat Bagian 1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Author-</a:t>
            </a:r>
            <a:r>
              <a:rPr lang="id-ID" dirty="0" smtClean="0"/>
              <a:t>Tim Dosen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id-ID" smtClean="0"/>
              <a:t>rodi S1 Teknik Informatika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17E59FA-C6CB-4A80-96B6-67D77912870F}" type="datetime1">
              <a:rPr lang="id-ID" smtClean="0"/>
              <a:t>15/09/2014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5656" y="228600"/>
            <a:ext cx="5050391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Tugas </a:t>
            </a:r>
            <a:r>
              <a:rPr lang="id-ID" dirty="0" smtClean="0">
                <a:solidFill>
                  <a:schemeClr val="bg1"/>
                </a:solidFill>
              </a:rPr>
              <a:t>S-O-W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56B7-5C3B-4B9E-BA94-A77CB9052486}" type="datetime1">
              <a:rPr lang="id-ID" smtClean="0"/>
              <a:t>15/09/2014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10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Kerjakan secara berkelompok 2-3 orang</a:t>
            </a:r>
          </a:p>
          <a:p>
            <a:r>
              <a:rPr lang="id-ID" dirty="0" smtClean="0"/>
              <a:t>Silahkan pilih 1 tema saja.</a:t>
            </a:r>
          </a:p>
          <a:p>
            <a:r>
              <a:rPr lang="id-ID" dirty="0" smtClean="0"/>
              <a:t>Paparan anda wajib berisikan</a:t>
            </a:r>
          </a:p>
          <a:p>
            <a:pPr lvl="1"/>
            <a:r>
              <a:rPr lang="id-ID" dirty="0" smtClean="0"/>
              <a:t>Dampak positif dan dampak negatif</a:t>
            </a:r>
          </a:p>
          <a:p>
            <a:pPr lvl="1"/>
            <a:r>
              <a:rPr lang="id-ID" dirty="0" smtClean="0"/>
              <a:t>Referensi sumber</a:t>
            </a:r>
          </a:p>
          <a:p>
            <a:pPr lvl="1"/>
            <a:r>
              <a:rPr lang="id-ID" dirty="0" smtClean="0"/>
              <a:t>Porsi gambar 30% dari tulisan</a:t>
            </a:r>
          </a:p>
          <a:p>
            <a:r>
              <a:rPr lang="id-ID" dirty="0" smtClean="0"/>
              <a:t>Minimal tulisan,3 halaman dan maksimal 6 halaman (tidak termasuk sampul/cover depan)</a:t>
            </a:r>
          </a:p>
          <a:p>
            <a:r>
              <a:rPr lang="id-ID" dirty="0" smtClean="0"/>
              <a:t>Setiap mahasiswa wajib mengunggah tugasnya sesuai dengan mekanisme yang telah disampaikan</a:t>
            </a:r>
          </a:p>
          <a:p>
            <a:endParaRPr lang="id-ID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78D2FADF-157F-4391-B820-1BB004E5B822}" type="datetime1">
              <a:rPr lang="id-ID" smtClean="0"/>
              <a:t>15/09/2014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952" y="228600"/>
            <a:ext cx="5122096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Revisi: Tugas -&gt; Kelompok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2</a:t>
            </a:fld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Kerjakan secara berkelompok 2-3 orang</a:t>
            </a:r>
          </a:p>
          <a:p>
            <a:r>
              <a:rPr lang="id-ID" dirty="0" smtClean="0"/>
              <a:t>Anda diminta untuk mengkonsep mengenai SMART CITY, silahkan tuangkan konsep anda dalam </a:t>
            </a:r>
            <a:r>
              <a:rPr lang="id-ID" strike="sngStrike" dirty="0" smtClean="0"/>
              <a:t>selembar kertas A4 </a:t>
            </a:r>
            <a:r>
              <a:rPr lang="id-ID" b="1" dirty="0" smtClean="0"/>
              <a:t>poster digital</a:t>
            </a:r>
            <a:endParaRPr lang="id-ID" b="1" strike="sngStrike" dirty="0" smtClean="0"/>
          </a:p>
          <a:p>
            <a:r>
              <a:rPr lang="id-ID" dirty="0" smtClean="0"/>
              <a:t>Isi konsep apa saja? Untuk saat ini silahkan berkreasi dengan ide anda sendiri, pastikan bahwa konsep anda menarik dan eye-catching</a:t>
            </a:r>
          </a:p>
          <a:p>
            <a:r>
              <a:rPr lang="id-ID" dirty="0" smtClean="0"/>
              <a:t>Hint: Branding name, visual presentation</a:t>
            </a:r>
          </a:p>
          <a:p>
            <a:endParaRPr lang="id-ID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8862-EA8B-4588-A604-1AF27B68ECBB}" type="datetime1">
              <a:rPr lang="id-ID" smtClean="0"/>
              <a:t>15/09/2014</a:t>
            </a:fld>
            <a:endParaRPr lang="id-ID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248" y="228600"/>
            <a:ext cx="5094800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IT as Global Syndrom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C8B-DB18-4105-9E65-ADCFD4DE173A}" type="datetime1">
              <a:rPr lang="id-ID" smtClean="0"/>
              <a:t>15/09/2014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3</a:t>
            </a:fld>
            <a:endParaRPr lang="id-ID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90864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9908" y="1620838"/>
            <a:ext cx="1973737" cy="131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4</a:t>
            </a:fld>
            <a:endParaRPr lang="id-ID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DC2E8E0-84E7-4B24-8869-DEB4BEEDBEDC}" type="datetime1">
              <a:rPr lang="id-ID" smtClean="0"/>
              <a:t>15/09/2014</a:t>
            </a:fld>
            <a:endParaRPr lang="id-ID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75963" y="272955"/>
            <a:ext cx="4815599" cy="641239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Purpose of Technology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d-ID" dirty="0" smtClean="0"/>
              <a:t>Hasil Inovasi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4868" y="1620838"/>
            <a:ext cx="1753295" cy="153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908" y="3359332"/>
            <a:ext cx="1842098" cy="114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4868" y="3509152"/>
            <a:ext cx="1461815" cy="99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8059" y="4962587"/>
            <a:ext cx="1633947" cy="82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4868" y="4962587"/>
            <a:ext cx="1822289" cy="8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270172" y="3151370"/>
            <a:ext cx="2463770" cy="954107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And still evolved !!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2006DodgeRam25004x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63997"/>
            <a:ext cx="3400639" cy="255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536156" y="1163998"/>
            <a:ext cx="3500438" cy="2329830"/>
            <a:chOff x="5286380" y="357166"/>
            <a:chExt cx="3500462" cy="2786082"/>
          </a:xfrm>
        </p:grpSpPr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5286380" y="357166"/>
              <a:ext cx="3500462" cy="500066"/>
            </a:xfrm>
            <a:prstGeom prst="rect">
              <a:avLst/>
            </a:prstGeom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r>
                <a:rPr lang="id-ID" sz="2400" kern="0" dirty="0">
                  <a:latin typeface="Arial Narrow" pitchFamily="-65" charset="0"/>
                  <a:cs typeface="ＭＳ Ｐゴシック" pitchFamily="-106" charset="-128"/>
                </a:rPr>
                <a:t>Amerika (US)</a:t>
              </a:r>
              <a:endParaRPr lang="en-US" sz="2400" kern="0" dirty="0">
                <a:solidFill>
                  <a:srgbClr val="7F7F7F"/>
                </a:solidFill>
                <a:latin typeface="Arial Narrow" pitchFamily="-65" charset="0"/>
                <a:cs typeface="ＭＳ Ｐゴシック" pitchFamily="-106" charset="-128"/>
              </a:endParaRPr>
            </a:p>
          </p:txBody>
        </p:sp>
        <p:sp>
          <p:nvSpPr>
            <p:cNvPr id="7" name="Rectangle 3"/>
            <p:cNvSpPr txBox="1">
              <a:spLocks noChangeArrowheads="1"/>
            </p:cNvSpPr>
            <p:nvPr/>
          </p:nvSpPr>
          <p:spPr>
            <a:xfrm>
              <a:off x="5643570" y="857232"/>
              <a:ext cx="3143272" cy="2286016"/>
            </a:xfrm>
            <a:prstGeom prst="rect">
              <a:avLst/>
            </a:prstGeom>
          </p:spPr>
          <p:txBody>
            <a:bodyPr/>
            <a:lstStyle/>
            <a:p>
              <a:pPr>
                <a:spcBef>
                  <a:spcPts val="0"/>
                </a:spcBef>
                <a:defRPr/>
              </a:pPr>
              <a:r>
                <a:rPr lang="id-ID" sz="2400" kern="0" dirty="0">
                  <a:solidFill>
                    <a:srgbClr val="7F7F7F"/>
                  </a:solidFill>
                  <a:latin typeface="Arial Narrow" pitchFamily="-65" charset="0"/>
                  <a:cs typeface="ＭＳ Ｐゴシック" pitchFamily="-106" charset="-128"/>
                </a:rPr>
                <a:t>Kontinental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id-ID" sz="2400" kern="0" dirty="0">
                  <a:solidFill>
                    <a:srgbClr val="7F7F7F"/>
                  </a:solidFill>
                  <a:latin typeface="Arial Narrow" pitchFamily="-65" charset="0"/>
                  <a:cs typeface="ＭＳ Ｐゴシック" pitchFamily="-106" charset="-128"/>
                </a:rPr>
                <a:t>Dataran luas, terbentang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id-ID" sz="2400" i="1" kern="0" dirty="0">
                  <a:solidFill>
                    <a:srgbClr val="7F7F7F"/>
                  </a:solidFill>
                  <a:latin typeface="Arial Narrow" pitchFamily="-65" charset="0"/>
                  <a:cs typeface="ＭＳ Ｐゴシック" pitchFamily="-106" charset="-128"/>
                </a:rPr>
                <a:t>Adventurer, frontier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id-ID" sz="2000" i="1" kern="0" dirty="0">
                  <a:solidFill>
                    <a:srgbClr val="7F7F7F"/>
                  </a:solidFill>
                  <a:latin typeface="Arial Narrow" pitchFamily="-65" charset="0"/>
                  <a:cs typeface="ＭＳ Ｐゴシック" pitchFamily="-106" charset="-128"/>
                </a:rPr>
                <a:t>High-power, high-capacity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id-ID" i="1" kern="0" dirty="0" smtClean="0">
                  <a:solidFill>
                    <a:srgbClr val="FF0000"/>
                  </a:solidFill>
                  <a:latin typeface="Arial Narrow" pitchFamily="-65" charset="0"/>
                  <a:cs typeface="ＭＳ Ｐゴシック" pitchFamily="-106" charset="-128"/>
                </a:rPr>
                <a:t>Dodge-Ram </a:t>
              </a:r>
              <a:r>
                <a:rPr lang="id-ID" i="1" kern="0" dirty="0">
                  <a:solidFill>
                    <a:srgbClr val="FF0000"/>
                  </a:solidFill>
                  <a:latin typeface="Arial Narrow" pitchFamily="-65" charset="0"/>
                  <a:cs typeface="ＭＳ Ｐゴシック" pitchFamily="-106" charset="-128"/>
                </a:rPr>
                <a:t>Semi Truck</a:t>
              </a:r>
              <a:endParaRPr lang="en-US" i="1" kern="0" dirty="0">
                <a:solidFill>
                  <a:srgbClr val="FF0000"/>
                </a:solidFill>
                <a:latin typeface="Arial Narrow" pitchFamily="-65" charset="0"/>
                <a:cs typeface="ＭＳ Ｐゴシック" pitchFamily="-106" charset="-128"/>
              </a:endParaRPr>
            </a:p>
          </p:txBody>
        </p:sp>
      </p:grpSp>
      <p:pic>
        <p:nvPicPr>
          <p:cNvPr id="11270" name="Picture 3" descr="2008-nissan-denki-concep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3714750"/>
            <a:ext cx="3400639" cy="270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021113" y="4277130"/>
            <a:ext cx="2122887" cy="179961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sz="2400" kern="0" dirty="0">
              <a:solidFill>
                <a:srgbClr val="7F7F7F"/>
              </a:solidFill>
              <a:latin typeface="Arial Narrow" pitchFamily="-65" charset="0"/>
              <a:cs typeface="ＭＳ Ｐゴシック" pitchFamily="-106" charset="-128"/>
            </a:endParaRPr>
          </a:p>
        </p:txBody>
      </p: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3400638" y="3714750"/>
            <a:ext cx="3500438" cy="2550753"/>
            <a:chOff x="5286380" y="357166"/>
            <a:chExt cx="3500462" cy="2786082"/>
          </a:xfrm>
        </p:grpSpPr>
        <p:sp>
          <p:nvSpPr>
            <p:cNvPr id="15" name="Rectangle 3"/>
            <p:cNvSpPr txBox="1">
              <a:spLocks noChangeArrowheads="1"/>
            </p:cNvSpPr>
            <p:nvPr/>
          </p:nvSpPr>
          <p:spPr>
            <a:xfrm>
              <a:off x="5286380" y="357166"/>
              <a:ext cx="3500462" cy="500066"/>
            </a:xfrm>
            <a:prstGeom prst="rect">
              <a:avLst/>
            </a:prstGeom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r>
                <a:rPr lang="id-ID" sz="2400" kern="0" dirty="0" smtClean="0">
                  <a:latin typeface="Arial Narrow" pitchFamily="-65" charset="0"/>
                  <a:cs typeface="ＭＳ Ｐゴシック" pitchFamily="-106" charset="-128"/>
                </a:rPr>
                <a:t>Jepang</a:t>
              </a:r>
              <a:endParaRPr lang="en-US" sz="2400" kern="0" dirty="0">
                <a:solidFill>
                  <a:srgbClr val="7F7F7F"/>
                </a:solidFill>
                <a:latin typeface="Arial Narrow" pitchFamily="-65" charset="0"/>
                <a:cs typeface="ＭＳ Ｐゴシック" pitchFamily="-106" charset="-128"/>
              </a:endParaRPr>
            </a:p>
          </p:txBody>
        </p:sp>
        <p:sp>
          <p:nvSpPr>
            <p:cNvPr id="16" name="Rectangle 3"/>
            <p:cNvSpPr txBox="1">
              <a:spLocks noChangeArrowheads="1"/>
            </p:cNvSpPr>
            <p:nvPr/>
          </p:nvSpPr>
          <p:spPr>
            <a:xfrm>
              <a:off x="5643570" y="857232"/>
              <a:ext cx="3143272" cy="2286016"/>
            </a:xfrm>
            <a:prstGeom prst="rect">
              <a:avLst/>
            </a:prstGeom>
          </p:spPr>
          <p:txBody>
            <a:bodyPr/>
            <a:lstStyle/>
            <a:p>
              <a:pPr>
                <a:spcBef>
                  <a:spcPts val="0"/>
                </a:spcBef>
                <a:defRPr/>
              </a:pPr>
              <a:r>
                <a:rPr lang="id-ID" sz="2400" kern="0" dirty="0" smtClean="0">
                  <a:solidFill>
                    <a:srgbClr val="7F7F7F"/>
                  </a:solidFill>
                  <a:latin typeface="Arial Narrow" pitchFamily="-65" charset="0"/>
                  <a:cs typeface="ＭＳ Ｐゴシック" pitchFamily="-106" charset="-128"/>
                </a:rPr>
                <a:t>Kepulauan (Islandic)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id-ID" sz="2400" kern="0" dirty="0" smtClean="0">
                  <a:solidFill>
                    <a:srgbClr val="7F7F7F"/>
                  </a:solidFill>
                  <a:latin typeface="Arial Narrow" pitchFamily="-65" charset="0"/>
                  <a:cs typeface="ＭＳ Ｐゴシック" pitchFamily="-106" charset="-128"/>
                </a:rPr>
                <a:t>Dataran sempit, berliku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id-ID" sz="2400" i="1" kern="0" dirty="0" smtClean="0">
                  <a:solidFill>
                    <a:srgbClr val="7F7F7F"/>
                  </a:solidFill>
                  <a:latin typeface="Arial Narrow" pitchFamily="-65" charset="0"/>
                  <a:cs typeface="ＭＳ Ｐゴシック" pitchFamily="-106" charset="-128"/>
                </a:rPr>
                <a:t>Manouverable, purposeful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id-ID" sz="2000" kern="0" dirty="0" smtClean="0">
                  <a:solidFill>
                    <a:srgbClr val="7F7F7F"/>
                  </a:solidFill>
                  <a:latin typeface="Arial Narrow" pitchFamily="-65" charset="0"/>
                  <a:cs typeface="ＭＳ Ｐゴシック" pitchFamily="-106" charset="-128"/>
                </a:rPr>
                <a:t>Low-fuel consumption, optimum capacity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id-ID" sz="2400" i="1" kern="0" dirty="0" smtClean="0">
                  <a:solidFill>
                    <a:srgbClr val="FF0000"/>
                  </a:solidFill>
                  <a:latin typeface="Arial Narrow" pitchFamily="-65" charset="0"/>
                  <a:cs typeface="ＭＳ Ｐゴシック" pitchFamily="-106" charset="-128"/>
                </a:rPr>
                <a:t>Nissan Cube</a:t>
              </a:r>
            </a:p>
            <a:p>
              <a:pPr>
                <a:spcBef>
                  <a:spcPts val="0"/>
                </a:spcBef>
                <a:defRPr/>
              </a:pPr>
              <a:endParaRPr lang="en-US" i="1" kern="0" dirty="0">
                <a:solidFill>
                  <a:srgbClr val="FF0000"/>
                </a:solidFill>
                <a:latin typeface="Arial Narrow" pitchFamily="-65" charset="0"/>
                <a:cs typeface="ＭＳ Ｐゴシック" pitchFamily="-106" charset="-128"/>
              </a:endParaRP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FE287-0A3F-45F0-BA75-425B3EF9F083}" type="datetime1">
              <a:rPr lang="id-ID" smtClean="0"/>
              <a:t>15/09/2014</a:t>
            </a:fld>
            <a:endParaRPr lang="id-ID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B5FF3-14C7-4D49-9CBA-6EA2B89F954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pic>
        <p:nvPicPr>
          <p:cNvPr id="12291" name="Picture 4" descr="Scan10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8301" y="1304499"/>
            <a:ext cx="50228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Scan100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539" y="1261637"/>
            <a:ext cx="4214812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Scan100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88" y="3036462"/>
            <a:ext cx="4271963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3"/>
          <p:cNvSpPr txBox="1">
            <a:spLocks noChangeArrowheads="1"/>
          </p:cNvSpPr>
          <p:nvPr/>
        </p:nvSpPr>
        <p:spPr bwMode="auto">
          <a:xfrm>
            <a:off x="3848668" y="25589"/>
            <a:ext cx="5295331" cy="71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450"/>
              </a:spcBef>
            </a:pPr>
            <a:r>
              <a:rPr lang="en-US" sz="3600" b="1" dirty="0">
                <a:solidFill>
                  <a:schemeClr val="bg1"/>
                </a:solidFill>
                <a:latin typeface="Arial Narrow" pitchFamily="-65" charset="0"/>
              </a:rPr>
              <a:t>Surviving</a:t>
            </a:r>
          </a:p>
          <a:p>
            <a:pPr algn="ctr">
              <a:spcBef>
                <a:spcPts val="450"/>
              </a:spcBef>
            </a:pPr>
            <a:r>
              <a:rPr lang="en-US" sz="3600" b="1" dirty="0">
                <a:solidFill>
                  <a:schemeClr val="bg1"/>
                </a:solidFill>
                <a:latin typeface="Arial Narrow" pitchFamily="-65" charset="0"/>
              </a:rPr>
              <a:t>Icy-cold environment</a:t>
            </a:r>
            <a:endParaRPr lang="en-US" sz="3600" dirty="0">
              <a:solidFill>
                <a:schemeClr val="bg1"/>
              </a:solidFill>
              <a:latin typeface="Arial Narrow" pitchFamily="-65" charset="0"/>
            </a:endParaRPr>
          </a:p>
          <a:p>
            <a:pPr algn="just">
              <a:spcBef>
                <a:spcPts val="450"/>
              </a:spcBef>
            </a:pPr>
            <a:endParaRPr lang="en-US" sz="3600" dirty="0">
              <a:solidFill>
                <a:schemeClr val="bg1"/>
              </a:solidFill>
              <a:latin typeface="Baskerville" pitchFamily="-65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467894-E264-4A61-A427-A5247A935B2C}" type="datetime1">
              <a:rPr lang="id-ID" smtClean="0"/>
              <a:t>15/09/2014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B5FF3-14C7-4D49-9CBA-6EA2B89F954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eepa_1609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904" y="3512024"/>
            <a:ext cx="3926388" cy="266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pic>
        <p:nvPicPr>
          <p:cNvPr id="13316" name="Picture 4" descr="Scan100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8217" y="2082705"/>
            <a:ext cx="3867866" cy="329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Scan1006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904" y="1314734"/>
            <a:ext cx="3926388" cy="219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3"/>
          <p:cNvSpPr txBox="1">
            <a:spLocks noChangeArrowheads="1"/>
          </p:cNvSpPr>
          <p:nvPr/>
        </p:nvSpPr>
        <p:spPr bwMode="auto">
          <a:xfrm>
            <a:off x="3903663" y="0"/>
            <a:ext cx="4666534" cy="131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450"/>
              </a:spcBef>
            </a:pPr>
            <a:r>
              <a:rPr lang="en-US" sz="3600" b="1" dirty="0">
                <a:solidFill>
                  <a:schemeClr val="bg1"/>
                </a:solidFill>
                <a:latin typeface="Arial Narrow" pitchFamily="-65" charset="0"/>
              </a:rPr>
              <a:t>Surviving</a:t>
            </a:r>
          </a:p>
          <a:p>
            <a:pPr algn="ctr">
              <a:spcBef>
                <a:spcPts val="450"/>
              </a:spcBef>
            </a:pPr>
            <a:r>
              <a:rPr lang="en-US" sz="3600" b="1" dirty="0">
                <a:solidFill>
                  <a:schemeClr val="bg1"/>
                </a:solidFill>
                <a:latin typeface="Arial Narrow" pitchFamily="-65" charset="0"/>
              </a:rPr>
              <a:t>Dry-Hot Environment</a:t>
            </a:r>
            <a:endParaRPr lang="en-US" sz="3600" dirty="0">
              <a:solidFill>
                <a:schemeClr val="bg1"/>
              </a:solidFill>
              <a:latin typeface="Baskerville" pitchFamily="-65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E099C8-01CD-4C39-9B20-B368DB1D2004}" type="datetime1">
              <a:rPr lang="id-ID" smtClean="0"/>
              <a:t>15/09/2014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B5FF3-14C7-4D49-9CBA-6EA2B89F954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628" y="228600"/>
            <a:ext cx="5079419" cy="758371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Design as Important Part of Technology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1236-6D08-4134-B141-F49DD2896C89}" type="datetime1">
              <a:rPr lang="id-ID" smtClean="0"/>
              <a:t>15/09/2014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8</a:t>
            </a:fld>
            <a:endParaRPr lang="id-ID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57250" y="1393370"/>
            <a:ext cx="7572375" cy="13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id-ID" sz="2800" dirty="0">
                <a:latin typeface="Arial Narrow" pitchFamily="-65" charset="0"/>
              </a:rPr>
              <a:t>Berbeda dengan sains dan seni </a:t>
            </a:r>
            <a:r>
              <a:rPr lang="id-ID" sz="2800" dirty="0">
                <a:solidFill>
                  <a:schemeClr val="bg2">
                    <a:lumMod val="75000"/>
                  </a:schemeClr>
                </a:solidFill>
                <a:latin typeface="Arial Narrow" pitchFamily="-65" charset="0"/>
              </a:rPr>
              <a:t>(murni, pure/fine art), </a:t>
            </a:r>
            <a:r>
              <a:rPr lang="id-ID" sz="2800" dirty="0">
                <a:latin typeface="Arial Narrow" pitchFamily="-65" charset="0"/>
              </a:rPr>
              <a:t>desain merupakan jembatan ekspresi artistik akan obyek yang bersifat personal dengan kebutuhan fungsional obyek yang lebih bersifat general </a:t>
            </a:r>
            <a:r>
              <a:rPr lang="id-ID" sz="2800" dirty="0">
                <a:solidFill>
                  <a:schemeClr val="bg2">
                    <a:lumMod val="75000"/>
                  </a:schemeClr>
                </a:solidFill>
                <a:latin typeface="Arial Narrow" pitchFamily="-65" charset="0"/>
              </a:rPr>
              <a:t>(universal)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Arial Narrow" pitchFamily="-65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n-US" sz="3600" dirty="0">
              <a:solidFill>
                <a:srgbClr val="FF0000"/>
              </a:solidFill>
              <a:latin typeface="Baskerville" pitchFamily="-65" charset="0"/>
            </a:endParaRPr>
          </a:p>
        </p:txBody>
      </p:sp>
      <p:pic>
        <p:nvPicPr>
          <p:cNvPr id="10" name="Content Placeholder 9" descr="spektrum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0596" y="3393876"/>
            <a:ext cx="7572376" cy="274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2" y="228600"/>
            <a:ext cx="5064905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Search, Observe, Write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9C88-E8D7-4C23-B76D-322A73D18E01}" type="datetime1">
              <a:rPr lang="id-ID" smtClean="0"/>
              <a:t>15/09/2014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9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17171"/>
          </a:xfrm>
        </p:spPr>
        <p:txBody>
          <a:bodyPr>
            <a:normAutofit fontScale="70000" lnSpcReduction="20000"/>
          </a:bodyPr>
          <a:lstStyle/>
          <a:p>
            <a:r>
              <a:rPr lang="id-ID" dirty="0" smtClean="0"/>
              <a:t>Lakukan proses penelusuran terhadap dampak penerapan keilmuan Informatika, kemudian tuliskan dalam suatu makalah/tulisan</a:t>
            </a:r>
          </a:p>
          <a:p>
            <a:r>
              <a:rPr lang="id-ID" dirty="0" smtClean="0"/>
              <a:t>Hint: Salah satu ciri tulisan yang baik adalah memiliki sumber referensi yang valid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612648" y="3106057"/>
          <a:ext cx="8153400" cy="2739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plate_informatika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</TotalTime>
  <Words>283</Words>
  <Application>Microsoft Office PowerPoint</Application>
  <PresentationFormat>On-screen Show (4:3)</PresentationFormat>
  <Paragraphs>70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template_informatika_slide</vt:lpstr>
      <vt:lpstr>IFG3A3 KEPROFESIAN BIDANG INFORMATIKA Pertemuan 7:  IT dan Masyarakat Bagian 1</vt:lpstr>
      <vt:lpstr>Revisi: Tugas -&gt; Kelompok</vt:lpstr>
      <vt:lpstr>IT as Global Syndrom</vt:lpstr>
      <vt:lpstr>Purpose of Technology</vt:lpstr>
      <vt:lpstr>Slide 5</vt:lpstr>
      <vt:lpstr>Slide 6</vt:lpstr>
      <vt:lpstr>Slide 7</vt:lpstr>
      <vt:lpstr>Design as Important Part of Technology</vt:lpstr>
      <vt:lpstr>Search, Observe, Write</vt:lpstr>
      <vt:lpstr>Tugas S-O-W</vt:lpstr>
      <vt:lpstr>Slide 11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Tjokorda Agung Budi Wirayuda</cp:lastModifiedBy>
  <cp:revision>143</cp:revision>
  <dcterms:created xsi:type="dcterms:W3CDTF">2012-11-14T18:53:32Z</dcterms:created>
  <dcterms:modified xsi:type="dcterms:W3CDTF">2014-09-14T17:06:55Z</dcterms:modified>
</cp:coreProperties>
</file>