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340" r:id="rId3"/>
    <p:sldId id="349" r:id="rId4"/>
    <p:sldId id="350" r:id="rId5"/>
    <p:sldId id="351" r:id="rId6"/>
    <p:sldId id="352" r:id="rId7"/>
    <p:sldId id="258" r:id="rId8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0" d="100"/>
          <a:sy n="70" d="100"/>
        </p:scale>
        <p:origin x="-1386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138095-E6F0-41A1-B9CC-A842DA5B7886}" type="doc">
      <dgm:prSet loTypeId="urn:microsoft.com/office/officeart/2005/8/layout/bProcess3" loCatId="process" qsTypeId="urn:microsoft.com/office/officeart/2005/8/quickstyle/simple1" qsCatId="simple" csTypeId="urn:microsoft.com/office/officeart/2005/8/colors/colorful1" csCatId="colorful" phldr="1"/>
      <dgm:spPr/>
    </dgm:pt>
    <dgm:pt modelId="{0A4A241A-5F9C-416F-93BF-ED1906C99943}">
      <dgm:prSet phldrT="[Text]"/>
      <dgm:spPr/>
      <dgm:t>
        <a:bodyPr/>
        <a:lstStyle/>
        <a:p>
          <a:r>
            <a:rPr lang="id-ID" dirty="0" smtClean="0"/>
            <a:t>1.Pemotongan Data Citra</a:t>
          </a:r>
          <a:endParaRPr lang="en-US" dirty="0"/>
        </a:p>
      </dgm:t>
    </dgm:pt>
    <dgm:pt modelId="{89FFB745-35D0-4A74-BA33-910CED9D2A74}" type="parTrans" cxnId="{E92C9FC3-E91C-49F5-9E7D-0EEDAE6D12FD}">
      <dgm:prSet/>
      <dgm:spPr/>
    </dgm:pt>
    <dgm:pt modelId="{8E2B7E4E-5B07-4EBF-AFAB-3DBA12B2C466}" type="sibTrans" cxnId="{E92C9FC3-E91C-49F5-9E7D-0EEDAE6D12FD}">
      <dgm:prSet/>
      <dgm:spPr/>
      <dgm:t>
        <a:bodyPr/>
        <a:lstStyle/>
        <a:p>
          <a:endParaRPr lang="en-US"/>
        </a:p>
      </dgm:t>
    </dgm:pt>
    <dgm:pt modelId="{F280AB79-B05A-4A1D-A982-EDFCC03A62FF}">
      <dgm:prSet phldrT="[Text]"/>
      <dgm:spPr/>
      <dgm:t>
        <a:bodyPr/>
        <a:lstStyle/>
        <a:p>
          <a:r>
            <a:rPr lang="id-ID" dirty="0" smtClean="0"/>
            <a:t>2.Pengacakan Potongan</a:t>
          </a:r>
          <a:endParaRPr lang="en-US" dirty="0"/>
        </a:p>
      </dgm:t>
    </dgm:pt>
    <dgm:pt modelId="{9DE81E61-C018-4DD7-B5DB-F1935791E684}" type="parTrans" cxnId="{D312E881-E552-4CE4-93B2-428988B79A25}">
      <dgm:prSet/>
      <dgm:spPr/>
    </dgm:pt>
    <dgm:pt modelId="{AECC5FCF-908A-4ABF-BE12-989956B35B4A}" type="sibTrans" cxnId="{D312E881-E552-4CE4-93B2-428988B79A25}">
      <dgm:prSet/>
      <dgm:spPr/>
      <dgm:t>
        <a:bodyPr/>
        <a:lstStyle/>
        <a:p>
          <a:endParaRPr lang="en-US"/>
        </a:p>
      </dgm:t>
    </dgm:pt>
    <dgm:pt modelId="{127E0AEF-B838-4344-9BD8-21557E7413C5}">
      <dgm:prSet phldrT="[Text]"/>
      <dgm:spPr/>
      <dgm:t>
        <a:bodyPr/>
        <a:lstStyle/>
        <a:p>
          <a:r>
            <a:rPr lang="id-ID" dirty="0" smtClean="0"/>
            <a:t>3.Pembuatan Pigura</a:t>
          </a:r>
          <a:endParaRPr lang="en-US" dirty="0"/>
        </a:p>
      </dgm:t>
    </dgm:pt>
    <dgm:pt modelId="{17D9D688-7197-4C2E-9B73-BADC376B8D8E}" type="parTrans" cxnId="{19879C39-4ADB-473A-9377-8AD8F0CD77A9}">
      <dgm:prSet/>
      <dgm:spPr/>
    </dgm:pt>
    <dgm:pt modelId="{A981434E-17C4-4B17-A997-18684E377AD2}" type="sibTrans" cxnId="{19879C39-4ADB-473A-9377-8AD8F0CD77A9}">
      <dgm:prSet/>
      <dgm:spPr/>
      <dgm:t>
        <a:bodyPr/>
        <a:lstStyle/>
        <a:p>
          <a:endParaRPr lang="en-US"/>
        </a:p>
      </dgm:t>
    </dgm:pt>
    <dgm:pt modelId="{F10FA1D0-5E11-4D5B-9EF1-430BCE200970}">
      <dgm:prSet phldrT="[Text]"/>
      <dgm:spPr/>
      <dgm:t>
        <a:bodyPr/>
        <a:lstStyle/>
        <a:p>
          <a:r>
            <a:rPr lang="id-ID" dirty="0" smtClean="0"/>
            <a:t>4.Pencarian Potongan Bagian Terluar</a:t>
          </a:r>
          <a:endParaRPr lang="en-US" dirty="0"/>
        </a:p>
      </dgm:t>
    </dgm:pt>
    <dgm:pt modelId="{8B551514-D547-4E8F-AC5B-8B669B50161A}" type="parTrans" cxnId="{E52ACB1A-5B55-4804-A109-EA5235CD8E66}">
      <dgm:prSet/>
      <dgm:spPr/>
    </dgm:pt>
    <dgm:pt modelId="{5426A0EA-0DB7-4D59-9906-18F3ACAB5965}" type="sibTrans" cxnId="{E52ACB1A-5B55-4804-A109-EA5235CD8E66}">
      <dgm:prSet/>
      <dgm:spPr/>
      <dgm:t>
        <a:bodyPr/>
        <a:lstStyle/>
        <a:p>
          <a:endParaRPr lang="en-US"/>
        </a:p>
      </dgm:t>
    </dgm:pt>
    <dgm:pt modelId="{36DDC158-32D2-4B71-835E-787AC723EC26}">
      <dgm:prSet phldrT="[Text]"/>
      <dgm:spPr/>
      <dgm:t>
        <a:bodyPr/>
        <a:lstStyle/>
        <a:p>
          <a:r>
            <a:rPr lang="id-ID" dirty="0" smtClean="0"/>
            <a:t>5.Pencarian Potogngan Bagian Dalam</a:t>
          </a:r>
          <a:endParaRPr lang="en-US" dirty="0"/>
        </a:p>
      </dgm:t>
    </dgm:pt>
    <dgm:pt modelId="{75AB4368-3CA7-42EF-A1DB-4D02D2A4D3F5}" type="parTrans" cxnId="{6794E0FE-E4BD-4135-AAE4-3B99711C93A2}">
      <dgm:prSet/>
      <dgm:spPr/>
    </dgm:pt>
    <dgm:pt modelId="{2A586487-CA99-494A-A025-5D3538E92642}" type="sibTrans" cxnId="{6794E0FE-E4BD-4135-AAE4-3B99711C93A2}">
      <dgm:prSet/>
      <dgm:spPr/>
      <dgm:t>
        <a:bodyPr/>
        <a:lstStyle/>
        <a:p>
          <a:endParaRPr lang="en-US"/>
        </a:p>
      </dgm:t>
    </dgm:pt>
    <dgm:pt modelId="{84890CF4-C245-48AA-A549-D8F6EE2BA558}">
      <dgm:prSet phldrT="[Text]"/>
      <dgm:spPr/>
      <dgm:t>
        <a:bodyPr/>
        <a:lstStyle/>
        <a:p>
          <a:r>
            <a:rPr lang="id-ID" dirty="0" smtClean="0"/>
            <a:t>6.Penggabungan Potongan Menjadi Citra Utuh</a:t>
          </a:r>
          <a:endParaRPr lang="en-US" dirty="0"/>
        </a:p>
      </dgm:t>
    </dgm:pt>
    <dgm:pt modelId="{B7689FB4-A6E3-4BA2-9BB0-C6E4C517DEE2}" type="parTrans" cxnId="{B755C6E7-C510-4937-9B81-26E292A8A982}">
      <dgm:prSet/>
      <dgm:spPr/>
    </dgm:pt>
    <dgm:pt modelId="{88E09C08-1610-446F-8294-501F048BF341}" type="sibTrans" cxnId="{B755C6E7-C510-4937-9B81-26E292A8A982}">
      <dgm:prSet/>
      <dgm:spPr/>
    </dgm:pt>
    <dgm:pt modelId="{2C5480F5-F6FE-4DBC-ADBD-DF0930B7CC3C}" type="pres">
      <dgm:prSet presAssocID="{CF138095-E6F0-41A1-B9CC-A842DA5B7886}" presName="Name0" presStyleCnt="0">
        <dgm:presLayoutVars>
          <dgm:dir/>
          <dgm:resizeHandles val="exact"/>
        </dgm:presLayoutVars>
      </dgm:prSet>
      <dgm:spPr/>
    </dgm:pt>
    <dgm:pt modelId="{5612548E-B802-4CB2-8D27-C84BCEC50F82}" type="pres">
      <dgm:prSet presAssocID="{0A4A241A-5F9C-416F-93BF-ED1906C99943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C2E9AF-E675-44BF-A3BE-D6E80D5E4E17}" type="pres">
      <dgm:prSet presAssocID="{8E2B7E4E-5B07-4EBF-AFAB-3DBA12B2C466}" presName="sibTrans" presStyleLbl="sibTrans1D1" presStyleIdx="0" presStyleCnt="5"/>
      <dgm:spPr/>
    </dgm:pt>
    <dgm:pt modelId="{1B450760-F0B8-467D-8DCA-1AF711D51042}" type="pres">
      <dgm:prSet presAssocID="{8E2B7E4E-5B07-4EBF-AFAB-3DBA12B2C466}" presName="connectorText" presStyleLbl="sibTrans1D1" presStyleIdx="0" presStyleCnt="5"/>
      <dgm:spPr/>
    </dgm:pt>
    <dgm:pt modelId="{7D71CF78-B7BD-4DE1-A277-D804D68EF61B}" type="pres">
      <dgm:prSet presAssocID="{F280AB79-B05A-4A1D-A982-EDFCC03A62FF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FDF2E9-A1B7-4CC6-9073-7B8993176FBA}" type="pres">
      <dgm:prSet presAssocID="{AECC5FCF-908A-4ABF-BE12-989956B35B4A}" presName="sibTrans" presStyleLbl="sibTrans1D1" presStyleIdx="1" presStyleCnt="5"/>
      <dgm:spPr/>
    </dgm:pt>
    <dgm:pt modelId="{284AB9B4-681A-4DEC-9DD3-9894E9FE8358}" type="pres">
      <dgm:prSet presAssocID="{AECC5FCF-908A-4ABF-BE12-989956B35B4A}" presName="connectorText" presStyleLbl="sibTrans1D1" presStyleIdx="1" presStyleCnt="5"/>
      <dgm:spPr/>
    </dgm:pt>
    <dgm:pt modelId="{A582F325-7114-41D8-8BFD-D6905AF9D063}" type="pres">
      <dgm:prSet presAssocID="{127E0AEF-B838-4344-9BD8-21557E7413C5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56E6CF-464E-484C-AF8B-116B29FB96F5}" type="pres">
      <dgm:prSet presAssocID="{A981434E-17C4-4B17-A997-18684E377AD2}" presName="sibTrans" presStyleLbl="sibTrans1D1" presStyleIdx="2" presStyleCnt="5"/>
      <dgm:spPr/>
    </dgm:pt>
    <dgm:pt modelId="{3A8E5279-D42E-43B0-A5D4-85A425EE5393}" type="pres">
      <dgm:prSet presAssocID="{A981434E-17C4-4B17-A997-18684E377AD2}" presName="connectorText" presStyleLbl="sibTrans1D1" presStyleIdx="2" presStyleCnt="5"/>
      <dgm:spPr/>
    </dgm:pt>
    <dgm:pt modelId="{6BE3A527-AFB6-4DB5-94E4-655DD073D536}" type="pres">
      <dgm:prSet presAssocID="{F10FA1D0-5E11-4D5B-9EF1-430BCE200970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D58CDF-AC8C-484D-8C24-0C7124144B13}" type="pres">
      <dgm:prSet presAssocID="{5426A0EA-0DB7-4D59-9906-18F3ACAB5965}" presName="sibTrans" presStyleLbl="sibTrans1D1" presStyleIdx="3" presStyleCnt="5"/>
      <dgm:spPr/>
    </dgm:pt>
    <dgm:pt modelId="{6EF0B091-8307-446C-91E0-38E045A1D502}" type="pres">
      <dgm:prSet presAssocID="{5426A0EA-0DB7-4D59-9906-18F3ACAB5965}" presName="connectorText" presStyleLbl="sibTrans1D1" presStyleIdx="3" presStyleCnt="5"/>
      <dgm:spPr/>
    </dgm:pt>
    <dgm:pt modelId="{2B25CECB-7B44-42AC-8B8A-F19BD2B956F0}" type="pres">
      <dgm:prSet presAssocID="{36DDC158-32D2-4B71-835E-787AC723EC26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4E5E74-581D-4C7C-9C8C-13235D3BF386}" type="pres">
      <dgm:prSet presAssocID="{2A586487-CA99-494A-A025-5D3538E92642}" presName="sibTrans" presStyleLbl="sibTrans1D1" presStyleIdx="4" presStyleCnt="5"/>
      <dgm:spPr/>
    </dgm:pt>
    <dgm:pt modelId="{F016D624-9CD9-47B4-B1B0-BAA2F5A56DDC}" type="pres">
      <dgm:prSet presAssocID="{2A586487-CA99-494A-A025-5D3538E92642}" presName="connectorText" presStyleLbl="sibTrans1D1" presStyleIdx="4" presStyleCnt="5"/>
      <dgm:spPr/>
    </dgm:pt>
    <dgm:pt modelId="{73BCF6DC-75E5-4B05-B163-581C145D1D5F}" type="pres">
      <dgm:prSet presAssocID="{84890CF4-C245-48AA-A549-D8F6EE2BA558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B0CD117-5C50-4691-8BA4-56879F6B1BEA}" type="presOf" srcId="{84890CF4-C245-48AA-A549-D8F6EE2BA558}" destId="{73BCF6DC-75E5-4B05-B163-581C145D1D5F}" srcOrd="0" destOrd="0" presId="urn:microsoft.com/office/officeart/2005/8/layout/bProcess3"/>
    <dgm:cxn modelId="{D75A77C9-C5DB-4163-94ED-26021D001048}" type="presOf" srcId="{CF138095-E6F0-41A1-B9CC-A842DA5B7886}" destId="{2C5480F5-F6FE-4DBC-ADBD-DF0930B7CC3C}" srcOrd="0" destOrd="0" presId="urn:microsoft.com/office/officeart/2005/8/layout/bProcess3"/>
    <dgm:cxn modelId="{E52ACB1A-5B55-4804-A109-EA5235CD8E66}" srcId="{CF138095-E6F0-41A1-B9CC-A842DA5B7886}" destId="{F10FA1D0-5E11-4D5B-9EF1-430BCE200970}" srcOrd="3" destOrd="0" parTransId="{8B551514-D547-4E8F-AC5B-8B669B50161A}" sibTransId="{5426A0EA-0DB7-4D59-9906-18F3ACAB5965}"/>
    <dgm:cxn modelId="{2B70FB42-351D-46D1-BAAD-F1ABF3C48FD0}" type="presOf" srcId="{5426A0EA-0DB7-4D59-9906-18F3ACAB5965}" destId="{6EF0B091-8307-446C-91E0-38E045A1D502}" srcOrd="1" destOrd="0" presId="urn:microsoft.com/office/officeart/2005/8/layout/bProcess3"/>
    <dgm:cxn modelId="{D312E881-E552-4CE4-93B2-428988B79A25}" srcId="{CF138095-E6F0-41A1-B9CC-A842DA5B7886}" destId="{F280AB79-B05A-4A1D-A982-EDFCC03A62FF}" srcOrd="1" destOrd="0" parTransId="{9DE81E61-C018-4DD7-B5DB-F1935791E684}" sibTransId="{AECC5FCF-908A-4ABF-BE12-989956B35B4A}"/>
    <dgm:cxn modelId="{142CA11F-A71C-4949-BA91-01F13CF0366D}" type="presOf" srcId="{2A586487-CA99-494A-A025-5D3538E92642}" destId="{F016D624-9CD9-47B4-B1B0-BAA2F5A56DDC}" srcOrd="1" destOrd="0" presId="urn:microsoft.com/office/officeart/2005/8/layout/bProcess3"/>
    <dgm:cxn modelId="{5A23EBC0-1282-4BD0-943F-FF06AE317E5D}" type="presOf" srcId="{8E2B7E4E-5B07-4EBF-AFAB-3DBA12B2C466}" destId="{BBC2E9AF-E675-44BF-A3BE-D6E80D5E4E17}" srcOrd="0" destOrd="0" presId="urn:microsoft.com/office/officeart/2005/8/layout/bProcess3"/>
    <dgm:cxn modelId="{9449CDD9-71DD-4771-AA02-262D0D7DFD80}" type="presOf" srcId="{AECC5FCF-908A-4ABF-BE12-989956B35B4A}" destId="{284AB9B4-681A-4DEC-9DD3-9894E9FE8358}" srcOrd="1" destOrd="0" presId="urn:microsoft.com/office/officeart/2005/8/layout/bProcess3"/>
    <dgm:cxn modelId="{FB9D3DFE-DDA2-4F17-B037-27688B660959}" type="presOf" srcId="{36DDC158-32D2-4B71-835E-787AC723EC26}" destId="{2B25CECB-7B44-42AC-8B8A-F19BD2B956F0}" srcOrd="0" destOrd="0" presId="urn:microsoft.com/office/officeart/2005/8/layout/bProcess3"/>
    <dgm:cxn modelId="{6794E0FE-E4BD-4135-AAE4-3B99711C93A2}" srcId="{CF138095-E6F0-41A1-B9CC-A842DA5B7886}" destId="{36DDC158-32D2-4B71-835E-787AC723EC26}" srcOrd="4" destOrd="0" parTransId="{75AB4368-3CA7-42EF-A1DB-4D02D2A4D3F5}" sibTransId="{2A586487-CA99-494A-A025-5D3538E92642}"/>
    <dgm:cxn modelId="{0CD36420-F9AC-48DE-A779-3056F5D5C02B}" type="presOf" srcId="{127E0AEF-B838-4344-9BD8-21557E7413C5}" destId="{A582F325-7114-41D8-8BFD-D6905AF9D063}" srcOrd="0" destOrd="0" presId="urn:microsoft.com/office/officeart/2005/8/layout/bProcess3"/>
    <dgm:cxn modelId="{19879C39-4ADB-473A-9377-8AD8F0CD77A9}" srcId="{CF138095-E6F0-41A1-B9CC-A842DA5B7886}" destId="{127E0AEF-B838-4344-9BD8-21557E7413C5}" srcOrd="2" destOrd="0" parTransId="{17D9D688-7197-4C2E-9B73-BADC376B8D8E}" sibTransId="{A981434E-17C4-4B17-A997-18684E377AD2}"/>
    <dgm:cxn modelId="{B755C6E7-C510-4937-9B81-26E292A8A982}" srcId="{CF138095-E6F0-41A1-B9CC-A842DA5B7886}" destId="{84890CF4-C245-48AA-A549-D8F6EE2BA558}" srcOrd="5" destOrd="0" parTransId="{B7689FB4-A6E3-4BA2-9BB0-C6E4C517DEE2}" sibTransId="{88E09C08-1610-446F-8294-501F048BF341}"/>
    <dgm:cxn modelId="{F5C6B666-221D-4A5A-8CAE-07C66D8D7529}" type="presOf" srcId="{5426A0EA-0DB7-4D59-9906-18F3ACAB5965}" destId="{90D58CDF-AC8C-484D-8C24-0C7124144B13}" srcOrd="0" destOrd="0" presId="urn:microsoft.com/office/officeart/2005/8/layout/bProcess3"/>
    <dgm:cxn modelId="{11FF6FB3-E252-4D34-8784-811CD97C13E5}" type="presOf" srcId="{0A4A241A-5F9C-416F-93BF-ED1906C99943}" destId="{5612548E-B802-4CB2-8D27-C84BCEC50F82}" srcOrd="0" destOrd="0" presId="urn:microsoft.com/office/officeart/2005/8/layout/bProcess3"/>
    <dgm:cxn modelId="{3E9A664C-682A-4D10-ABF5-C02526A37E23}" type="presOf" srcId="{F10FA1D0-5E11-4D5B-9EF1-430BCE200970}" destId="{6BE3A527-AFB6-4DB5-94E4-655DD073D536}" srcOrd="0" destOrd="0" presId="urn:microsoft.com/office/officeart/2005/8/layout/bProcess3"/>
    <dgm:cxn modelId="{41564D21-61F1-4740-A636-86B247C866E4}" type="presOf" srcId="{2A586487-CA99-494A-A025-5D3538E92642}" destId="{7A4E5E74-581D-4C7C-9C8C-13235D3BF386}" srcOrd="0" destOrd="0" presId="urn:microsoft.com/office/officeart/2005/8/layout/bProcess3"/>
    <dgm:cxn modelId="{81C3241C-1633-4D34-913B-ABBF362D834D}" type="presOf" srcId="{8E2B7E4E-5B07-4EBF-AFAB-3DBA12B2C466}" destId="{1B450760-F0B8-467D-8DCA-1AF711D51042}" srcOrd="1" destOrd="0" presId="urn:microsoft.com/office/officeart/2005/8/layout/bProcess3"/>
    <dgm:cxn modelId="{861B3651-4D85-4D76-AEAD-F4B47C9C0913}" type="presOf" srcId="{F280AB79-B05A-4A1D-A982-EDFCC03A62FF}" destId="{7D71CF78-B7BD-4DE1-A277-D804D68EF61B}" srcOrd="0" destOrd="0" presId="urn:microsoft.com/office/officeart/2005/8/layout/bProcess3"/>
    <dgm:cxn modelId="{FE0A51BF-9711-410B-BFC5-6B2013A5906E}" type="presOf" srcId="{A981434E-17C4-4B17-A997-18684E377AD2}" destId="{4F56E6CF-464E-484C-AF8B-116B29FB96F5}" srcOrd="0" destOrd="0" presId="urn:microsoft.com/office/officeart/2005/8/layout/bProcess3"/>
    <dgm:cxn modelId="{4236E040-11BE-442B-B03E-7E7AD5261E02}" type="presOf" srcId="{AECC5FCF-908A-4ABF-BE12-989956B35B4A}" destId="{9FFDF2E9-A1B7-4CC6-9073-7B8993176FBA}" srcOrd="0" destOrd="0" presId="urn:microsoft.com/office/officeart/2005/8/layout/bProcess3"/>
    <dgm:cxn modelId="{98D2A659-6F96-438C-9D36-FCC51061F72E}" type="presOf" srcId="{A981434E-17C4-4B17-A997-18684E377AD2}" destId="{3A8E5279-D42E-43B0-A5D4-85A425EE5393}" srcOrd="1" destOrd="0" presId="urn:microsoft.com/office/officeart/2005/8/layout/bProcess3"/>
    <dgm:cxn modelId="{E92C9FC3-E91C-49F5-9E7D-0EEDAE6D12FD}" srcId="{CF138095-E6F0-41A1-B9CC-A842DA5B7886}" destId="{0A4A241A-5F9C-416F-93BF-ED1906C99943}" srcOrd="0" destOrd="0" parTransId="{89FFB745-35D0-4A74-BA33-910CED9D2A74}" sibTransId="{8E2B7E4E-5B07-4EBF-AFAB-3DBA12B2C466}"/>
    <dgm:cxn modelId="{E2DF569A-72B7-402C-949F-60E3AC3B2232}" type="presParOf" srcId="{2C5480F5-F6FE-4DBC-ADBD-DF0930B7CC3C}" destId="{5612548E-B802-4CB2-8D27-C84BCEC50F82}" srcOrd="0" destOrd="0" presId="urn:microsoft.com/office/officeart/2005/8/layout/bProcess3"/>
    <dgm:cxn modelId="{79004CB2-8FFF-4C3E-A5EA-11ACF2AD5B63}" type="presParOf" srcId="{2C5480F5-F6FE-4DBC-ADBD-DF0930B7CC3C}" destId="{BBC2E9AF-E675-44BF-A3BE-D6E80D5E4E17}" srcOrd="1" destOrd="0" presId="urn:microsoft.com/office/officeart/2005/8/layout/bProcess3"/>
    <dgm:cxn modelId="{10FA37BE-7618-4611-814E-713083E4AB42}" type="presParOf" srcId="{BBC2E9AF-E675-44BF-A3BE-D6E80D5E4E17}" destId="{1B450760-F0B8-467D-8DCA-1AF711D51042}" srcOrd="0" destOrd="0" presId="urn:microsoft.com/office/officeart/2005/8/layout/bProcess3"/>
    <dgm:cxn modelId="{608FADC8-B617-4D29-A069-CFDD9F4FA61E}" type="presParOf" srcId="{2C5480F5-F6FE-4DBC-ADBD-DF0930B7CC3C}" destId="{7D71CF78-B7BD-4DE1-A277-D804D68EF61B}" srcOrd="2" destOrd="0" presId="urn:microsoft.com/office/officeart/2005/8/layout/bProcess3"/>
    <dgm:cxn modelId="{5D5468C5-74CD-47D1-8093-D234BC1ADBE5}" type="presParOf" srcId="{2C5480F5-F6FE-4DBC-ADBD-DF0930B7CC3C}" destId="{9FFDF2E9-A1B7-4CC6-9073-7B8993176FBA}" srcOrd="3" destOrd="0" presId="urn:microsoft.com/office/officeart/2005/8/layout/bProcess3"/>
    <dgm:cxn modelId="{4A1747C5-737F-4FA9-B7EC-24CC34CD900B}" type="presParOf" srcId="{9FFDF2E9-A1B7-4CC6-9073-7B8993176FBA}" destId="{284AB9B4-681A-4DEC-9DD3-9894E9FE8358}" srcOrd="0" destOrd="0" presId="urn:microsoft.com/office/officeart/2005/8/layout/bProcess3"/>
    <dgm:cxn modelId="{5142B2D7-929D-4917-A111-ECA2F5817D60}" type="presParOf" srcId="{2C5480F5-F6FE-4DBC-ADBD-DF0930B7CC3C}" destId="{A582F325-7114-41D8-8BFD-D6905AF9D063}" srcOrd="4" destOrd="0" presId="urn:microsoft.com/office/officeart/2005/8/layout/bProcess3"/>
    <dgm:cxn modelId="{76CE563F-68C7-4723-8E74-ECAAA0F5433B}" type="presParOf" srcId="{2C5480F5-F6FE-4DBC-ADBD-DF0930B7CC3C}" destId="{4F56E6CF-464E-484C-AF8B-116B29FB96F5}" srcOrd="5" destOrd="0" presId="urn:microsoft.com/office/officeart/2005/8/layout/bProcess3"/>
    <dgm:cxn modelId="{D3E58924-A202-46FE-847A-88184A3D9B0B}" type="presParOf" srcId="{4F56E6CF-464E-484C-AF8B-116B29FB96F5}" destId="{3A8E5279-D42E-43B0-A5D4-85A425EE5393}" srcOrd="0" destOrd="0" presId="urn:microsoft.com/office/officeart/2005/8/layout/bProcess3"/>
    <dgm:cxn modelId="{5551FEB9-ABD7-4255-8324-93C43593260F}" type="presParOf" srcId="{2C5480F5-F6FE-4DBC-ADBD-DF0930B7CC3C}" destId="{6BE3A527-AFB6-4DB5-94E4-655DD073D536}" srcOrd="6" destOrd="0" presId="urn:microsoft.com/office/officeart/2005/8/layout/bProcess3"/>
    <dgm:cxn modelId="{17005289-DAB4-4C54-861C-9972AF790925}" type="presParOf" srcId="{2C5480F5-F6FE-4DBC-ADBD-DF0930B7CC3C}" destId="{90D58CDF-AC8C-484D-8C24-0C7124144B13}" srcOrd="7" destOrd="0" presId="urn:microsoft.com/office/officeart/2005/8/layout/bProcess3"/>
    <dgm:cxn modelId="{8EFAD0A8-4C87-459C-B776-76B8974B4099}" type="presParOf" srcId="{90D58CDF-AC8C-484D-8C24-0C7124144B13}" destId="{6EF0B091-8307-446C-91E0-38E045A1D502}" srcOrd="0" destOrd="0" presId="urn:microsoft.com/office/officeart/2005/8/layout/bProcess3"/>
    <dgm:cxn modelId="{49990CFD-72EC-41A2-817D-88CFD2C14F93}" type="presParOf" srcId="{2C5480F5-F6FE-4DBC-ADBD-DF0930B7CC3C}" destId="{2B25CECB-7B44-42AC-8B8A-F19BD2B956F0}" srcOrd="8" destOrd="0" presId="urn:microsoft.com/office/officeart/2005/8/layout/bProcess3"/>
    <dgm:cxn modelId="{86691373-9C70-4C43-9E77-906567780C46}" type="presParOf" srcId="{2C5480F5-F6FE-4DBC-ADBD-DF0930B7CC3C}" destId="{7A4E5E74-581D-4C7C-9C8C-13235D3BF386}" srcOrd="9" destOrd="0" presId="urn:microsoft.com/office/officeart/2005/8/layout/bProcess3"/>
    <dgm:cxn modelId="{2A8BC2B7-9B3C-46DA-BBAF-6C67D3D46A46}" type="presParOf" srcId="{7A4E5E74-581D-4C7C-9C8C-13235D3BF386}" destId="{F016D624-9CD9-47B4-B1B0-BAA2F5A56DDC}" srcOrd="0" destOrd="0" presId="urn:microsoft.com/office/officeart/2005/8/layout/bProcess3"/>
    <dgm:cxn modelId="{5A3DAE0D-E130-49A3-977E-6E0DC58F7F96}" type="presParOf" srcId="{2C5480F5-F6FE-4DBC-ADBD-DF0930B7CC3C}" destId="{73BCF6DC-75E5-4B05-B163-581C145D1D5F}" srcOrd="10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BC2E9AF-E675-44BF-A3BE-D6E80D5E4E17}">
      <dsp:nvSpPr>
        <dsp:cNvPr id="0" name=""/>
        <dsp:cNvSpPr/>
      </dsp:nvSpPr>
      <dsp:spPr>
        <a:xfrm>
          <a:off x="2333902" y="1306276"/>
          <a:ext cx="50518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5188" y="4572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573101" y="1349317"/>
        <a:ext cx="26789" cy="5357"/>
      </dsp:txXfrm>
    </dsp:sp>
    <dsp:sp modelId="{5612548E-B802-4CB2-8D27-C84BCEC50F82}">
      <dsp:nvSpPr>
        <dsp:cNvPr id="0" name=""/>
        <dsp:cNvSpPr/>
      </dsp:nvSpPr>
      <dsp:spPr>
        <a:xfrm>
          <a:off x="6188" y="653142"/>
          <a:ext cx="2329513" cy="139770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900" kern="1200" dirty="0" smtClean="0"/>
            <a:t>1.Pemotongan Data Citra</a:t>
          </a:r>
          <a:endParaRPr lang="en-US" sz="1900" kern="1200" dirty="0"/>
        </a:p>
      </dsp:txBody>
      <dsp:txXfrm>
        <a:off x="6188" y="653142"/>
        <a:ext cx="2329513" cy="1397708"/>
      </dsp:txXfrm>
    </dsp:sp>
    <dsp:sp modelId="{9FFDF2E9-A1B7-4CC6-9073-7B8993176FBA}">
      <dsp:nvSpPr>
        <dsp:cNvPr id="0" name=""/>
        <dsp:cNvSpPr/>
      </dsp:nvSpPr>
      <dsp:spPr>
        <a:xfrm>
          <a:off x="5199204" y="1306276"/>
          <a:ext cx="50518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5188" y="45720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438403" y="1349317"/>
        <a:ext cx="26789" cy="5357"/>
      </dsp:txXfrm>
    </dsp:sp>
    <dsp:sp modelId="{7D71CF78-B7BD-4DE1-A277-D804D68EF61B}">
      <dsp:nvSpPr>
        <dsp:cNvPr id="0" name=""/>
        <dsp:cNvSpPr/>
      </dsp:nvSpPr>
      <dsp:spPr>
        <a:xfrm>
          <a:off x="2871490" y="653142"/>
          <a:ext cx="2329513" cy="139770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900" kern="1200" dirty="0" smtClean="0"/>
            <a:t>2.Pengacakan Potongan</a:t>
          </a:r>
          <a:endParaRPr lang="en-US" sz="1900" kern="1200" dirty="0"/>
        </a:p>
      </dsp:txBody>
      <dsp:txXfrm>
        <a:off x="2871490" y="653142"/>
        <a:ext cx="2329513" cy="1397708"/>
      </dsp:txXfrm>
    </dsp:sp>
    <dsp:sp modelId="{4F56E6CF-464E-484C-AF8B-116B29FB96F5}">
      <dsp:nvSpPr>
        <dsp:cNvPr id="0" name=""/>
        <dsp:cNvSpPr/>
      </dsp:nvSpPr>
      <dsp:spPr>
        <a:xfrm>
          <a:off x="1170945" y="2049050"/>
          <a:ext cx="5730604" cy="505188"/>
        </a:xfrm>
        <a:custGeom>
          <a:avLst/>
          <a:gdLst/>
          <a:ahLst/>
          <a:cxnLst/>
          <a:rect l="0" t="0" r="0" b="0"/>
          <a:pathLst>
            <a:path>
              <a:moveTo>
                <a:pt x="5730604" y="0"/>
              </a:moveTo>
              <a:lnTo>
                <a:pt x="5730604" y="269694"/>
              </a:lnTo>
              <a:lnTo>
                <a:pt x="0" y="269694"/>
              </a:lnTo>
              <a:lnTo>
                <a:pt x="0" y="505188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892357" y="2298965"/>
        <a:ext cx="287779" cy="5357"/>
      </dsp:txXfrm>
    </dsp:sp>
    <dsp:sp modelId="{A582F325-7114-41D8-8BFD-D6905AF9D063}">
      <dsp:nvSpPr>
        <dsp:cNvPr id="0" name=""/>
        <dsp:cNvSpPr/>
      </dsp:nvSpPr>
      <dsp:spPr>
        <a:xfrm>
          <a:off x="5736792" y="653142"/>
          <a:ext cx="2329513" cy="139770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900" kern="1200" dirty="0" smtClean="0"/>
            <a:t>3.Pembuatan Pigura</a:t>
          </a:r>
          <a:endParaRPr lang="en-US" sz="1900" kern="1200" dirty="0"/>
        </a:p>
      </dsp:txBody>
      <dsp:txXfrm>
        <a:off x="5736792" y="653142"/>
        <a:ext cx="2329513" cy="1397708"/>
      </dsp:txXfrm>
    </dsp:sp>
    <dsp:sp modelId="{90D58CDF-AC8C-484D-8C24-0C7124144B13}">
      <dsp:nvSpPr>
        <dsp:cNvPr id="0" name=""/>
        <dsp:cNvSpPr/>
      </dsp:nvSpPr>
      <dsp:spPr>
        <a:xfrm>
          <a:off x="2333902" y="3239772"/>
          <a:ext cx="50518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5188" y="45720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573101" y="3282813"/>
        <a:ext cx="26789" cy="5357"/>
      </dsp:txXfrm>
    </dsp:sp>
    <dsp:sp modelId="{6BE3A527-AFB6-4DB5-94E4-655DD073D536}">
      <dsp:nvSpPr>
        <dsp:cNvPr id="0" name=""/>
        <dsp:cNvSpPr/>
      </dsp:nvSpPr>
      <dsp:spPr>
        <a:xfrm>
          <a:off x="6188" y="2586638"/>
          <a:ext cx="2329513" cy="139770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900" kern="1200" dirty="0" smtClean="0"/>
            <a:t>4.Pencarian Potongan Bagian Terluar</a:t>
          </a:r>
          <a:endParaRPr lang="en-US" sz="1900" kern="1200" dirty="0"/>
        </a:p>
      </dsp:txBody>
      <dsp:txXfrm>
        <a:off x="6188" y="2586638"/>
        <a:ext cx="2329513" cy="1397708"/>
      </dsp:txXfrm>
    </dsp:sp>
    <dsp:sp modelId="{7A4E5E74-581D-4C7C-9C8C-13235D3BF386}">
      <dsp:nvSpPr>
        <dsp:cNvPr id="0" name=""/>
        <dsp:cNvSpPr/>
      </dsp:nvSpPr>
      <dsp:spPr>
        <a:xfrm>
          <a:off x="5199204" y="3239772"/>
          <a:ext cx="50518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5188" y="45720"/>
              </a:lnTo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438403" y="3282813"/>
        <a:ext cx="26789" cy="5357"/>
      </dsp:txXfrm>
    </dsp:sp>
    <dsp:sp modelId="{2B25CECB-7B44-42AC-8B8A-F19BD2B956F0}">
      <dsp:nvSpPr>
        <dsp:cNvPr id="0" name=""/>
        <dsp:cNvSpPr/>
      </dsp:nvSpPr>
      <dsp:spPr>
        <a:xfrm>
          <a:off x="2871490" y="2586638"/>
          <a:ext cx="2329513" cy="139770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900" kern="1200" dirty="0" smtClean="0"/>
            <a:t>5.Pencarian Potogngan Bagian Dalam</a:t>
          </a:r>
          <a:endParaRPr lang="en-US" sz="1900" kern="1200" dirty="0"/>
        </a:p>
      </dsp:txBody>
      <dsp:txXfrm>
        <a:off x="2871490" y="2586638"/>
        <a:ext cx="2329513" cy="1397708"/>
      </dsp:txXfrm>
    </dsp:sp>
    <dsp:sp modelId="{73BCF6DC-75E5-4B05-B163-581C145D1D5F}">
      <dsp:nvSpPr>
        <dsp:cNvPr id="0" name=""/>
        <dsp:cNvSpPr/>
      </dsp:nvSpPr>
      <dsp:spPr>
        <a:xfrm>
          <a:off x="5736792" y="2586638"/>
          <a:ext cx="2329513" cy="139770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900" kern="1200" dirty="0" smtClean="0"/>
            <a:t>6.Penggabungan Potongan Menjadi Citra Utuh</a:t>
          </a:r>
          <a:endParaRPr lang="en-US" sz="1900" kern="1200" dirty="0"/>
        </a:p>
      </dsp:txBody>
      <dsp:txXfrm>
        <a:off x="5736792" y="2586638"/>
        <a:ext cx="2329513" cy="13977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DB9219-4A66-4B41-AFAD-B4DCC55121D3}" type="datetimeFigureOut">
              <a:rPr lang="en-US" smtClean="0"/>
              <a:pPr/>
              <a:t>7/30/2014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A99D96-90C2-44B4-8DCF-3216EB4C36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740857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796F5A-DA36-4202-8F3F-DA89D0431918}" type="datetimeFigureOut">
              <a:rPr lang="en-US" smtClean="0"/>
              <a:pPr/>
              <a:t>7/30/2014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4BABC4-D3F8-4FEC-A081-17F891AA9F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67849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ystogan\Downloads\Compressed\2917_internet_ppt\template_main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7785" b="11855"/>
          <a:stretch/>
        </p:blipFill>
        <p:spPr bwMode="auto">
          <a:xfrm>
            <a:off x="43394" y="3251531"/>
            <a:ext cx="3848669" cy="3094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34684" y="1269242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34684" y="2227425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1234684" y="2875084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tx1"/>
                </a:solidFill>
                <a:latin typeface="Verdan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1F208D1-6EB8-4B02-BFCB-D3CA4AA0C5EE}" type="datetime1">
              <a:rPr lang="id-ID" smtClean="0"/>
              <a:pPr>
                <a:defRPr/>
              </a:pPr>
              <a:t>30/07/2014</a:t>
            </a:fld>
            <a:endParaRPr lang="en-US" dirty="0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A0FCE97-1E5D-3942-9893-29D29393C49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9144000" cy="1269242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Mystogan\Pictures\Untitled-1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9705" y="216578"/>
            <a:ext cx="3264827" cy="648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93624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65760" y="2009550"/>
            <a:ext cx="8326438" cy="402549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884EB-C6E3-684C-A39B-0E652C4E0E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1109EC-6A0E-4ED0-988C-DD05271A7318}" type="datetime1">
              <a:rPr lang="id-ID" smtClean="0"/>
              <a:pPr>
                <a:defRPr/>
              </a:pPr>
              <a:t>30/07/2014</a:t>
            </a:fld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75188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40D16-EBF5-0D44-A21F-B32E9F6095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9C582-1BE7-4C0B-99FB-52E72F307E6D}" type="datetime1">
              <a:rPr lang="id-ID" smtClean="0"/>
              <a:pPr>
                <a:defRPr/>
              </a:pPr>
              <a:t>30/07/2014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21045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374826" y="2009550"/>
            <a:ext cx="4035425" cy="40023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4"/>
          </p:nvPr>
        </p:nvSpPr>
        <p:spPr>
          <a:xfrm>
            <a:off x="4738863" y="2009550"/>
            <a:ext cx="4035425" cy="4002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67590-0BC9-4B4A-95A3-307D97AD4B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2083EF-F243-4A3D-B2CB-58E9B95842E8}" type="datetime1">
              <a:rPr lang="id-ID" smtClean="0"/>
              <a:pPr>
                <a:defRPr/>
              </a:pPr>
              <a:t>30/07/2014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24" y="1336417"/>
            <a:ext cx="8409163" cy="64123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7239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366889" y="1645920"/>
            <a:ext cx="4035247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7"/>
          </p:nvPr>
        </p:nvSpPr>
        <p:spPr>
          <a:xfrm>
            <a:off x="4703762" y="1645920"/>
            <a:ext cx="4045126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4"/>
          </p:nvPr>
        </p:nvSpPr>
        <p:spPr>
          <a:xfrm>
            <a:off x="357187" y="2659063"/>
            <a:ext cx="4044950" cy="3352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5"/>
          </p:nvPr>
        </p:nvSpPr>
        <p:spPr>
          <a:xfrm>
            <a:off x="4703762" y="2659063"/>
            <a:ext cx="4044950" cy="3352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3C417-35D1-DE4B-9003-F2E94344F5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1D130-C4EB-49B4-A669-5F003D7C8D85}" type="datetime1">
              <a:rPr lang="id-ID" smtClean="0"/>
              <a:pPr>
                <a:defRPr/>
              </a:pPr>
              <a:t>30/07/2014</a:t>
            </a:fld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20"/>
          <p:cNvSpPr>
            <a:spLocks noGrp="1"/>
          </p:cNvSpPr>
          <p:nvPr>
            <p:ph type="body" sz="quarter" idx="28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8250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1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1"/>
          </p:nvPr>
        </p:nvSpPr>
        <p:spPr>
          <a:xfrm>
            <a:off x="4678538" y="2009550"/>
            <a:ext cx="4035425" cy="40023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2"/>
          </p:nvPr>
        </p:nvSpPr>
        <p:spPr>
          <a:xfrm>
            <a:off x="365125" y="2009550"/>
            <a:ext cx="3997325" cy="400231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A4596-0E95-4845-A51E-381771D71C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36AFE-2FB3-4E65-A0A1-FA9D0A8F80CE}" type="datetime1">
              <a:rPr lang="id-ID" smtClean="0"/>
              <a:pPr>
                <a:defRPr/>
              </a:pPr>
              <a:t>30/07/2014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66198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 userDrawn="1"/>
        </p:nvSpPr>
        <p:spPr bwMode="auto">
          <a:xfrm>
            <a:off x="434548" y="4489331"/>
            <a:ext cx="8326438" cy="2119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5400" dirty="0" smtClean="0">
                <a:solidFill>
                  <a:srgbClr val="C00000"/>
                </a:solidFill>
                <a:latin typeface="Brush Script Std" pitchFamily="66" charset="0"/>
              </a:rPr>
              <a:t>THANK YOU</a:t>
            </a:r>
            <a:endParaRPr lang="en-US" sz="5400" dirty="0">
              <a:solidFill>
                <a:srgbClr val="C00000"/>
              </a:solidFill>
              <a:latin typeface="Brush Script Std" pitchFamily="66" charset="0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-489" y="4670967"/>
            <a:ext cx="9141923" cy="93681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C:\Users\Mystogan\Pictures\red-digital-background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910" b="13980"/>
          <a:stretch/>
        </p:blipFill>
        <p:spPr bwMode="auto">
          <a:xfrm>
            <a:off x="-2566" y="0"/>
            <a:ext cx="9144000" cy="4670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Mystogan\Pictures\logo-white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392" y="142946"/>
            <a:ext cx="3039184" cy="60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57725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E8552-4900-4AB1-89DC-BDFB57B07F8B}" type="datetime1">
              <a:rPr lang="id-ID" smtClean="0"/>
              <a:pPr/>
              <a:t>30/07/2014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F302563-E7AF-4054-B59A-0FF0C3D1AC5E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chemeClr val="accent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" y="0"/>
            <a:ext cx="9143993" cy="1247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Mystogan\Pictures\75_big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" y="6242667"/>
            <a:ext cx="9143999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lide Number Placeholder 1"/>
          <p:cNvSpPr txBox="1">
            <a:spLocks/>
          </p:cNvSpPr>
          <p:nvPr userDrawn="1"/>
        </p:nvSpPr>
        <p:spPr>
          <a:xfrm>
            <a:off x="129381" y="6492875"/>
            <a:ext cx="358775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B1F015-1154-6F45-9F5A-29B4836DF7ED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Date Placeholder 2"/>
          <p:cNvSpPr txBox="1">
            <a:spLocks/>
          </p:cNvSpPr>
          <p:nvPr userDrawn="1"/>
        </p:nvSpPr>
        <p:spPr>
          <a:xfrm>
            <a:off x="550069" y="6492875"/>
            <a:ext cx="1643062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9DE922-2F34-1241-8A40-1B6D2996FA4E}" type="datetime1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7/30/2014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3999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6" name="Title Placeholder 9"/>
          <p:cNvSpPr>
            <a:spLocks noGrp="1" noChangeAspect="1"/>
          </p:cNvSpPr>
          <p:nvPr>
            <p:ph type="title"/>
          </p:nvPr>
        </p:nvSpPr>
        <p:spPr bwMode="auto">
          <a:xfrm>
            <a:off x="365125" y="1336417"/>
            <a:ext cx="8326438" cy="641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5" name="Picture 2" descr="C:\Users\Mystogan\Pictures\75_big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248401"/>
            <a:ext cx="9143999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89908" y="6451886"/>
            <a:ext cx="358775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2B1F015-1154-6F45-9F5A-29B4836DF7E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810596" y="6451886"/>
            <a:ext cx="1643062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8528E02-5B41-4C72-98DD-C456F57E1478}" type="datetime1">
              <a:rPr lang="id-ID" smtClean="0"/>
              <a:pPr>
                <a:defRPr/>
              </a:pPr>
              <a:t>30/07/2014</a:t>
            </a:fld>
            <a:endParaRPr lang="en-US" dirty="0"/>
          </a:p>
        </p:txBody>
      </p:sp>
      <p:sp>
        <p:nvSpPr>
          <p:cNvPr id="1030" name="Rectangle 3"/>
          <p:cNvSpPr>
            <a:spLocks noChangeArrowheads="1"/>
          </p:cNvSpPr>
          <p:nvPr/>
        </p:nvSpPr>
        <p:spPr bwMode="auto">
          <a:xfrm rot="-5400000">
            <a:off x="9449594" y="5911057"/>
            <a:ext cx="170973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600" dirty="0">
                <a:solidFill>
                  <a:srgbClr val="7F7F7F"/>
                </a:solidFill>
              </a:rPr>
              <a:t>12-CRS-0106 REVISED </a:t>
            </a:r>
            <a:r>
              <a:rPr lang="en-US" sz="600" dirty="0" smtClean="0">
                <a:solidFill>
                  <a:srgbClr val="7F7F7F"/>
                </a:solidFill>
              </a:rPr>
              <a:t>8 </a:t>
            </a:r>
            <a:r>
              <a:rPr lang="en-US" sz="600" dirty="0">
                <a:solidFill>
                  <a:srgbClr val="7F7F7F"/>
                </a:solidFill>
              </a:rPr>
              <a:t>FEB 2013</a:t>
            </a:r>
          </a:p>
        </p:txBody>
      </p:sp>
      <p:sp>
        <p:nvSpPr>
          <p:cNvPr id="1031" name="Text Placeholder 11"/>
          <p:cNvSpPr>
            <a:spLocks noGrp="1"/>
          </p:cNvSpPr>
          <p:nvPr>
            <p:ph type="body" idx="1"/>
          </p:nvPr>
        </p:nvSpPr>
        <p:spPr bwMode="auto">
          <a:xfrm>
            <a:off x="365125" y="1977656"/>
            <a:ext cx="8326438" cy="4054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" y="0"/>
            <a:ext cx="9143993" cy="1247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chemeClr val="tx1">
              <a:lumMod val="75000"/>
              <a:lumOff val="25000"/>
            </a:schemeClr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9pPr>
    </p:titleStyle>
    <p:bodyStyle>
      <a:lvl1pPr marL="346075" indent="-346075" algn="l" defTabSz="457200" rtl="0" eaLnBrk="1" fontAlgn="base" hangingPunct="1">
        <a:spcBef>
          <a:spcPts val="1800"/>
        </a:spcBef>
        <a:spcAft>
          <a:spcPct val="0"/>
        </a:spcAft>
        <a:buSzPct val="135000"/>
        <a:buBlip>
          <a:blip r:embed="rId14"/>
        </a:buBlip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93725" indent="-182563" algn="l" defTabSz="457200" rtl="0" eaLnBrk="1" fontAlgn="base" hangingPunct="1">
        <a:spcBef>
          <a:spcPts val="800"/>
        </a:spcBef>
        <a:spcAft>
          <a:spcPct val="0"/>
        </a:spcAft>
        <a:buClr>
          <a:srgbClr val="595959"/>
        </a:buClr>
        <a:buFont typeface="Lucida Grande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22325" indent="-182563" algn="l" defTabSz="457200" rtl="0" eaLnBrk="1" fontAlgn="base" hangingPunct="1">
        <a:spcBef>
          <a:spcPts val="700"/>
        </a:spcBef>
        <a:spcAft>
          <a:spcPct val="0"/>
        </a:spcAft>
        <a:buClr>
          <a:srgbClr val="595959"/>
        </a:buClr>
        <a:buFont typeface="Wingdings" charset="0"/>
        <a:buChar char="§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050925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595959"/>
        </a:buClr>
        <a:buFont typeface="Arial" charset="0"/>
        <a:buChar char="–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233488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7F7F7F"/>
        </a:buClr>
        <a:buFont typeface="Wingdings" charset="0"/>
        <a:buChar char="§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CIG4I3 SISTEM REKOGNISI</a:t>
            </a:r>
            <a:r>
              <a:rPr lang="id-ID" dirty="0" smtClean="0"/>
              <a:t/>
            </a:r>
            <a:br>
              <a:rPr lang="id-ID" dirty="0" smtClean="0"/>
            </a:br>
            <a:r>
              <a:rPr lang="id-ID" dirty="0" smtClean="0"/>
              <a:t>Pertemuan 4-7: Pengolahan Citra Digital</a:t>
            </a:r>
            <a:endParaRPr lang="en-US" dirty="0" smtClean="0"/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Author-</a:t>
            </a:r>
            <a:r>
              <a:rPr lang="id-ID" dirty="0" smtClean="0"/>
              <a:t>Tim Dosen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KK</a:t>
            </a:r>
            <a:r>
              <a:rPr lang="id-ID" dirty="0" smtClean="0"/>
              <a:t> ICM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68D7484E-9602-4DDC-99BE-C5F8EAC7502D}" type="datetime1">
              <a:rPr lang="id-ID" smtClean="0"/>
              <a:pPr>
                <a:defRPr/>
              </a:pPr>
              <a:t>30/07/2014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A0FCE97-1E5D-3942-9893-29D29393C492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9129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buFont typeface="Arial" pitchFamily="34" charset="0"/>
              <a:buChar char="•"/>
            </a:pPr>
            <a:r>
              <a:rPr lang="id-ID" b="1" dirty="0" smtClean="0"/>
              <a:t>Puzzle Match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4000" dirty="0" smtClean="0"/>
              <a:t>Resume </a:t>
            </a:r>
            <a:r>
              <a:rPr lang="id-ID" sz="4000" dirty="0" smtClean="0"/>
              <a:t>Problem Solving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004" y="1241946"/>
            <a:ext cx="8153400" cy="990600"/>
          </a:xfrm>
        </p:spPr>
        <p:txBody>
          <a:bodyPr/>
          <a:lstStyle/>
          <a:p>
            <a:r>
              <a:rPr lang="id-ID" dirty="0" smtClean="0"/>
              <a:t>Generic Process Block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F302563-E7AF-4054-B59A-0FF0C3D1AC5E}" type="slidenum">
              <a:rPr lang="id-ID" smtClean="0"/>
              <a:pPr/>
              <a:t>3</a:t>
            </a:fld>
            <a:endParaRPr lang="id-ID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</p:nvPr>
        </p:nvGraphicFramePr>
        <p:xfrm>
          <a:off x="642909" y="2006220"/>
          <a:ext cx="8072495" cy="46374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DD217-9835-40FC-A74F-E6AC5CCC991D}" type="datetime1">
              <a:rPr lang="id-ID" smtClean="0"/>
              <a:pPr/>
              <a:t>30/07/2014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337481" y="3398293"/>
            <a:ext cx="5172501" cy="268664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2190" y="228600"/>
            <a:ext cx="5053857" cy="990600"/>
          </a:xfrm>
        </p:spPr>
        <p:txBody>
          <a:bodyPr/>
          <a:lstStyle/>
          <a:p>
            <a:r>
              <a:rPr lang="id-ID" dirty="0" smtClean="0">
                <a:solidFill>
                  <a:schemeClr val="bg1"/>
                </a:solidFill>
              </a:rPr>
              <a:t>The Problem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E8552-4900-4AB1-89DC-BDFB57B07F8B}" type="datetime1">
              <a:rPr lang="id-ID" smtClean="0"/>
              <a:pPr/>
              <a:t>30/07/2014</a:t>
            </a:fld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02563-E7AF-4054-B59A-0FF0C3D1AC5E}" type="slidenum">
              <a:rPr lang="id-ID" smtClean="0"/>
              <a:pPr/>
              <a:t>4</a:t>
            </a:fld>
            <a:endParaRPr lang="id-ID"/>
          </a:p>
        </p:txBody>
      </p:sp>
      <p:pic>
        <p:nvPicPr>
          <p:cNvPr id="6" name="Content Placeholder 5" descr="D:\IT Telkom\!Genap2013_2014\Sisreg\Problem Solving 2\lena512.bmp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9908" y="1600200"/>
            <a:ext cx="1589017" cy="1538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04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2905" y="3643951"/>
            <a:ext cx="2409755" cy="2440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Content Placeholder 5" descr="D:\IT Telkom\!Genap2013_2014\Sisreg\Problem Solving 2\lena512.bmp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77030" y="1600200"/>
            <a:ext cx="1589017" cy="1538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pic>
        <p:nvPicPr>
          <p:cNvPr id="230403" name="Picture 3" descr="D:\IT Telkom\!Genap2013_2014\Sisreg\Problem Solving 2\Hasil Run\Pigura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6075" y="3643951"/>
            <a:ext cx="2155589" cy="2155589"/>
          </a:xfrm>
          <a:prstGeom prst="rect">
            <a:avLst/>
          </a:prstGeom>
          <a:noFill/>
        </p:spPr>
      </p:pic>
      <p:sp>
        <p:nvSpPr>
          <p:cNvPr id="10" name="Curved Right Arrow 9"/>
          <p:cNvSpPr/>
          <p:nvPr/>
        </p:nvSpPr>
        <p:spPr>
          <a:xfrm rot="13820541">
            <a:off x="7177030" y="3643951"/>
            <a:ext cx="765967" cy="1637733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228600"/>
            <a:ext cx="5108448" cy="990600"/>
          </a:xfrm>
        </p:spPr>
        <p:txBody>
          <a:bodyPr/>
          <a:lstStyle/>
          <a:p>
            <a:r>
              <a:rPr lang="id-ID" dirty="0" smtClean="0">
                <a:solidFill>
                  <a:schemeClr val="bg1"/>
                </a:solidFill>
              </a:rPr>
              <a:t>Diskusi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E8552-4900-4AB1-89DC-BDFB57B07F8B}" type="datetime1">
              <a:rPr lang="id-ID" smtClean="0"/>
              <a:pPr/>
              <a:t>30/07/2014</a:t>
            </a:fld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02563-E7AF-4054-B59A-0FF0C3D1AC5E}" type="slidenum">
              <a:rPr lang="id-ID" smtClean="0"/>
              <a:pPr/>
              <a:t>5</a:t>
            </a:fld>
            <a:endParaRPr lang="id-ID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</p:nvPr>
        </p:nvGraphicFramePr>
        <p:xfrm>
          <a:off x="612775" y="1600200"/>
          <a:ext cx="8153400" cy="4554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3004"/>
                <a:gridCol w="6200396"/>
              </a:tblGrid>
              <a:tr h="910988">
                <a:tc>
                  <a:txBody>
                    <a:bodyPr/>
                    <a:lstStyle/>
                    <a:p>
                      <a:r>
                        <a:rPr lang="id-ID" dirty="0" smtClean="0"/>
                        <a:t>Nim/Nama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Pertanyaan/Usulan</a:t>
                      </a:r>
                      <a:endParaRPr lang="en-US" dirty="0"/>
                    </a:p>
                  </a:txBody>
                  <a:tcPr/>
                </a:tc>
              </a:tr>
              <a:tr h="91098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1098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1098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1098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228600"/>
            <a:ext cx="5108448" cy="990600"/>
          </a:xfrm>
        </p:spPr>
        <p:txBody>
          <a:bodyPr/>
          <a:lstStyle/>
          <a:p>
            <a:r>
              <a:rPr lang="id-ID" dirty="0" smtClean="0">
                <a:solidFill>
                  <a:schemeClr val="bg1"/>
                </a:solidFill>
              </a:rPr>
              <a:t>Diskusi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E8552-4900-4AB1-89DC-BDFB57B07F8B}" type="datetime1">
              <a:rPr lang="id-ID" smtClean="0"/>
              <a:pPr/>
              <a:t>30/07/2014</a:t>
            </a:fld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02563-E7AF-4054-B59A-0FF0C3D1AC5E}" type="slidenum">
              <a:rPr lang="id-ID" smtClean="0"/>
              <a:pPr/>
              <a:t>6</a:t>
            </a:fld>
            <a:endParaRPr lang="id-ID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</p:nvPr>
        </p:nvGraphicFramePr>
        <p:xfrm>
          <a:off x="612775" y="1600200"/>
          <a:ext cx="8153400" cy="4554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3004"/>
                <a:gridCol w="6200396"/>
              </a:tblGrid>
              <a:tr h="910988">
                <a:tc>
                  <a:txBody>
                    <a:bodyPr/>
                    <a:lstStyle/>
                    <a:p>
                      <a:r>
                        <a:rPr lang="id-ID" dirty="0" smtClean="0"/>
                        <a:t>Nim/Nama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Pertanyaan/Usulan</a:t>
                      </a:r>
                      <a:endParaRPr lang="en-US" dirty="0"/>
                    </a:p>
                  </a:txBody>
                  <a:tcPr/>
                </a:tc>
              </a:tr>
              <a:tr h="91098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1098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1098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1098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356350"/>
            <a:ext cx="358775" cy="365125"/>
          </a:xfrm>
        </p:spPr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1643063" cy="365125"/>
          </a:xfrm>
        </p:spPr>
        <p:txBody>
          <a:bodyPr/>
          <a:lstStyle/>
          <a:p>
            <a:pPr>
              <a:defRPr/>
            </a:pPr>
            <a:fld id="{EDFD48F2-728D-4BA0-BD49-28A9323C1E61}" type="datetime1">
              <a:rPr lang="id-ID" smtClean="0"/>
              <a:pPr>
                <a:defRPr/>
              </a:pPr>
              <a:t>30/07/2014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6628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_informatika_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Verdan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ln>
          <a:noFill/>
        </a:ln>
      </a:spPr>
      <a:bodyPr/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1251</TotalTime>
  <Words>56</Words>
  <Application>Microsoft Office PowerPoint</Application>
  <PresentationFormat>On-screen Show (4:3)</PresentationFormat>
  <Paragraphs>31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template_informatika_slide</vt:lpstr>
      <vt:lpstr>CIG4I3 SISTEM REKOGNISI Pertemuan 4-7: Pengolahan Citra Digital</vt:lpstr>
      <vt:lpstr>Resume Problem Solving</vt:lpstr>
      <vt:lpstr>Generic Process Block</vt:lpstr>
      <vt:lpstr>The Problem</vt:lpstr>
      <vt:lpstr>Diskusi</vt:lpstr>
      <vt:lpstr>Diskusi</vt:lpstr>
      <vt:lpstr>Slide 7</vt:lpstr>
    </vt:vector>
  </TitlesOfParts>
  <Company>IEEE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Engel, Lisa Lisa.</dc:creator>
  <cp:lastModifiedBy>Tjokorda Agung Budi Wirayuda</cp:lastModifiedBy>
  <cp:revision>130</cp:revision>
  <dcterms:created xsi:type="dcterms:W3CDTF">2012-11-14T18:53:32Z</dcterms:created>
  <dcterms:modified xsi:type="dcterms:W3CDTF">2014-07-29T17:37:27Z</dcterms:modified>
</cp:coreProperties>
</file>