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93" r:id="rId3"/>
    <p:sldId id="400" r:id="rId4"/>
    <p:sldId id="394" r:id="rId5"/>
    <p:sldId id="395" r:id="rId6"/>
    <p:sldId id="396" r:id="rId7"/>
    <p:sldId id="397" r:id="rId8"/>
    <p:sldId id="398" r:id="rId9"/>
    <p:sldId id="399" r:id="rId10"/>
    <p:sldId id="258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65" autoAdjust="0"/>
  </p:normalViewPr>
  <p:slideViewPr>
    <p:cSldViewPr snapToGrid="0" snapToObjects="1">
      <p:cViewPr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A1F012-8294-4CBC-B697-5A224EE37419}" type="datetime1">
              <a:rPr lang="id-ID" smtClean="0"/>
              <a:pPr>
                <a:defRPr/>
              </a:pPr>
              <a:t>10/09/2014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8D95-9623-4177-A98F-805AE3CAEF96}" type="datetime1">
              <a:rPr lang="id-ID" smtClean="0"/>
              <a:pPr>
                <a:defRPr/>
              </a:pPr>
              <a:t>10/09/2014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B97F-D88B-456D-A138-FA1A32F5F574}" type="datetime1">
              <a:rPr lang="id-ID" smtClean="0"/>
              <a:pPr>
                <a:defRPr/>
              </a:pPr>
              <a:t>10/09/2014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740B-104F-4206-93B5-00D47959AA73}" type="datetime1">
              <a:rPr lang="id-ID" smtClean="0"/>
              <a:pPr>
                <a:defRPr/>
              </a:pPr>
              <a:t>10/09/2014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D963-184B-43FE-8698-263761CB8684}" type="datetime1">
              <a:rPr lang="id-ID" smtClean="0"/>
              <a:pPr>
                <a:defRPr/>
              </a:pPr>
              <a:t>10/09/2014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C9772-F8CA-4C79-8FE0-642A1AC612B8}" type="datetime1">
              <a:rPr lang="id-ID" smtClean="0"/>
              <a:pPr>
                <a:defRPr/>
              </a:pPr>
              <a:t>10/09/2014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DC6D-59AE-450B-B9E7-F613BB4CD5FD}" type="datetime1">
              <a:rPr lang="id-ID" smtClean="0"/>
              <a:pPr/>
              <a:t>10/09/2014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5F6103-94B8-46B0-B108-E5A7B9A3BFAE}" type="datetime1">
              <a:rPr lang="id-ID" smtClean="0"/>
              <a:pPr>
                <a:defRPr/>
              </a:pPr>
              <a:t>10/09/2014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2000" dirty="0" smtClean="0"/>
              <a:t>IFG3A3 KEPROFESIAN BIDANG INFORMATIKA</a:t>
            </a:r>
            <a:br>
              <a:rPr lang="id-ID" sz="2000" dirty="0" smtClean="0"/>
            </a:br>
            <a:r>
              <a:rPr lang="id-ID" sz="2000" dirty="0" smtClean="0"/>
              <a:t>Pertemuan </a:t>
            </a:r>
            <a:r>
              <a:rPr lang="id-ID" sz="2000" dirty="0" smtClean="0"/>
              <a:t>6: </a:t>
            </a: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>The Future Of Computing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id-ID" smtClean="0"/>
              <a:t>rodi S1 Teknik Informatika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4A59D4F-B331-4CD3-98A8-C6870B94C88C}" type="datetime1">
              <a:rPr lang="id-ID" smtClean="0"/>
              <a:pPr>
                <a:defRPr/>
              </a:pPr>
              <a:t>10/09/2014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71D90A55-2B8E-4490-8A4F-6745F92CB91A}" type="datetime1">
              <a:rPr lang="id-ID" smtClean="0"/>
              <a:pPr>
                <a:defRPr/>
              </a:pPr>
              <a:t>10/09/2014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Reminder: Tugas -&gt; individual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Carilah Video mengenai dunia computing/informatic’s di masa depan</a:t>
            </a:r>
          </a:p>
          <a:p>
            <a:r>
              <a:rPr lang="id-ID" dirty="0" smtClean="0"/>
              <a:t>Buatkan slide presentasi yang terdapat mengenai teknologi yang anda bayangkan dengan kebutuhan skill / mata kuliah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Hot Topic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DC6D-59AE-450B-B9E7-F613BB4CD5FD}" type="datetime1">
              <a:rPr lang="id-ID" smtClean="0"/>
              <a:pPr/>
              <a:t>10/09/2014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Saat ini jargon “SMART CITY” sering kita lihat dalam berbagai media.</a:t>
            </a:r>
          </a:p>
          <a:p>
            <a:r>
              <a:rPr lang="id-ID" dirty="0" smtClean="0"/>
              <a:t>Apa yang dimaksud dengan “SMART CITY”?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04" y="228600"/>
            <a:ext cx="5135744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Today’s lets try a small group exercise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DC6D-59AE-450B-B9E7-F613BB4CD5FD}" type="datetime1">
              <a:rPr lang="id-ID" smtClean="0"/>
              <a:pPr/>
              <a:t>10/09/2014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Kerjakan secara berkelompok 2-3 orang</a:t>
            </a:r>
          </a:p>
          <a:p>
            <a:r>
              <a:rPr lang="id-ID" dirty="0" smtClean="0"/>
              <a:t>Anda diminta untuk mengkonsep mengenai SMART CITY, silahkan tuangkan konsep anda dalam selembar kertas A4</a:t>
            </a:r>
          </a:p>
          <a:p>
            <a:r>
              <a:rPr lang="id-ID" dirty="0" smtClean="0"/>
              <a:t>Isi konsep apa saja? Untuk saat ini silahkan berkreasi dengan ide anda sendiri, pastikan bahwa konsep anda menarik dan eye-catching</a:t>
            </a:r>
          </a:p>
          <a:p>
            <a:r>
              <a:rPr lang="id-ID" dirty="0" smtClean="0"/>
              <a:t>Hint: Branding name, visual presentation</a:t>
            </a:r>
          </a:p>
          <a:p>
            <a:pPr lvl="1"/>
            <a:endParaRPr lang="id-ID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Branding Name -&gt; easy to remember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DC6D-59AE-450B-B9E7-F613BB4CD5FD}" type="datetime1">
              <a:rPr lang="id-ID" smtClean="0"/>
              <a:pPr/>
              <a:t>10/09/2014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Pemenang PIMNAS 2014</a:t>
            </a:r>
          </a:p>
          <a:p>
            <a:r>
              <a:rPr lang="id-ID" dirty="0" smtClean="0"/>
              <a:t>Tanri </a:t>
            </a:r>
            <a:r>
              <a:rPr lang="id-ID" dirty="0" smtClean="0"/>
              <a:t>Muhammad Rizal dengan judul </a:t>
            </a:r>
            <a:r>
              <a:rPr lang="id-ID" b="1" dirty="0" smtClean="0"/>
              <a:t>HUDY "Human and Disaster in Harmony" </a:t>
            </a:r>
            <a:r>
              <a:rPr lang="id-ID" dirty="0" smtClean="0"/>
              <a:t>Solusi Masa Depan Menjawab Konsekuensi Letak Geografis Yogyakarta; </a:t>
            </a:r>
            <a:endParaRPr lang="id-ID" dirty="0" smtClean="0"/>
          </a:p>
          <a:p>
            <a:r>
              <a:rPr lang="id-ID" dirty="0" smtClean="0"/>
              <a:t>Muhammad </a:t>
            </a:r>
            <a:r>
              <a:rPr lang="id-ID" dirty="0" smtClean="0"/>
              <a:t>Nabil Satria Faradis dengan judul </a:t>
            </a:r>
            <a:r>
              <a:rPr lang="id-ID" b="1" dirty="0" smtClean="0"/>
              <a:t>I-PAPS "Inovasi Proses Automasi Produksi Dengan Press System"</a:t>
            </a:r>
            <a:r>
              <a:rPr lang="id-ID" dirty="0" smtClean="0"/>
              <a:t> Solusi Akhir UKM Helm Ukir AW Khas Indonesia </a:t>
            </a:r>
            <a:endParaRPr lang="id-ID" dirty="0" smtClean="0"/>
          </a:p>
          <a:p>
            <a:r>
              <a:rPr lang="id-ID" dirty="0" smtClean="0"/>
              <a:t>Akhsanto </a:t>
            </a:r>
            <a:r>
              <a:rPr lang="id-ID" dirty="0" smtClean="0"/>
              <a:t>Anandito dengan judul </a:t>
            </a:r>
            <a:r>
              <a:rPr lang="id-ID" b="1" dirty="0" smtClean="0"/>
              <a:t>ARIT: Automatic Rice Transplanter</a:t>
            </a:r>
            <a:r>
              <a:rPr lang="id-ID" dirty="0" smtClean="0"/>
              <a:t> sebagai Sarana Mempercepat Petani Godean dalam Menanam Padi dengan Tenaga Surya.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Visual </a:t>
            </a:r>
            <a:r>
              <a:rPr lang="id-ID" dirty="0" smtClean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DC6D-59AE-450B-B9E7-F613BB4CD5FD}" type="datetime1">
              <a:rPr lang="id-ID" smtClean="0"/>
              <a:pPr/>
              <a:t>10/09/2014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Indonesia adalah sebuah negara yang kaya akan sumber daya alam. Data perdagangan menunjukkan informasi sebagai berikut:</a:t>
            </a:r>
          </a:p>
          <a:p>
            <a:pPr lvl="1"/>
            <a:r>
              <a:rPr lang="id-ID" sz="1600" dirty="0" smtClean="0">
                <a:latin typeface="Calibri" pitchFamily="34" charset="0"/>
                <a:cs typeface="Calibri" pitchFamily="34" charset="0"/>
              </a:rPr>
              <a:t>Penghasil Terbesar Dunia no  5: Kacang 69,4 juta ton</a:t>
            </a:r>
          </a:p>
          <a:p>
            <a:pPr lvl="1"/>
            <a:r>
              <a:rPr lang="id-ID" sz="1600" dirty="0" smtClean="0">
                <a:latin typeface="Calibri" pitchFamily="34" charset="0"/>
                <a:cs typeface="Calibri" pitchFamily="34" charset="0"/>
              </a:rPr>
              <a:t>Penghasil Terbesar Dunia no  1: Kelapa Sawit 465.000 </a:t>
            </a:r>
            <a:r>
              <a:rPr lang="id-ID" sz="1600" dirty="0" smtClean="0">
                <a:latin typeface="Calibri" pitchFamily="34" charset="0"/>
                <a:cs typeface="Calibri" pitchFamily="34" charset="0"/>
              </a:rPr>
              <a:t>ton</a:t>
            </a:r>
          </a:p>
          <a:p>
            <a:pPr lvl="1"/>
            <a:r>
              <a:rPr lang="pt-BR" sz="1600" dirty="0" smtClean="0">
                <a:latin typeface="Calibri" pitchFamily="34" charset="0"/>
                <a:cs typeface="Calibri" pitchFamily="34" charset="0"/>
              </a:rPr>
              <a:t>Penghasil Terbesar Dunia no  3: Nikel 229.000 </a:t>
            </a:r>
            <a:r>
              <a:rPr lang="pt-BR" sz="1600" dirty="0" smtClean="0">
                <a:latin typeface="Calibri" pitchFamily="34" charset="0"/>
                <a:cs typeface="Calibri" pitchFamily="34" charset="0"/>
              </a:rPr>
              <a:t>ton</a:t>
            </a:r>
            <a:endParaRPr lang="id-ID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id-ID" sz="1600" dirty="0" smtClean="0">
                <a:latin typeface="Calibri" pitchFamily="34" charset="0"/>
                <a:cs typeface="Calibri" pitchFamily="34" charset="0"/>
              </a:rPr>
              <a:t>dlll</a:t>
            </a:r>
            <a:endParaRPr lang="pt-BR" sz="16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id-ID" sz="11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id-ID" sz="11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id-ID" sz="1100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DC6D-59AE-450B-B9E7-F613BB4CD5FD}" type="datetime1">
              <a:rPr lang="id-ID" smtClean="0"/>
              <a:pPr/>
              <a:t>10/09/2014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96481" y="2389335"/>
            <a:ext cx="6192688" cy="288032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50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1984513" y="2677367"/>
            <a:ext cx="5544616" cy="2232248"/>
            <a:chOff x="228600" y="3322638"/>
            <a:chExt cx="8763001" cy="30876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81400" y="5691188"/>
              <a:ext cx="195263" cy="61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192" y="48"/>
                </a:cxn>
                <a:cxn ang="0">
                  <a:pos x="192" y="0"/>
                </a:cxn>
                <a:cxn ang="0">
                  <a:pos x="0" y="0"/>
                </a:cxn>
              </a:cxnLst>
              <a:rect l="0" t="0" r="r" b="b"/>
              <a:pathLst>
                <a:path w="192" h="48">
                  <a:moveTo>
                    <a:pt x="0" y="0"/>
                  </a:moveTo>
                  <a:lnTo>
                    <a:pt x="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079625" y="4699000"/>
              <a:ext cx="322263" cy="3048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44" y="0"/>
                </a:cxn>
                <a:cxn ang="0">
                  <a:pos x="240" y="192"/>
                </a:cxn>
                <a:cxn ang="0">
                  <a:pos x="240" y="240"/>
                </a:cxn>
                <a:cxn ang="0">
                  <a:pos x="144" y="240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240" h="240">
                  <a:moveTo>
                    <a:pt x="48" y="0"/>
                  </a:moveTo>
                  <a:lnTo>
                    <a:pt x="144" y="0"/>
                  </a:lnTo>
                  <a:lnTo>
                    <a:pt x="240" y="192"/>
                  </a:lnTo>
                  <a:lnTo>
                    <a:pt x="240" y="240"/>
                  </a:lnTo>
                  <a:lnTo>
                    <a:pt x="144" y="240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FF33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FF33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16000" y="3911600"/>
              <a:ext cx="706438" cy="666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384"/>
                </a:cxn>
                <a:cxn ang="0">
                  <a:pos x="528" y="528"/>
                </a:cxn>
                <a:cxn ang="0">
                  <a:pos x="240" y="528"/>
                </a:cxn>
                <a:cxn ang="0">
                  <a:pos x="0" y="240"/>
                </a:cxn>
                <a:cxn ang="0">
                  <a:pos x="0" y="0"/>
                </a:cxn>
              </a:cxnLst>
              <a:rect l="0" t="0" r="r" b="b"/>
              <a:pathLst>
                <a:path w="528" h="528">
                  <a:moveTo>
                    <a:pt x="0" y="0"/>
                  </a:moveTo>
                  <a:lnTo>
                    <a:pt x="528" y="384"/>
                  </a:lnTo>
                  <a:lnTo>
                    <a:pt x="528" y="528"/>
                  </a:lnTo>
                  <a:lnTo>
                    <a:pt x="240" y="528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CC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246188" y="4578350"/>
              <a:ext cx="608013" cy="242888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453" y="48"/>
                </a:cxn>
                <a:cxn ang="0">
                  <a:pos x="453" y="192"/>
                </a:cxn>
                <a:cxn ang="0">
                  <a:pos x="117" y="192"/>
                </a:cxn>
                <a:cxn ang="0">
                  <a:pos x="0" y="72"/>
                </a:cxn>
                <a:cxn ang="0">
                  <a:pos x="21" y="48"/>
                </a:cxn>
                <a:cxn ang="0">
                  <a:pos x="69" y="0"/>
                </a:cxn>
                <a:cxn ang="0">
                  <a:pos x="357" y="0"/>
                </a:cxn>
              </a:cxnLst>
              <a:rect l="0" t="0" r="r" b="b"/>
              <a:pathLst>
                <a:path w="453" h="192">
                  <a:moveTo>
                    <a:pt x="357" y="0"/>
                  </a:moveTo>
                  <a:lnTo>
                    <a:pt x="453" y="48"/>
                  </a:lnTo>
                  <a:lnTo>
                    <a:pt x="453" y="192"/>
                  </a:lnTo>
                  <a:lnTo>
                    <a:pt x="117" y="192"/>
                  </a:lnTo>
                  <a:lnTo>
                    <a:pt x="0" y="72"/>
                  </a:lnTo>
                  <a:lnTo>
                    <a:pt x="21" y="48"/>
                  </a:lnTo>
                  <a:lnTo>
                    <a:pt x="69" y="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99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99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403350" y="4821238"/>
              <a:ext cx="771525" cy="423863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432" y="0"/>
                </a:cxn>
                <a:cxn ang="0">
                  <a:pos x="576" y="144"/>
                </a:cxn>
                <a:cxn ang="0">
                  <a:pos x="576" y="288"/>
                </a:cxn>
                <a:cxn ang="0">
                  <a:pos x="480" y="240"/>
                </a:cxn>
                <a:cxn ang="0">
                  <a:pos x="288" y="336"/>
                </a:cxn>
                <a:cxn ang="0">
                  <a:pos x="0" y="0"/>
                </a:cxn>
                <a:cxn ang="0">
                  <a:pos x="336" y="0"/>
                </a:cxn>
              </a:cxnLst>
              <a:rect l="0" t="0" r="r" b="b"/>
              <a:pathLst>
                <a:path w="576" h="336">
                  <a:moveTo>
                    <a:pt x="336" y="0"/>
                  </a:moveTo>
                  <a:lnTo>
                    <a:pt x="432" y="0"/>
                  </a:lnTo>
                  <a:lnTo>
                    <a:pt x="576" y="144"/>
                  </a:lnTo>
                  <a:lnTo>
                    <a:pt x="576" y="288"/>
                  </a:lnTo>
                  <a:lnTo>
                    <a:pt x="480" y="240"/>
                  </a:lnTo>
                  <a:lnTo>
                    <a:pt x="288" y="336"/>
                  </a:lnTo>
                  <a:lnTo>
                    <a:pt x="0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CCFF33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FF33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60525" y="5124450"/>
              <a:ext cx="514350" cy="363538"/>
            </a:xfrm>
            <a:custGeom>
              <a:avLst/>
              <a:gdLst/>
              <a:ahLst/>
              <a:cxnLst>
                <a:cxn ang="0">
                  <a:pos x="384" y="48"/>
                </a:cxn>
                <a:cxn ang="0">
                  <a:pos x="384" y="288"/>
                </a:cxn>
                <a:cxn ang="0">
                  <a:pos x="192" y="288"/>
                </a:cxn>
                <a:cxn ang="0">
                  <a:pos x="0" y="144"/>
                </a:cxn>
                <a:cxn ang="0">
                  <a:pos x="288" y="0"/>
                </a:cxn>
                <a:cxn ang="0">
                  <a:pos x="384" y="48"/>
                </a:cxn>
              </a:cxnLst>
              <a:rect l="0" t="0" r="r" b="b"/>
              <a:pathLst>
                <a:path w="384" h="288">
                  <a:moveTo>
                    <a:pt x="384" y="48"/>
                  </a:moveTo>
                  <a:lnTo>
                    <a:pt x="384" y="288"/>
                  </a:lnTo>
                  <a:lnTo>
                    <a:pt x="192" y="288"/>
                  </a:lnTo>
                  <a:lnTo>
                    <a:pt x="0" y="144"/>
                  </a:lnTo>
                  <a:lnTo>
                    <a:pt x="288" y="0"/>
                  </a:lnTo>
                  <a:lnTo>
                    <a:pt x="384" y="48"/>
                  </a:lnTo>
                  <a:close/>
                </a:path>
              </a:pathLst>
            </a:custGeom>
            <a:solidFill>
              <a:srgbClr val="66FF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66FF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60413" y="4640263"/>
              <a:ext cx="192088" cy="18097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44" y="96"/>
                </a:cxn>
                <a:cxn ang="0">
                  <a:pos x="96" y="144"/>
                </a:cxn>
                <a:cxn ang="0">
                  <a:pos x="0" y="0"/>
                </a:cxn>
                <a:cxn ang="0">
                  <a:pos x="48" y="0"/>
                </a:cxn>
              </a:cxnLst>
              <a:rect l="0" t="0" r="r" b="b"/>
              <a:pathLst>
                <a:path w="144" h="144">
                  <a:moveTo>
                    <a:pt x="48" y="0"/>
                  </a:moveTo>
                  <a:lnTo>
                    <a:pt x="144" y="96"/>
                  </a:lnTo>
                  <a:lnTo>
                    <a:pt x="96" y="144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99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495550" y="4881563"/>
              <a:ext cx="127000" cy="122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96" h="96">
                  <a:moveTo>
                    <a:pt x="0" y="0"/>
                  </a:moveTo>
                  <a:lnTo>
                    <a:pt x="96" y="0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33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FF33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854200" y="4276725"/>
              <a:ext cx="127000" cy="119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96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96">
                  <a:moveTo>
                    <a:pt x="0" y="0"/>
                  </a:moveTo>
                  <a:lnTo>
                    <a:pt x="96" y="0"/>
                  </a:lnTo>
                  <a:lnTo>
                    <a:pt x="96" y="96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559050" y="3668713"/>
              <a:ext cx="128588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201988" y="5670550"/>
              <a:ext cx="579438" cy="3651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240"/>
                </a:cxn>
                <a:cxn ang="0">
                  <a:pos x="432" y="288"/>
                </a:cxn>
                <a:cxn ang="0">
                  <a:pos x="432" y="144"/>
                </a:cxn>
                <a:cxn ang="0">
                  <a:pos x="240" y="144"/>
                </a:cxn>
                <a:cxn ang="0">
                  <a:pos x="240" y="96"/>
                </a:cxn>
                <a:cxn ang="0">
                  <a:pos x="192" y="48"/>
                </a:cxn>
                <a:cxn ang="0">
                  <a:pos x="48" y="0"/>
                </a:cxn>
              </a:cxnLst>
              <a:rect l="0" t="0" r="r" b="b"/>
              <a:pathLst>
                <a:path w="432" h="288">
                  <a:moveTo>
                    <a:pt x="48" y="0"/>
                  </a:moveTo>
                  <a:lnTo>
                    <a:pt x="0" y="240"/>
                  </a:lnTo>
                  <a:lnTo>
                    <a:pt x="432" y="288"/>
                  </a:lnTo>
                  <a:lnTo>
                    <a:pt x="432" y="144"/>
                  </a:lnTo>
                  <a:lnTo>
                    <a:pt x="240" y="144"/>
                  </a:lnTo>
                  <a:lnTo>
                    <a:pt x="240" y="96"/>
                  </a:lnTo>
                  <a:lnTo>
                    <a:pt x="192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917950" y="5973763"/>
              <a:ext cx="257175" cy="122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61" y="48"/>
                </a:cxn>
                <a:cxn ang="0">
                  <a:pos x="144" y="96"/>
                </a:cxn>
                <a:cxn ang="0">
                  <a:pos x="96" y="96"/>
                </a:cxn>
                <a:cxn ang="0">
                  <a:pos x="81" y="44"/>
                </a:cxn>
                <a:cxn ang="0">
                  <a:pos x="0" y="0"/>
                </a:cxn>
              </a:cxnLst>
              <a:rect l="0" t="0" r="r" b="b"/>
              <a:pathLst>
                <a:path w="192" h="96">
                  <a:moveTo>
                    <a:pt x="0" y="0"/>
                  </a:moveTo>
                  <a:lnTo>
                    <a:pt x="192" y="0"/>
                  </a:lnTo>
                  <a:lnTo>
                    <a:pt x="161" y="48"/>
                  </a:lnTo>
                  <a:lnTo>
                    <a:pt x="144" y="96"/>
                  </a:lnTo>
                  <a:lnTo>
                    <a:pt x="96" y="96"/>
                  </a:lnTo>
                  <a:lnTo>
                    <a:pt x="81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00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238625" y="5978525"/>
              <a:ext cx="152400" cy="11747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96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96" y="96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452938" y="5913438"/>
              <a:ext cx="449263" cy="182563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144"/>
                </a:cxn>
                <a:cxn ang="0">
                  <a:pos x="336" y="96"/>
                </a:cxn>
                <a:cxn ang="0">
                  <a:pos x="336" y="48"/>
                </a:cxn>
                <a:cxn ang="0">
                  <a:pos x="240" y="48"/>
                </a:cxn>
                <a:cxn ang="0">
                  <a:pos x="192" y="48"/>
                </a:cxn>
                <a:cxn ang="0">
                  <a:pos x="192" y="0"/>
                </a:cxn>
                <a:cxn ang="0">
                  <a:pos x="144" y="0"/>
                </a:cxn>
                <a:cxn ang="0">
                  <a:pos x="144" y="48"/>
                </a:cxn>
                <a:cxn ang="0">
                  <a:pos x="0" y="96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0" y="144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240" y="48"/>
                  </a:lnTo>
                  <a:lnTo>
                    <a:pt x="192" y="48"/>
                  </a:lnTo>
                  <a:lnTo>
                    <a:pt x="192" y="0"/>
                  </a:lnTo>
                  <a:lnTo>
                    <a:pt x="144" y="0"/>
                  </a:lnTo>
                  <a:lnTo>
                    <a:pt x="144" y="4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048250" y="5913438"/>
              <a:ext cx="468313" cy="20955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144"/>
                </a:cxn>
                <a:cxn ang="0">
                  <a:pos x="432" y="96"/>
                </a:cxn>
                <a:cxn ang="0">
                  <a:pos x="480" y="0"/>
                </a:cxn>
                <a:cxn ang="0">
                  <a:pos x="432" y="0"/>
                </a:cxn>
                <a:cxn ang="0">
                  <a:pos x="384" y="48"/>
                </a:cxn>
                <a:cxn ang="0">
                  <a:pos x="0" y="48"/>
                </a:cxn>
              </a:cxnLst>
              <a:rect l="0" t="0" r="r" b="b"/>
              <a:pathLst>
                <a:path w="480" h="144">
                  <a:moveTo>
                    <a:pt x="0" y="48"/>
                  </a:moveTo>
                  <a:lnTo>
                    <a:pt x="0" y="144"/>
                  </a:lnTo>
                  <a:lnTo>
                    <a:pt x="432" y="96"/>
                  </a:lnTo>
                  <a:lnTo>
                    <a:pt x="480" y="0"/>
                  </a:lnTo>
                  <a:lnTo>
                    <a:pt x="432" y="0"/>
                  </a:lnTo>
                  <a:lnTo>
                    <a:pt x="38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716338" y="3729038"/>
              <a:ext cx="963613" cy="1031875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576" y="0"/>
                </a:cxn>
                <a:cxn ang="0">
                  <a:pos x="576" y="48"/>
                </a:cxn>
                <a:cxn ang="0">
                  <a:pos x="528" y="48"/>
                </a:cxn>
                <a:cxn ang="0">
                  <a:pos x="576" y="240"/>
                </a:cxn>
                <a:cxn ang="0">
                  <a:pos x="576" y="288"/>
                </a:cxn>
                <a:cxn ang="0">
                  <a:pos x="720" y="384"/>
                </a:cxn>
                <a:cxn ang="0">
                  <a:pos x="720" y="432"/>
                </a:cxn>
                <a:cxn ang="0">
                  <a:pos x="576" y="432"/>
                </a:cxn>
                <a:cxn ang="0">
                  <a:pos x="528" y="576"/>
                </a:cxn>
                <a:cxn ang="0">
                  <a:pos x="528" y="672"/>
                </a:cxn>
                <a:cxn ang="0">
                  <a:pos x="336" y="816"/>
                </a:cxn>
                <a:cxn ang="0">
                  <a:pos x="192" y="432"/>
                </a:cxn>
                <a:cxn ang="0">
                  <a:pos x="0" y="432"/>
                </a:cxn>
                <a:cxn ang="0">
                  <a:pos x="432" y="0"/>
                </a:cxn>
              </a:cxnLst>
              <a:rect l="0" t="0" r="r" b="b"/>
              <a:pathLst>
                <a:path w="720" h="816">
                  <a:moveTo>
                    <a:pt x="432" y="0"/>
                  </a:moveTo>
                  <a:lnTo>
                    <a:pt x="576" y="0"/>
                  </a:lnTo>
                  <a:lnTo>
                    <a:pt x="576" y="48"/>
                  </a:lnTo>
                  <a:lnTo>
                    <a:pt x="528" y="48"/>
                  </a:lnTo>
                  <a:lnTo>
                    <a:pt x="576" y="240"/>
                  </a:lnTo>
                  <a:lnTo>
                    <a:pt x="576" y="288"/>
                  </a:lnTo>
                  <a:lnTo>
                    <a:pt x="720" y="384"/>
                  </a:lnTo>
                  <a:lnTo>
                    <a:pt x="720" y="432"/>
                  </a:lnTo>
                  <a:lnTo>
                    <a:pt x="576" y="432"/>
                  </a:lnTo>
                  <a:lnTo>
                    <a:pt x="528" y="576"/>
                  </a:lnTo>
                  <a:lnTo>
                    <a:pt x="528" y="672"/>
                  </a:lnTo>
                  <a:lnTo>
                    <a:pt x="336" y="816"/>
                  </a:lnTo>
                  <a:lnTo>
                    <a:pt x="192" y="432"/>
                  </a:lnTo>
                  <a:lnTo>
                    <a:pt x="0" y="432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66FF33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66FF33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138488" y="4154488"/>
              <a:ext cx="1027113" cy="909638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0" y="480"/>
                </a:cxn>
                <a:cxn ang="0">
                  <a:pos x="528" y="0"/>
                </a:cxn>
                <a:cxn ang="0">
                  <a:pos x="432" y="96"/>
                </a:cxn>
                <a:cxn ang="0">
                  <a:pos x="624" y="96"/>
                </a:cxn>
                <a:cxn ang="0">
                  <a:pos x="768" y="480"/>
                </a:cxn>
                <a:cxn ang="0">
                  <a:pos x="480" y="720"/>
                </a:cxn>
                <a:cxn ang="0">
                  <a:pos x="0" y="672"/>
                </a:cxn>
              </a:cxnLst>
              <a:rect l="0" t="0" r="r" b="b"/>
              <a:pathLst>
                <a:path w="768" h="720">
                  <a:moveTo>
                    <a:pt x="0" y="672"/>
                  </a:moveTo>
                  <a:lnTo>
                    <a:pt x="0" y="480"/>
                  </a:lnTo>
                  <a:lnTo>
                    <a:pt x="528" y="0"/>
                  </a:lnTo>
                  <a:lnTo>
                    <a:pt x="432" y="96"/>
                  </a:lnTo>
                  <a:lnTo>
                    <a:pt x="624" y="96"/>
                  </a:lnTo>
                  <a:lnTo>
                    <a:pt x="768" y="480"/>
                  </a:lnTo>
                  <a:lnTo>
                    <a:pt x="480" y="720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66FF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781425" y="4760913"/>
              <a:ext cx="447675" cy="42545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336" y="96"/>
                </a:cxn>
                <a:cxn ang="0">
                  <a:pos x="240" y="288"/>
                </a:cxn>
                <a:cxn ang="0">
                  <a:pos x="48" y="336"/>
                </a:cxn>
                <a:cxn ang="0">
                  <a:pos x="48" y="288"/>
                </a:cxn>
                <a:cxn ang="0">
                  <a:pos x="0" y="240"/>
                </a:cxn>
                <a:cxn ang="0">
                  <a:pos x="288" y="0"/>
                </a:cxn>
              </a:cxnLst>
              <a:rect l="0" t="0" r="r" b="b"/>
              <a:pathLst>
                <a:path w="336" h="336">
                  <a:moveTo>
                    <a:pt x="288" y="0"/>
                  </a:moveTo>
                  <a:lnTo>
                    <a:pt x="336" y="96"/>
                  </a:lnTo>
                  <a:lnTo>
                    <a:pt x="240" y="288"/>
                  </a:lnTo>
                  <a:lnTo>
                    <a:pt x="48" y="336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165600" y="5064125"/>
              <a:ext cx="63500" cy="122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6"/>
                </a:cxn>
                <a:cxn ang="0">
                  <a:pos x="48" y="96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0" y="96"/>
                  </a:lnTo>
                  <a:lnTo>
                    <a:pt x="48" y="96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643563" y="4154488"/>
              <a:ext cx="257175" cy="2413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192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144" y="0"/>
                </a:cxn>
                <a:cxn ang="0">
                  <a:pos x="96" y="96"/>
                </a:cxn>
                <a:cxn ang="0">
                  <a:pos x="0" y="96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lnTo>
                    <a:pt x="0" y="192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144" y="0"/>
                  </a:lnTo>
                  <a:lnTo>
                    <a:pt x="96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CC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257800" y="4276725"/>
              <a:ext cx="385763" cy="119063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8" y="96"/>
                </a:cxn>
                <a:cxn ang="0">
                  <a:pos x="0" y="96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8" h="96">
                  <a:moveTo>
                    <a:pt x="288" y="0"/>
                  </a:moveTo>
                  <a:lnTo>
                    <a:pt x="288" y="96"/>
                  </a:lnTo>
                  <a:lnTo>
                    <a:pt x="0" y="96"/>
                  </a:lnTo>
                  <a:lnTo>
                    <a:pt x="0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873625" y="4214813"/>
              <a:ext cx="706438" cy="666750"/>
            </a:xfrm>
            <a:custGeom>
              <a:avLst/>
              <a:gdLst/>
              <a:ahLst/>
              <a:cxnLst>
                <a:cxn ang="0">
                  <a:pos x="288" y="48"/>
                </a:cxn>
                <a:cxn ang="0">
                  <a:pos x="288" y="144"/>
                </a:cxn>
                <a:cxn ang="0">
                  <a:pos x="96" y="96"/>
                </a:cxn>
                <a:cxn ang="0">
                  <a:pos x="48" y="192"/>
                </a:cxn>
                <a:cxn ang="0">
                  <a:pos x="48" y="288"/>
                </a:cxn>
                <a:cxn ang="0">
                  <a:pos x="144" y="384"/>
                </a:cxn>
                <a:cxn ang="0">
                  <a:pos x="480" y="288"/>
                </a:cxn>
                <a:cxn ang="0">
                  <a:pos x="528" y="336"/>
                </a:cxn>
                <a:cxn ang="0">
                  <a:pos x="240" y="432"/>
                </a:cxn>
                <a:cxn ang="0">
                  <a:pos x="288" y="528"/>
                </a:cxn>
                <a:cxn ang="0">
                  <a:pos x="0" y="336"/>
                </a:cxn>
                <a:cxn ang="0">
                  <a:pos x="0" y="288"/>
                </a:cxn>
                <a:cxn ang="0">
                  <a:pos x="0" y="192"/>
                </a:cxn>
                <a:cxn ang="0">
                  <a:pos x="48" y="48"/>
                </a:cxn>
                <a:cxn ang="0">
                  <a:pos x="144" y="48"/>
                </a:cxn>
                <a:cxn ang="0">
                  <a:pos x="144" y="0"/>
                </a:cxn>
                <a:cxn ang="0">
                  <a:pos x="288" y="48"/>
                </a:cxn>
              </a:cxnLst>
              <a:rect l="0" t="0" r="r" b="b"/>
              <a:pathLst>
                <a:path w="528" h="528">
                  <a:moveTo>
                    <a:pt x="288" y="48"/>
                  </a:moveTo>
                  <a:lnTo>
                    <a:pt x="288" y="144"/>
                  </a:lnTo>
                  <a:lnTo>
                    <a:pt x="96" y="96"/>
                  </a:lnTo>
                  <a:lnTo>
                    <a:pt x="48" y="192"/>
                  </a:lnTo>
                  <a:lnTo>
                    <a:pt x="48" y="288"/>
                  </a:lnTo>
                  <a:lnTo>
                    <a:pt x="144" y="384"/>
                  </a:lnTo>
                  <a:lnTo>
                    <a:pt x="480" y="288"/>
                  </a:lnTo>
                  <a:lnTo>
                    <a:pt x="528" y="336"/>
                  </a:lnTo>
                  <a:lnTo>
                    <a:pt x="240" y="432"/>
                  </a:lnTo>
                  <a:lnTo>
                    <a:pt x="288" y="528"/>
                  </a:lnTo>
                  <a:lnTo>
                    <a:pt x="0" y="336"/>
                  </a:lnTo>
                  <a:lnTo>
                    <a:pt x="0" y="288"/>
                  </a:lnTo>
                  <a:lnTo>
                    <a:pt x="0" y="192"/>
                  </a:lnTo>
                  <a:lnTo>
                    <a:pt x="48" y="48"/>
                  </a:lnTo>
                  <a:lnTo>
                    <a:pt x="144" y="48"/>
                  </a:lnTo>
                  <a:lnTo>
                    <a:pt x="144" y="0"/>
                  </a:lnTo>
                  <a:lnTo>
                    <a:pt x="288" y="48"/>
                  </a:lnTo>
                  <a:close/>
                </a:path>
              </a:pathLst>
            </a:custGeom>
            <a:solidFill>
              <a:srgbClr val="FF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679950" y="4578350"/>
              <a:ext cx="577850" cy="849313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432" y="240"/>
                </a:cxn>
                <a:cxn ang="0">
                  <a:pos x="336" y="288"/>
                </a:cxn>
                <a:cxn ang="0">
                  <a:pos x="288" y="240"/>
                </a:cxn>
                <a:cxn ang="0">
                  <a:pos x="240" y="288"/>
                </a:cxn>
                <a:cxn ang="0">
                  <a:pos x="240" y="672"/>
                </a:cxn>
                <a:cxn ang="0">
                  <a:pos x="96" y="672"/>
                </a:cxn>
                <a:cxn ang="0">
                  <a:pos x="96" y="384"/>
                </a:cxn>
                <a:cxn ang="0">
                  <a:pos x="0" y="384"/>
                </a:cxn>
                <a:cxn ang="0">
                  <a:pos x="0" y="288"/>
                </a:cxn>
                <a:cxn ang="0">
                  <a:pos x="48" y="240"/>
                </a:cxn>
                <a:cxn ang="0">
                  <a:pos x="144" y="0"/>
                </a:cxn>
                <a:cxn ang="0">
                  <a:pos x="144" y="48"/>
                </a:cxn>
              </a:cxnLst>
              <a:rect l="0" t="0" r="r" b="b"/>
              <a:pathLst>
                <a:path w="432" h="672">
                  <a:moveTo>
                    <a:pt x="144" y="48"/>
                  </a:moveTo>
                  <a:lnTo>
                    <a:pt x="432" y="240"/>
                  </a:lnTo>
                  <a:lnTo>
                    <a:pt x="336" y="288"/>
                  </a:lnTo>
                  <a:lnTo>
                    <a:pt x="288" y="240"/>
                  </a:lnTo>
                  <a:lnTo>
                    <a:pt x="240" y="288"/>
                  </a:lnTo>
                  <a:lnTo>
                    <a:pt x="240" y="672"/>
                  </a:lnTo>
                  <a:lnTo>
                    <a:pt x="96" y="672"/>
                  </a:lnTo>
                  <a:lnTo>
                    <a:pt x="96" y="384"/>
                  </a:lnTo>
                  <a:lnTo>
                    <a:pt x="0" y="384"/>
                  </a:lnTo>
                  <a:lnTo>
                    <a:pt x="0" y="288"/>
                  </a:lnTo>
                  <a:lnTo>
                    <a:pt x="48" y="240"/>
                  </a:lnTo>
                  <a:lnTo>
                    <a:pt x="144" y="0"/>
                  </a:lnTo>
                  <a:lnTo>
                    <a:pt x="144" y="48"/>
                  </a:lnTo>
                  <a:close/>
                </a:path>
              </a:pathLst>
            </a:custGeom>
            <a:solidFill>
              <a:srgbClr val="FF505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505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130800" y="4881563"/>
              <a:ext cx="320675" cy="48577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96" y="0"/>
                </a:cxn>
                <a:cxn ang="0">
                  <a:pos x="240" y="288"/>
                </a:cxn>
                <a:cxn ang="0">
                  <a:pos x="96" y="384"/>
                </a:cxn>
                <a:cxn ang="0">
                  <a:pos x="0" y="48"/>
                </a:cxn>
              </a:cxnLst>
              <a:rect l="0" t="0" r="r" b="b"/>
              <a:pathLst>
                <a:path w="240" h="384">
                  <a:moveTo>
                    <a:pt x="0" y="48"/>
                  </a:moveTo>
                  <a:lnTo>
                    <a:pt x="96" y="0"/>
                  </a:lnTo>
                  <a:lnTo>
                    <a:pt x="240" y="288"/>
                  </a:lnTo>
                  <a:lnTo>
                    <a:pt x="96" y="38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059613" y="4518025"/>
              <a:ext cx="1931988" cy="1462088"/>
            </a:xfrm>
            <a:custGeom>
              <a:avLst/>
              <a:gdLst/>
              <a:ahLst/>
              <a:cxnLst>
                <a:cxn ang="0">
                  <a:pos x="1368" y="253"/>
                </a:cxn>
                <a:cxn ang="0">
                  <a:pos x="915" y="176"/>
                </a:cxn>
                <a:cxn ang="0">
                  <a:pos x="595" y="395"/>
                </a:cxn>
                <a:cxn ang="0">
                  <a:pos x="549" y="395"/>
                </a:cxn>
                <a:cxn ang="0">
                  <a:pos x="412" y="219"/>
                </a:cxn>
                <a:cxn ang="0">
                  <a:pos x="412" y="88"/>
                </a:cxn>
                <a:cxn ang="0">
                  <a:pos x="229" y="0"/>
                </a:cxn>
                <a:cxn ang="0">
                  <a:pos x="0" y="132"/>
                </a:cxn>
                <a:cxn ang="0">
                  <a:pos x="137" y="176"/>
                </a:cxn>
                <a:cxn ang="0">
                  <a:pos x="183" y="263"/>
                </a:cxn>
                <a:cxn ang="0">
                  <a:pos x="366" y="263"/>
                </a:cxn>
                <a:cxn ang="0">
                  <a:pos x="366" y="307"/>
                </a:cxn>
                <a:cxn ang="0">
                  <a:pos x="137" y="307"/>
                </a:cxn>
                <a:cxn ang="0">
                  <a:pos x="137" y="351"/>
                </a:cxn>
                <a:cxn ang="0">
                  <a:pos x="275" y="483"/>
                </a:cxn>
                <a:cxn ang="0">
                  <a:pos x="366" y="395"/>
                </a:cxn>
                <a:cxn ang="0">
                  <a:pos x="503" y="527"/>
                </a:cxn>
                <a:cxn ang="0">
                  <a:pos x="915" y="658"/>
                </a:cxn>
                <a:cxn ang="0">
                  <a:pos x="1007" y="921"/>
                </a:cxn>
                <a:cxn ang="0">
                  <a:pos x="915" y="965"/>
                </a:cxn>
                <a:cxn ang="0">
                  <a:pos x="870" y="1053"/>
                </a:cxn>
                <a:cxn ang="0">
                  <a:pos x="1007" y="1053"/>
                </a:cxn>
                <a:cxn ang="0">
                  <a:pos x="1098" y="1009"/>
                </a:cxn>
                <a:cxn ang="0">
                  <a:pos x="1377" y="1058"/>
                </a:cxn>
                <a:cxn ang="0">
                  <a:pos x="1368" y="253"/>
                </a:cxn>
              </a:cxnLst>
              <a:rect l="0" t="0" r="r" b="b"/>
              <a:pathLst>
                <a:path w="1377" h="1058">
                  <a:moveTo>
                    <a:pt x="1368" y="253"/>
                  </a:moveTo>
                  <a:lnTo>
                    <a:pt x="915" y="176"/>
                  </a:lnTo>
                  <a:lnTo>
                    <a:pt x="595" y="395"/>
                  </a:lnTo>
                  <a:lnTo>
                    <a:pt x="549" y="395"/>
                  </a:lnTo>
                  <a:lnTo>
                    <a:pt x="412" y="219"/>
                  </a:lnTo>
                  <a:lnTo>
                    <a:pt x="412" y="88"/>
                  </a:lnTo>
                  <a:lnTo>
                    <a:pt x="229" y="0"/>
                  </a:lnTo>
                  <a:lnTo>
                    <a:pt x="0" y="132"/>
                  </a:lnTo>
                  <a:lnTo>
                    <a:pt x="137" y="176"/>
                  </a:lnTo>
                  <a:lnTo>
                    <a:pt x="183" y="263"/>
                  </a:lnTo>
                  <a:lnTo>
                    <a:pt x="366" y="263"/>
                  </a:lnTo>
                  <a:lnTo>
                    <a:pt x="366" y="307"/>
                  </a:lnTo>
                  <a:lnTo>
                    <a:pt x="137" y="307"/>
                  </a:lnTo>
                  <a:lnTo>
                    <a:pt x="137" y="351"/>
                  </a:lnTo>
                  <a:lnTo>
                    <a:pt x="275" y="483"/>
                  </a:lnTo>
                  <a:lnTo>
                    <a:pt x="366" y="395"/>
                  </a:lnTo>
                  <a:lnTo>
                    <a:pt x="503" y="527"/>
                  </a:lnTo>
                  <a:lnTo>
                    <a:pt x="915" y="658"/>
                  </a:lnTo>
                  <a:lnTo>
                    <a:pt x="1007" y="921"/>
                  </a:lnTo>
                  <a:lnTo>
                    <a:pt x="915" y="965"/>
                  </a:lnTo>
                  <a:lnTo>
                    <a:pt x="870" y="1053"/>
                  </a:lnTo>
                  <a:lnTo>
                    <a:pt x="1007" y="1053"/>
                  </a:lnTo>
                  <a:lnTo>
                    <a:pt x="1098" y="1009"/>
                  </a:lnTo>
                  <a:lnTo>
                    <a:pt x="1377" y="1058"/>
                  </a:lnTo>
                  <a:lnTo>
                    <a:pt x="1368" y="253"/>
                  </a:lnTo>
                  <a:close/>
                </a:path>
              </a:pathLst>
            </a:custGeom>
            <a:solidFill>
              <a:srgbClr val="FF99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99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973763" y="5973763"/>
              <a:ext cx="385763" cy="18097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144"/>
                </a:cxn>
                <a:cxn ang="0">
                  <a:pos x="288" y="48"/>
                </a:cxn>
                <a:cxn ang="0">
                  <a:pos x="288" y="0"/>
                </a:cxn>
                <a:cxn ang="0">
                  <a:pos x="0" y="48"/>
                </a:cxn>
              </a:cxnLst>
              <a:rect l="0" t="0" r="r" b="b"/>
              <a:pathLst>
                <a:path w="288" h="144">
                  <a:moveTo>
                    <a:pt x="0" y="48"/>
                  </a:moveTo>
                  <a:lnTo>
                    <a:pt x="48" y="144"/>
                  </a:lnTo>
                  <a:lnTo>
                    <a:pt x="288" y="48"/>
                  </a:lnTo>
                  <a:lnTo>
                    <a:pt x="288" y="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387975" y="5305425"/>
              <a:ext cx="128588" cy="18256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96" y="144"/>
                </a:cxn>
                <a:cxn ang="0">
                  <a:pos x="0" y="96"/>
                </a:cxn>
                <a:cxn ang="0">
                  <a:pos x="48" y="0"/>
                </a:cxn>
              </a:cxnLst>
              <a:rect l="0" t="0" r="r" b="b"/>
              <a:pathLst>
                <a:path w="96" h="144">
                  <a:moveTo>
                    <a:pt x="48" y="0"/>
                  </a:moveTo>
                  <a:lnTo>
                    <a:pt x="96" y="0"/>
                  </a:lnTo>
                  <a:lnTo>
                    <a:pt x="96" y="144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350000" y="4092575"/>
              <a:ext cx="257175" cy="48577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144"/>
                </a:cxn>
                <a:cxn ang="0">
                  <a:pos x="96" y="192"/>
                </a:cxn>
                <a:cxn ang="0">
                  <a:pos x="144" y="48"/>
                </a:cxn>
                <a:cxn ang="0">
                  <a:pos x="192" y="96"/>
                </a:cxn>
                <a:cxn ang="0">
                  <a:pos x="144" y="192"/>
                </a:cxn>
                <a:cxn ang="0">
                  <a:pos x="192" y="240"/>
                </a:cxn>
                <a:cxn ang="0">
                  <a:pos x="144" y="240"/>
                </a:cxn>
                <a:cxn ang="0">
                  <a:pos x="96" y="240"/>
                </a:cxn>
                <a:cxn ang="0">
                  <a:pos x="96" y="336"/>
                </a:cxn>
                <a:cxn ang="0">
                  <a:pos x="144" y="384"/>
                </a:cxn>
                <a:cxn ang="0">
                  <a:pos x="96" y="384"/>
                </a:cxn>
                <a:cxn ang="0">
                  <a:pos x="48" y="288"/>
                </a:cxn>
                <a:cxn ang="0">
                  <a:pos x="48" y="192"/>
                </a:cxn>
                <a:cxn ang="0">
                  <a:pos x="0" y="144"/>
                </a:cxn>
                <a:cxn ang="0">
                  <a:pos x="48" y="0"/>
                </a:cxn>
              </a:cxnLst>
              <a:rect l="0" t="0" r="r" b="b"/>
              <a:pathLst>
                <a:path w="192" h="384">
                  <a:moveTo>
                    <a:pt x="48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144" y="48"/>
                  </a:lnTo>
                  <a:lnTo>
                    <a:pt x="192" y="96"/>
                  </a:lnTo>
                  <a:lnTo>
                    <a:pt x="144" y="192"/>
                  </a:lnTo>
                  <a:lnTo>
                    <a:pt x="192" y="240"/>
                  </a:lnTo>
                  <a:lnTo>
                    <a:pt x="144" y="240"/>
                  </a:lnTo>
                  <a:lnTo>
                    <a:pt x="96" y="240"/>
                  </a:lnTo>
                  <a:lnTo>
                    <a:pt x="96" y="336"/>
                  </a:lnTo>
                  <a:lnTo>
                    <a:pt x="144" y="384"/>
                  </a:lnTo>
                  <a:lnTo>
                    <a:pt x="96" y="384"/>
                  </a:lnTo>
                  <a:lnTo>
                    <a:pt x="48" y="288"/>
                  </a:lnTo>
                  <a:lnTo>
                    <a:pt x="48" y="192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350000" y="4640263"/>
              <a:ext cx="131763" cy="120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48"/>
                </a:cxn>
                <a:cxn ang="0">
                  <a:pos x="9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96" h="96">
                  <a:moveTo>
                    <a:pt x="0" y="0"/>
                  </a:moveTo>
                  <a:lnTo>
                    <a:pt x="96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6481763" y="4881563"/>
              <a:ext cx="512763" cy="2428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44" y="48"/>
                </a:cxn>
                <a:cxn ang="0">
                  <a:pos x="144" y="0"/>
                </a:cxn>
                <a:cxn ang="0">
                  <a:pos x="384" y="96"/>
                </a:cxn>
                <a:cxn ang="0">
                  <a:pos x="384" y="192"/>
                </a:cxn>
                <a:cxn ang="0">
                  <a:pos x="336" y="192"/>
                </a:cxn>
                <a:cxn ang="0">
                  <a:pos x="192" y="96"/>
                </a:cxn>
                <a:cxn ang="0">
                  <a:pos x="48" y="144"/>
                </a:cxn>
                <a:cxn ang="0">
                  <a:pos x="0" y="144"/>
                </a:cxn>
                <a:cxn ang="0">
                  <a:pos x="0" y="48"/>
                </a:cxn>
              </a:cxnLst>
              <a:rect l="0" t="0" r="r" b="b"/>
              <a:pathLst>
                <a:path w="384" h="192">
                  <a:moveTo>
                    <a:pt x="0" y="48"/>
                  </a:moveTo>
                  <a:lnTo>
                    <a:pt x="144" y="48"/>
                  </a:lnTo>
                  <a:lnTo>
                    <a:pt x="144" y="0"/>
                  </a:lnTo>
                  <a:lnTo>
                    <a:pt x="384" y="96"/>
                  </a:lnTo>
                  <a:lnTo>
                    <a:pt x="384" y="192"/>
                  </a:lnTo>
                  <a:lnTo>
                    <a:pt x="336" y="192"/>
                  </a:lnTo>
                  <a:lnTo>
                    <a:pt x="192" y="96"/>
                  </a:lnTo>
                  <a:lnTo>
                    <a:pt x="48" y="144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66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094413" y="5003800"/>
              <a:ext cx="255588" cy="120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92" y="48"/>
                </a:cxn>
                <a:cxn ang="0">
                  <a:pos x="96" y="96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192" h="96">
                  <a:moveTo>
                    <a:pt x="0" y="0"/>
                  </a:moveTo>
                  <a:lnTo>
                    <a:pt x="144" y="0"/>
                  </a:lnTo>
                  <a:lnTo>
                    <a:pt x="192" y="48"/>
                  </a:lnTo>
                  <a:lnTo>
                    <a:pt x="96" y="96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059613" y="5730875"/>
              <a:ext cx="127000" cy="24288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44" y="48"/>
                </a:cxn>
                <a:cxn ang="0">
                  <a:pos x="48" y="192"/>
                </a:cxn>
                <a:cxn ang="0">
                  <a:pos x="0" y="144"/>
                </a:cxn>
                <a:cxn ang="0">
                  <a:pos x="48" y="0"/>
                </a:cxn>
              </a:cxnLst>
              <a:rect l="0" t="0" r="r" b="b"/>
              <a:pathLst>
                <a:path w="144" h="192">
                  <a:moveTo>
                    <a:pt x="48" y="0"/>
                  </a:moveTo>
                  <a:lnTo>
                    <a:pt x="144" y="48"/>
                  </a:lnTo>
                  <a:lnTo>
                    <a:pt x="48" y="192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635875" y="5427663"/>
              <a:ext cx="130175" cy="30321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44" y="0"/>
                </a:cxn>
                <a:cxn ang="0">
                  <a:pos x="144" y="144"/>
                </a:cxn>
                <a:cxn ang="0">
                  <a:pos x="48" y="240"/>
                </a:cxn>
                <a:cxn ang="0">
                  <a:pos x="0" y="144"/>
                </a:cxn>
                <a:cxn ang="0">
                  <a:pos x="48" y="0"/>
                </a:cxn>
              </a:cxnLst>
              <a:rect l="0" t="0" r="r" b="b"/>
              <a:pathLst>
                <a:path w="144" h="240">
                  <a:moveTo>
                    <a:pt x="48" y="0"/>
                  </a:moveTo>
                  <a:lnTo>
                    <a:pt x="144" y="0"/>
                  </a:lnTo>
                  <a:lnTo>
                    <a:pt x="144" y="144"/>
                  </a:lnTo>
                  <a:lnTo>
                    <a:pt x="48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223000" y="3608388"/>
              <a:ext cx="63500" cy="120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143625" y="5762625"/>
              <a:ext cx="257175" cy="12223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44" y="0"/>
                </a:cxn>
                <a:cxn ang="0">
                  <a:pos x="192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192" h="96">
                  <a:moveTo>
                    <a:pt x="0" y="48"/>
                  </a:moveTo>
                  <a:lnTo>
                    <a:pt x="144" y="0"/>
                  </a:lnTo>
                  <a:lnTo>
                    <a:pt x="192" y="48"/>
                  </a:lnTo>
                  <a:lnTo>
                    <a:pt x="48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505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505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87638" y="5610225"/>
              <a:ext cx="577850" cy="36353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162"/>
                </a:cxn>
                <a:cxn ang="0">
                  <a:pos x="176" y="210"/>
                </a:cxn>
                <a:cxn ang="0">
                  <a:pos x="242" y="141"/>
                </a:cxn>
                <a:cxn ang="0">
                  <a:pos x="290" y="186"/>
                </a:cxn>
                <a:cxn ang="0">
                  <a:pos x="293" y="243"/>
                </a:cxn>
                <a:cxn ang="0">
                  <a:pos x="340" y="243"/>
                </a:cxn>
                <a:cxn ang="0">
                  <a:pos x="383" y="41"/>
                </a:cxn>
                <a:cxn ang="0">
                  <a:pos x="340" y="41"/>
                </a:cxn>
                <a:cxn ang="0">
                  <a:pos x="298" y="0"/>
                </a:cxn>
                <a:cxn ang="0">
                  <a:pos x="255" y="0"/>
                </a:cxn>
                <a:cxn ang="0">
                  <a:pos x="213" y="81"/>
                </a:cxn>
                <a:cxn ang="0">
                  <a:pos x="0" y="41"/>
                </a:cxn>
              </a:cxnLst>
              <a:rect l="0" t="0" r="r" b="b"/>
              <a:pathLst>
                <a:path w="383" h="243">
                  <a:moveTo>
                    <a:pt x="0" y="41"/>
                  </a:moveTo>
                  <a:lnTo>
                    <a:pt x="0" y="162"/>
                  </a:lnTo>
                  <a:lnTo>
                    <a:pt x="176" y="210"/>
                  </a:lnTo>
                  <a:lnTo>
                    <a:pt x="242" y="141"/>
                  </a:lnTo>
                  <a:lnTo>
                    <a:pt x="290" y="186"/>
                  </a:lnTo>
                  <a:lnTo>
                    <a:pt x="293" y="243"/>
                  </a:lnTo>
                  <a:lnTo>
                    <a:pt x="340" y="243"/>
                  </a:lnTo>
                  <a:lnTo>
                    <a:pt x="383" y="41"/>
                  </a:lnTo>
                  <a:lnTo>
                    <a:pt x="340" y="41"/>
                  </a:lnTo>
                  <a:lnTo>
                    <a:pt x="298" y="0"/>
                  </a:lnTo>
                  <a:lnTo>
                    <a:pt x="255" y="0"/>
                  </a:lnTo>
                  <a:lnTo>
                    <a:pt x="213" y="8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9933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238375" y="5549900"/>
              <a:ext cx="449263" cy="301625"/>
            </a:xfrm>
            <a:custGeom>
              <a:avLst/>
              <a:gdLst/>
              <a:ahLst/>
              <a:cxnLst>
                <a:cxn ang="0">
                  <a:pos x="336" y="96"/>
                </a:cxn>
                <a:cxn ang="0">
                  <a:pos x="336" y="240"/>
                </a:cxn>
                <a:cxn ang="0">
                  <a:pos x="0" y="192"/>
                </a:cxn>
                <a:cxn ang="0">
                  <a:pos x="48" y="48"/>
                </a:cxn>
                <a:cxn ang="0">
                  <a:pos x="96" y="48"/>
                </a:cxn>
                <a:cxn ang="0">
                  <a:pos x="96" y="0"/>
                </a:cxn>
                <a:cxn ang="0">
                  <a:pos x="336" y="96"/>
                </a:cxn>
              </a:cxnLst>
              <a:rect l="0" t="0" r="r" b="b"/>
              <a:pathLst>
                <a:path w="336" h="240">
                  <a:moveTo>
                    <a:pt x="336" y="96"/>
                  </a:moveTo>
                  <a:lnTo>
                    <a:pt x="336" y="240"/>
                  </a:lnTo>
                  <a:lnTo>
                    <a:pt x="0" y="192"/>
                  </a:lnTo>
                  <a:lnTo>
                    <a:pt x="48" y="48"/>
                  </a:lnTo>
                  <a:lnTo>
                    <a:pt x="96" y="48"/>
                  </a:lnTo>
                  <a:lnTo>
                    <a:pt x="96" y="0"/>
                  </a:lnTo>
                  <a:lnTo>
                    <a:pt x="336" y="96"/>
                  </a:lnTo>
                  <a:close/>
                </a:path>
              </a:pathLst>
            </a:custGeom>
            <a:solidFill>
              <a:srgbClr val="99FFCC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CC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301875" y="5549900"/>
              <a:ext cx="63500" cy="60325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48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0" y="48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lnTo>
                    <a:pt x="48" y="48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109788" y="5549900"/>
              <a:ext cx="192088" cy="2413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44" y="48"/>
                </a:cxn>
                <a:cxn ang="0">
                  <a:pos x="96" y="192"/>
                </a:cxn>
                <a:cxn ang="0">
                  <a:pos x="96" y="144"/>
                </a:cxn>
                <a:cxn ang="0">
                  <a:pos x="0" y="96"/>
                </a:cxn>
                <a:cxn ang="0">
                  <a:pos x="48" y="0"/>
                </a:cxn>
                <a:cxn ang="0">
                  <a:pos x="144" y="0"/>
                </a:cxn>
              </a:cxnLst>
              <a:rect l="0" t="0" r="r" b="b"/>
              <a:pathLst>
                <a:path w="144" h="192">
                  <a:moveTo>
                    <a:pt x="144" y="0"/>
                  </a:moveTo>
                  <a:lnTo>
                    <a:pt x="144" y="48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0" y="96"/>
                  </a:lnTo>
                  <a:lnTo>
                    <a:pt x="48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146175" y="4659313"/>
              <a:ext cx="641350" cy="646113"/>
            </a:xfrm>
            <a:custGeom>
              <a:avLst/>
              <a:gdLst/>
              <a:ahLst/>
              <a:cxnLst>
                <a:cxn ang="0">
                  <a:pos x="192" y="128"/>
                </a:cxn>
                <a:cxn ang="0">
                  <a:pos x="480" y="464"/>
                </a:cxn>
                <a:cxn ang="0">
                  <a:pos x="384" y="512"/>
                </a:cxn>
                <a:cxn ang="0">
                  <a:pos x="0" y="80"/>
                </a:cxn>
                <a:cxn ang="0">
                  <a:pos x="77" y="0"/>
                </a:cxn>
                <a:cxn ang="0">
                  <a:pos x="192" y="128"/>
                </a:cxn>
              </a:cxnLst>
              <a:rect l="0" t="0" r="r" b="b"/>
              <a:pathLst>
                <a:path w="480" h="512">
                  <a:moveTo>
                    <a:pt x="192" y="128"/>
                  </a:moveTo>
                  <a:lnTo>
                    <a:pt x="480" y="464"/>
                  </a:lnTo>
                  <a:lnTo>
                    <a:pt x="384" y="512"/>
                  </a:lnTo>
                  <a:lnTo>
                    <a:pt x="0" y="80"/>
                  </a:lnTo>
                  <a:lnTo>
                    <a:pt x="77" y="0"/>
                  </a:lnTo>
                  <a:lnTo>
                    <a:pt x="192" y="128"/>
                  </a:lnTo>
                  <a:close/>
                </a:path>
              </a:pathLst>
            </a:custGeom>
            <a:solidFill>
              <a:srgbClr val="FFFF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887413" y="4214813"/>
              <a:ext cx="452438" cy="5461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336" y="288"/>
                </a:cxn>
                <a:cxn ang="0">
                  <a:pos x="192" y="432"/>
                </a:cxn>
                <a:cxn ang="0">
                  <a:pos x="0" y="96"/>
                </a:cxn>
              </a:cxnLst>
              <a:rect l="0" t="0" r="r" b="b"/>
              <a:pathLst>
                <a:path w="336" h="432">
                  <a:moveTo>
                    <a:pt x="0" y="96"/>
                  </a:moveTo>
                  <a:lnTo>
                    <a:pt x="96" y="0"/>
                  </a:lnTo>
                  <a:lnTo>
                    <a:pt x="336" y="288"/>
                  </a:lnTo>
                  <a:lnTo>
                    <a:pt x="192" y="43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C99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620713" y="3668713"/>
              <a:ext cx="395288" cy="66833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95" y="192"/>
                </a:cxn>
                <a:cxn ang="0">
                  <a:pos x="295" y="432"/>
                </a:cxn>
                <a:cxn ang="0">
                  <a:pos x="199" y="528"/>
                </a:cxn>
                <a:cxn ang="0">
                  <a:pos x="7" y="288"/>
                </a:cxn>
                <a:cxn ang="0">
                  <a:pos x="10" y="252"/>
                </a:cxn>
                <a:cxn ang="0">
                  <a:pos x="7" y="96"/>
                </a:cxn>
                <a:cxn ang="0">
                  <a:pos x="103" y="0"/>
                </a:cxn>
              </a:cxnLst>
              <a:rect l="0" t="0" r="r" b="b"/>
              <a:pathLst>
                <a:path w="295" h="528">
                  <a:moveTo>
                    <a:pt x="103" y="0"/>
                  </a:moveTo>
                  <a:lnTo>
                    <a:pt x="295" y="192"/>
                  </a:lnTo>
                  <a:lnTo>
                    <a:pt x="295" y="432"/>
                  </a:lnTo>
                  <a:lnTo>
                    <a:pt x="199" y="528"/>
                  </a:lnTo>
                  <a:cubicBezTo>
                    <a:pt x="135" y="448"/>
                    <a:pt x="65" y="373"/>
                    <a:pt x="7" y="288"/>
                  </a:cubicBezTo>
                  <a:cubicBezTo>
                    <a:pt x="0" y="278"/>
                    <a:pt x="10" y="252"/>
                    <a:pt x="10" y="252"/>
                  </a:cubicBezTo>
                  <a:lnTo>
                    <a:pt x="7" y="9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73063" y="3486150"/>
              <a:ext cx="387350" cy="546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3" y="0"/>
                </a:cxn>
                <a:cxn ang="0">
                  <a:pos x="289" y="144"/>
                </a:cxn>
                <a:cxn ang="0">
                  <a:pos x="193" y="240"/>
                </a:cxn>
                <a:cxn ang="0">
                  <a:pos x="194" y="432"/>
                </a:cxn>
                <a:cxn ang="0">
                  <a:pos x="2" y="104"/>
                </a:cxn>
                <a:cxn ang="0">
                  <a:pos x="0" y="0"/>
                </a:cxn>
              </a:cxnLst>
              <a:rect l="0" t="0" r="r" b="b"/>
              <a:pathLst>
                <a:path w="289" h="432">
                  <a:moveTo>
                    <a:pt x="0" y="0"/>
                  </a:moveTo>
                  <a:lnTo>
                    <a:pt x="193" y="0"/>
                  </a:lnTo>
                  <a:lnTo>
                    <a:pt x="289" y="144"/>
                  </a:lnTo>
                  <a:lnTo>
                    <a:pt x="193" y="240"/>
                  </a:lnTo>
                  <a:lnTo>
                    <a:pt x="194" y="432"/>
                  </a:lnTo>
                  <a:lnTo>
                    <a:pt x="2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752725" y="4092575"/>
              <a:ext cx="1092200" cy="9112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92" y="144"/>
                </a:cxn>
                <a:cxn ang="0">
                  <a:pos x="528" y="48"/>
                </a:cxn>
                <a:cxn ang="0">
                  <a:pos x="624" y="96"/>
                </a:cxn>
                <a:cxn ang="0">
                  <a:pos x="816" y="48"/>
                </a:cxn>
                <a:cxn ang="0">
                  <a:pos x="288" y="528"/>
                </a:cxn>
                <a:cxn ang="0">
                  <a:pos x="288" y="720"/>
                </a:cxn>
                <a:cxn ang="0">
                  <a:pos x="192" y="720"/>
                </a:cxn>
                <a:cxn ang="0">
                  <a:pos x="144" y="432"/>
                </a:cxn>
                <a:cxn ang="0">
                  <a:pos x="0" y="240"/>
                </a:cxn>
                <a:cxn ang="0">
                  <a:pos x="48" y="0"/>
                </a:cxn>
              </a:cxnLst>
              <a:rect l="0" t="0" r="r" b="b"/>
              <a:pathLst>
                <a:path w="816" h="720">
                  <a:moveTo>
                    <a:pt x="48" y="0"/>
                  </a:moveTo>
                  <a:lnTo>
                    <a:pt x="192" y="144"/>
                  </a:lnTo>
                  <a:lnTo>
                    <a:pt x="528" y="48"/>
                  </a:lnTo>
                  <a:lnTo>
                    <a:pt x="624" y="96"/>
                  </a:lnTo>
                  <a:lnTo>
                    <a:pt x="816" y="48"/>
                  </a:lnTo>
                  <a:lnTo>
                    <a:pt x="288" y="528"/>
                  </a:lnTo>
                  <a:lnTo>
                    <a:pt x="288" y="720"/>
                  </a:lnTo>
                  <a:lnTo>
                    <a:pt x="192" y="720"/>
                  </a:lnTo>
                  <a:lnTo>
                    <a:pt x="144" y="432"/>
                  </a:lnTo>
                  <a:lnTo>
                    <a:pt x="0" y="24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CC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CCCC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659438" y="6042025"/>
              <a:ext cx="371475" cy="300038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43" y="80"/>
                </a:cxn>
                <a:cxn ang="0">
                  <a:pos x="210" y="0"/>
                </a:cxn>
                <a:cxn ang="0">
                  <a:pos x="210" y="0"/>
                </a:cxn>
                <a:cxn ang="0">
                  <a:pos x="246" y="72"/>
                </a:cxn>
                <a:cxn ang="0">
                  <a:pos x="189" y="138"/>
                </a:cxn>
                <a:cxn ang="0">
                  <a:pos x="128" y="201"/>
                </a:cxn>
                <a:cxn ang="0">
                  <a:pos x="0" y="201"/>
                </a:cxn>
              </a:cxnLst>
              <a:rect l="0" t="0" r="r" b="b"/>
              <a:pathLst>
                <a:path w="246" h="201">
                  <a:moveTo>
                    <a:pt x="0" y="201"/>
                  </a:moveTo>
                  <a:lnTo>
                    <a:pt x="43" y="8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46" y="72"/>
                  </a:lnTo>
                  <a:lnTo>
                    <a:pt x="189" y="138"/>
                  </a:lnTo>
                  <a:lnTo>
                    <a:pt x="128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816475" y="6227763"/>
              <a:ext cx="322263" cy="182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240" y="96"/>
                </a:cxn>
                <a:cxn ang="0">
                  <a:pos x="192" y="144"/>
                </a:cxn>
                <a:cxn ang="0">
                  <a:pos x="96" y="96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40" h="144">
                  <a:moveTo>
                    <a:pt x="0" y="0"/>
                  </a:moveTo>
                  <a:lnTo>
                    <a:pt x="96" y="0"/>
                  </a:lnTo>
                  <a:lnTo>
                    <a:pt x="240" y="96"/>
                  </a:lnTo>
                  <a:lnTo>
                    <a:pt x="192" y="144"/>
                  </a:lnTo>
                  <a:lnTo>
                    <a:pt x="96" y="96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rot="193903">
              <a:off x="447675" y="4217988"/>
              <a:ext cx="192088" cy="180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144" y="144"/>
                </a:cxn>
                <a:cxn ang="0">
                  <a:pos x="0" y="0"/>
                </a:cxn>
              </a:cxnLst>
              <a:rect l="0" t="0" r="r" b="b"/>
              <a:pathLst>
                <a:path w="144" h="144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CC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962275" y="5813425"/>
              <a:ext cx="163513" cy="1651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54" y="0"/>
                </a:cxn>
                <a:cxn ang="0">
                  <a:pos x="105" y="51"/>
                </a:cxn>
                <a:cxn ang="0">
                  <a:pos x="108" y="111"/>
                </a:cxn>
                <a:cxn ang="0">
                  <a:pos x="0" y="75"/>
                </a:cxn>
              </a:cxnLst>
              <a:rect l="0" t="0" r="r" b="b"/>
              <a:pathLst>
                <a:path w="108" h="111">
                  <a:moveTo>
                    <a:pt x="0" y="75"/>
                  </a:moveTo>
                  <a:lnTo>
                    <a:pt x="54" y="0"/>
                  </a:lnTo>
                  <a:lnTo>
                    <a:pt x="105" y="51"/>
                  </a:lnTo>
                  <a:lnTo>
                    <a:pt x="108" y="11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0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Text Box 74"/>
            <p:cNvSpPr txBox="1">
              <a:spLocks noChangeArrowheads="1"/>
            </p:cNvSpPr>
            <p:nvPr/>
          </p:nvSpPr>
          <p:spPr bwMode="auto">
            <a:xfrm>
              <a:off x="4902200" y="4051300"/>
              <a:ext cx="291959" cy="447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Freeform 87"/>
            <p:cNvSpPr>
              <a:spLocks/>
            </p:cNvSpPr>
            <p:nvPr/>
          </p:nvSpPr>
          <p:spPr bwMode="auto">
            <a:xfrm>
              <a:off x="2100263" y="4102100"/>
              <a:ext cx="82550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66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99FF66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Freeform 88"/>
            <p:cNvSpPr>
              <a:spLocks/>
            </p:cNvSpPr>
            <p:nvPr/>
          </p:nvSpPr>
          <p:spPr bwMode="auto">
            <a:xfrm rot="193903">
              <a:off x="301625" y="3898900"/>
              <a:ext cx="90488" cy="141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144" y="144"/>
                </a:cxn>
                <a:cxn ang="0">
                  <a:pos x="0" y="0"/>
                </a:cxn>
              </a:cxnLst>
              <a:rect l="0" t="0" r="r" b="b"/>
              <a:pathLst>
                <a:path w="144" h="144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Freeform 89"/>
            <p:cNvSpPr>
              <a:spLocks/>
            </p:cNvSpPr>
            <p:nvPr/>
          </p:nvSpPr>
          <p:spPr bwMode="auto">
            <a:xfrm>
              <a:off x="6362700" y="5116513"/>
              <a:ext cx="82550" cy="71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5050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Freeform 90"/>
            <p:cNvSpPr>
              <a:spLocks/>
            </p:cNvSpPr>
            <p:nvPr/>
          </p:nvSpPr>
          <p:spPr bwMode="auto">
            <a:xfrm>
              <a:off x="5797550" y="5907088"/>
              <a:ext cx="127000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Freeform 91"/>
            <p:cNvSpPr>
              <a:spLocks/>
            </p:cNvSpPr>
            <p:nvPr/>
          </p:nvSpPr>
          <p:spPr bwMode="auto">
            <a:xfrm>
              <a:off x="5559425" y="5978525"/>
              <a:ext cx="128588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Freeform 92"/>
            <p:cNvSpPr>
              <a:spLocks/>
            </p:cNvSpPr>
            <p:nvPr/>
          </p:nvSpPr>
          <p:spPr bwMode="auto">
            <a:xfrm>
              <a:off x="374650" y="3322638"/>
              <a:ext cx="82550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99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99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Freeform 93"/>
            <p:cNvSpPr>
              <a:spLocks/>
            </p:cNvSpPr>
            <p:nvPr/>
          </p:nvSpPr>
          <p:spPr bwMode="auto">
            <a:xfrm>
              <a:off x="7969250" y="4759325"/>
              <a:ext cx="146050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Freeform 94"/>
            <p:cNvSpPr>
              <a:spLocks/>
            </p:cNvSpPr>
            <p:nvPr/>
          </p:nvSpPr>
          <p:spPr bwMode="auto">
            <a:xfrm>
              <a:off x="7019925" y="4470400"/>
              <a:ext cx="146050" cy="71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96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FF"/>
            </a:soli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66FF"/>
              </a:extrusionClr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Line 95"/>
            <p:cNvSpPr>
              <a:spLocks noChangeShapeType="1"/>
            </p:cNvSpPr>
            <p:nvPr/>
          </p:nvSpPr>
          <p:spPr bwMode="auto">
            <a:xfrm>
              <a:off x="228600" y="4470400"/>
              <a:ext cx="868997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6" name="Group 101"/>
          <p:cNvGrpSpPr/>
          <p:nvPr/>
        </p:nvGrpSpPr>
        <p:grpSpPr>
          <a:xfrm>
            <a:off x="544353" y="1336678"/>
            <a:ext cx="8496944" cy="5215232"/>
            <a:chOff x="395536" y="1565378"/>
            <a:chExt cx="8496944" cy="5215232"/>
          </a:xfrm>
        </p:grpSpPr>
        <p:grpSp>
          <p:nvGrpSpPr>
            <p:cNvPr id="67" name="Group 100"/>
            <p:cNvGrpSpPr/>
            <p:nvPr/>
          </p:nvGrpSpPr>
          <p:grpSpPr>
            <a:xfrm>
              <a:off x="395536" y="4293096"/>
              <a:ext cx="8496944" cy="2487514"/>
              <a:chOff x="395536" y="4293096"/>
              <a:chExt cx="8496944" cy="2487514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156176" y="5471790"/>
                <a:ext cx="1152128" cy="11126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Nikel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229.000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380312" y="5471790"/>
                <a:ext cx="1080120" cy="11126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7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Emas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105.000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275856" y="5471790"/>
                <a:ext cx="1368152" cy="13088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Ins="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10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Natural Gas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69,7 milyar cubic mtr.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716016" y="5471790"/>
                <a:ext cx="1368152" cy="13088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6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Batubara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141,1 juta ton oil eq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27584" y="5478539"/>
                <a:ext cx="1152128" cy="11126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Bauksit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Cad . no 7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051720" y="5478539"/>
                <a:ext cx="1152128" cy="107337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Panas Bumi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40% sumber daya dunia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95536" y="4293096"/>
                <a:ext cx="1152128" cy="11126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Timah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102.000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2" name="TextBox 9"/>
              <p:cNvSpPr txBox="1"/>
              <p:nvPr/>
            </p:nvSpPr>
            <p:spPr>
              <a:xfrm>
                <a:off x="7740352" y="4308431"/>
                <a:ext cx="1152128" cy="11126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6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Tembaga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789.000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3" name="Down Arrow 15"/>
              <p:cNvSpPr/>
              <p:nvPr/>
            </p:nvSpPr>
            <p:spPr>
              <a:xfrm>
                <a:off x="6012160" y="4994299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4" name="Down Arrow 16"/>
              <p:cNvSpPr/>
              <p:nvPr/>
            </p:nvSpPr>
            <p:spPr>
              <a:xfrm>
                <a:off x="7164288" y="4994299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5" name="Down Arrow 17"/>
              <p:cNvSpPr/>
              <p:nvPr/>
            </p:nvSpPr>
            <p:spPr>
              <a:xfrm>
                <a:off x="2915816" y="4994299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6" name="Down Arrow 18"/>
              <p:cNvSpPr/>
              <p:nvPr/>
            </p:nvSpPr>
            <p:spPr>
              <a:xfrm>
                <a:off x="1835696" y="4994299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7" name="Down Arrow 25"/>
              <p:cNvSpPr/>
              <p:nvPr/>
            </p:nvSpPr>
            <p:spPr>
              <a:xfrm rot="5400000" flipV="1">
                <a:off x="7308304" y="4418235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8" name="Down Arrow 27"/>
              <p:cNvSpPr/>
              <p:nvPr/>
            </p:nvSpPr>
            <p:spPr>
              <a:xfrm rot="5400000">
                <a:off x="1583668" y="4382231"/>
                <a:ext cx="360040" cy="576064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9" name="Down Arrow 88"/>
              <p:cNvSpPr/>
              <p:nvPr/>
            </p:nvSpPr>
            <p:spPr>
              <a:xfrm>
                <a:off x="4427984" y="5021762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8" name="Group 97"/>
            <p:cNvGrpSpPr/>
            <p:nvPr/>
          </p:nvGrpSpPr>
          <p:grpSpPr>
            <a:xfrm>
              <a:off x="395536" y="1565378"/>
              <a:ext cx="8496944" cy="2665741"/>
              <a:chOff x="395536" y="1565378"/>
              <a:chExt cx="8496944" cy="2665741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5292080" y="1590107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Kokoa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545.000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95536" y="1916832"/>
                <a:ext cx="1152128" cy="1138773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5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Kacang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69,4 juta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619672" y="1565378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10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Buah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11,6 juta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843808" y="1565378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Beras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35,8 juta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516216" y="1565378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6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Teh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150.000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740352" y="1966379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Kopi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465.000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740352" y="3118507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Karet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2,80 juta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6" name="Down Arrow 75"/>
              <p:cNvSpPr/>
              <p:nvPr/>
            </p:nvSpPr>
            <p:spPr>
              <a:xfrm flipV="1">
                <a:off x="5868144" y="2618035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7" name="Down Arrow 76"/>
              <p:cNvSpPr/>
              <p:nvPr/>
            </p:nvSpPr>
            <p:spPr>
              <a:xfrm flipV="1">
                <a:off x="7092280" y="2618035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8" name="Down Arrow 77"/>
              <p:cNvSpPr/>
              <p:nvPr/>
            </p:nvSpPr>
            <p:spPr>
              <a:xfrm flipV="1">
                <a:off x="4283968" y="2618035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9" name="Down Arrow 78"/>
              <p:cNvSpPr/>
              <p:nvPr/>
            </p:nvSpPr>
            <p:spPr>
              <a:xfrm flipV="1">
                <a:off x="2699792" y="2618035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0" name="Down Arrow 79"/>
              <p:cNvSpPr/>
              <p:nvPr/>
            </p:nvSpPr>
            <p:spPr>
              <a:xfrm flipV="1">
                <a:off x="1691680" y="2618035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1" name="Down Arrow 80"/>
              <p:cNvSpPr/>
              <p:nvPr/>
            </p:nvSpPr>
            <p:spPr>
              <a:xfrm rot="5400000" flipV="1">
                <a:off x="7308304" y="3194099"/>
                <a:ext cx="360040" cy="504056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2" name="Down Arrow 81"/>
              <p:cNvSpPr/>
              <p:nvPr/>
            </p:nvSpPr>
            <p:spPr>
              <a:xfrm rot="5400000">
                <a:off x="1583668" y="3158095"/>
                <a:ext cx="360040" cy="576064"/>
              </a:xfrm>
              <a:prstGeom prst="downArrow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  <a:alpha val="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50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3" name="TextBox 87"/>
              <p:cNvSpPr txBox="1"/>
              <p:nvPr/>
            </p:nvSpPr>
            <p:spPr>
              <a:xfrm>
                <a:off x="4067944" y="1565378"/>
                <a:ext cx="1152128" cy="1112612"/>
              </a:xfrm>
              <a:prstGeom prst="rect">
                <a:avLst/>
              </a:prstGeom>
              <a:solidFill>
                <a:srgbClr val="99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Output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6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Agricultural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US$ 60 milyar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95536" y="3095526"/>
                <a:ext cx="1152128" cy="1112612"/>
              </a:xfrm>
              <a:prstGeom prst="rect">
                <a:avLst/>
              </a:prstGeom>
              <a:solidFill>
                <a:srgbClr val="CC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lIns="36000" rIns="36000" rtlCol="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Penghasil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Terbesar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Dunia </a:t>
                </a: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no  </a:t>
                </a:r>
                <a:r>
                  <a:rPr lang="id-ID" b="1" dirty="0" smtClean="0"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b="1" dirty="0" smtClean="0">
                    <a:latin typeface="Calibri" pitchFamily="34" charset="0"/>
                    <a:cs typeface="Calibri" pitchFamily="34" charset="0"/>
                  </a:rPr>
                  <a:t>Kelapa Sawit</a:t>
                </a:r>
              </a:p>
              <a:p>
                <a:pPr>
                  <a:lnSpc>
                    <a:spcPct val="85000"/>
                  </a:lnSpc>
                </a:pPr>
                <a:r>
                  <a:rPr lang="id-ID" sz="1500" dirty="0" smtClean="0">
                    <a:latin typeface="Calibri" pitchFamily="34" charset="0"/>
                    <a:cs typeface="Calibri" pitchFamily="34" charset="0"/>
                  </a:rPr>
                  <a:t>465.000 ton</a:t>
                </a:r>
                <a:endParaRPr lang="id-ID" sz="15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102" name="Slide Number Placeholder 102"/>
          <p:cNvSpPr txBox="1">
            <a:spLocks/>
          </p:cNvSpPr>
          <p:nvPr/>
        </p:nvSpPr>
        <p:spPr>
          <a:xfrm>
            <a:off x="6702017" y="61276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F2FCF-4DCC-4924-89D8-3BCE7CA98295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DC6D-59AE-450B-B9E7-F613BB4CD5FD}" type="datetime1">
              <a:rPr lang="id-ID" smtClean="0"/>
              <a:pPr/>
              <a:t>10/09/2014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1026" name="AutoShape 2" descr="http://a.fastcompany.net/multisite_files/fastcompany/imagecache/slideshow_large/slideshow/2013/12/3023514-slide-s-ibm-0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2648" y="1260144"/>
            <a:ext cx="8153400" cy="489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DC6D-59AE-450B-B9E7-F613BB4CD5FD}" type="datetime1">
              <a:rPr lang="id-ID" smtClean="0"/>
              <a:pPr/>
              <a:t>10/09/2014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9</a:t>
            </a:fld>
            <a:endParaRPr lang="id-ID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8682" y="1415173"/>
            <a:ext cx="8017365" cy="488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436</Words>
  <Application>Microsoft Office PowerPoint</Application>
  <PresentationFormat>On-screen Show (4:3)</PresentationFormat>
  <Paragraphs>130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template_informatika_slide</vt:lpstr>
      <vt:lpstr>IFG3A3 KEPROFESIAN BIDANG INFORMATIKA Pertemuan 6:  The Future Of Computing</vt:lpstr>
      <vt:lpstr>Reminder: Tugas -&gt; individual</vt:lpstr>
      <vt:lpstr>Hot Topic</vt:lpstr>
      <vt:lpstr>Today’s lets try a small group exercise</vt:lpstr>
      <vt:lpstr>Branding Name -&gt; easy to remember</vt:lpstr>
      <vt:lpstr>Visual presentation</vt:lpstr>
      <vt:lpstr>Slide 7</vt:lpstr>
      <vt:lpstr>Slide 8</vt:lpstr>
      <vt:lpstr>Slide 9</vt:lpstr>
      <vt:lpstr>Slide 10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139</cp:revision>
  <dcterms:created xsi:type="dcterms:W3CDTF">2012-11-14T18:53:32Z</dcterms:created>
  <dcterms:modified xsi:type="dcterms:W3CDTF">2014-09-09T18:06:52Z</dcterms:modified>
</cp:coreProperties>
</file>