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375" r:id="rId3"/>
    <p:sldId id="380" r:id="rId4"/>
    <p:sldId id="381" r:id="rId5"/>
    <p:sldId id="376" r:id="rId6"/>
    <p:sldId id="377" r:id="rId7"/>
    <p:sldId id="378" r:id="rId8"/>
    <p:sldId id="382" r:id="rId9"/>
    <p:sldId id="383" r:id="rId10"/>
    <p:sldId id="384" r:id="rId11"/>
    <p:sldId id="386" r:id="rId12"/>
    <p:sldId id="387" r:id="rId13"/>
    <p:sldId id="391" r:id="rId14"/>
    <p:sldId id="389" r:id="rId15"/>
    <p:sldId id="304" r:id="rId16"/>
    <p:sldId id="390" r:id="rId17"/>
    <p:sldId id="258" r:id="rId1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0" d="100"/>
          <a:sy n="70" d="100"/>
        </p:scale>
        <p:origin x="-1386" y="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6" d="100"/>
          <a:sy n="56" d="100"/>
        </p:scale>
        <p:origin x="-288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6F8BD2-091F-4A9F-BB66-D82CBD18959C}"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1F774E6E-5A45-4B52-991D-BACB782D9094}">
      <dgm:prSet phldrT="[Text]"/>
      <dgm:spPr/>
      <dgm:t>
        <a:bodyPr/>
        <a:lstStyle/>
        <a:p>
          <a:r>
            <a:rPr lang="id-ID" dirty="0" smtClean="0"/>
            <a:t>Development Team</a:t>
          </a:r>
          <a:endParaRPr lang="en-US" dirty="0"/>
        </a:p>
      </dgm:t>
    </dgm:pt>
    <dgm:pt modelId="{9B5D4206-54DE-44C3-A4F9-97E701DC8431}" type="parTrans" cxnId="{5B2A99E5-C000-4905-A251-94A629483947}">
      <dgm:prSet/>
      <dgm:spPr/>
      <dgm:t>
        <a:bodyPr/>
        <a:lstStyle/>
        <a:p>
          <a:endParaRPr lang="en-US"/>
        </a:p>
      </dgm:t>
    </dgm:pt>
    <dgm:pt modelId="{393710B8-2469-4595-8E09-C12BD766E78E}" type="sibTrans" cxnId="{5B2A99E5-C000-4905-A251-94A629483947}">
      <dgm:prSet/>
      <dgm:spPr/>
      <dgm:t>
        <a:bodyPr/>
        <a:lstStyle/>
        <a:p>
          <a:endParaRPr lang="en-US"/>
        </a:p>
      </dgm:t>
    </dgm:pt>
    <dgm:pt modelId="{AE7D3C90-D12A-40A2-922A-0693188F7426}">
      <dgm:prSet phldrT="[Text]"/>
      <dgm:spPr/>
      <dgm:t>
        <a:bodyPr/>
        <a:lstStyle/>
        <a:p>
          <a:r>
            <a:rPr lang="id-ID" dirty="0" smtClean="0"/>
            <a:t>Executive Team</a:t>
          </a:r>
          <a:endParaRPr lang="en-US" dirty="0"/>
        </a:p>
      </dgm:t>
    </dgm:pt>
    <dgm:pt modelId="{61BD4DA0-DF0E-44F1-A6B4-CB05307FACE3}" type="parTrans" cxnId="{5F76DA30-7676-4444-B244-B249ADB4A552}">
      <dgm:prSet/>
      <dgm:spPr/>
      <dgm:t>
        <a:bodyPr/>
        <a:lstStyle/>
        <a:p>
          <a:endParaRPr lang="en-US"/>
        </a:p>
      </dgm:t>
    </dgm:pt>
    <dgm:pt modelId="{3C30A57A-1D68-41B1-966D-E9C72CCCA47A}" type="sibTrans" cxnId="{5F76DA30-7676-4444-B244-B249ADB4A552}">
      <dgm:prSet/>
      <dgm:spPr/>
      <dgm:t>
        <a:bodyPr/>
        <a:lstStyle/>
        <a:p>
          <a:endParaRPr lang="en-US"/>
        </a:p>
      </dgm:t>
    </dgm:pt>
    <dgm:pt modelId="{D40FCD8A-4D7F-4461-9ADE-B8408985A02B}">
      <dgm:prSet phldrT="[Text]"/>
      <dgm:spPr/>
      <dgm:t>
        <a:bodyPr/>
        <a:lstStyle/>
        <a:p>
          <a:r>
            <a:rPr lang="id-ID" dirty="0" smtClean="0"/>
            <a:t>Busineess Development Team</a:t>
          </a:r>
          <a:endParaRPr lang="en-US" dirty="0"/>
        </a:p>
      </dgm:t>
    </dgm:pt>
    <dgm:pt modelId="{6C837F85-1AA3-4FE4-BC7B-8A1C893F0D00}" type="parTrans" cxnId="{C6DC8039-EDCC-4F31-B691-8720D036CFB3}">
      <dgm:prSet/>
      <dgm:spPr/>
      <dgm:t>
        <a:bodyPr/>
        <a:lstStyle/>
        <a:p>
          <a:endParaRPr lang="en-US"/>
        </a:p>
      </dgm:t>
    </dgm:pt>
    <dgm:pt modelId="{715FD615-652B-4F1F-9BE2-EB926210F73E}" type="sibTrans" cxnId="{C6DC8039-EDCC-4F31-B691-8720D036CFB3}">
      <dgm:prSet/>
      <dgm:spPr/>
      <dgm:t>
        <a:bodyPr/>
        <a:lstStyle/>
        <a:p>
          <a:endParaRPr lang="en-US"/>
        </a:p>
      </dgm:t>
    </dgm:pt>
    <dgm:pt modelId="{0E56075D-DF85-4DC0-800C-6450C3CA7E3C}">
      <dgm:prSet phldrT="[Text]"/>
      <dgm:spPr/>
      <dgm:t>
        <a:bodyPr/>
        <a:lstStyle/>
        <a:p>
          <a:r>
            <a:rPr lang="id-ID" dirty="0" smtClean="0"/>
            <a:t>Configuration Management Team</a:t>
          </a:r>
          <a:endParaRPr lang="en-US" dirty="0"/>
        </a:p>
      </dgm:t>
    </dgm:pt>
    <dgm:pt modelId="{A22C78F1-329D-4A58-B725-1BFB529F19EE}" type="parTrans" cxnId="{F5511DBC-55EB-4D00-850E-960D863EADFA}">
      <dgm:prSet/>
      <dgm:spPr/>
      <dgm:t>
        <a:bodyPr/>
        <a:lstStyle/>
        <a:p>
          <a:endParaRPr lang="en-US"/>
        </a:p>
      </dgm:t>
    </dgm:pt>
    <dgm:pt modelId="{B95D0815-EC05-4134-AFE8-CC63558E5CE7}" type="sibTrans" cxnId="{F5511DBC-55EB-4D00-850E-960D863EADFA}">
      <dgm:prSet/>
      <dgm:spPr/>
      <dgm:t>
        <a:bodyPr/>
        <a:lstStyle/>
        <a:p>
          <a:endParaRPr lang="en-US"/>
        </a:p>
      </dgm:t>
    </dgm:pt>
    <dgm:pt modelId="{F5B75429-7FB2-457D-92F5-463F8F9F0F5A}">
      <dgm:prSet phldrT="[Text]"/>
      <dgm:spPr/>
      <dgm:t>
        <a:bodyPr/>
        <a:lstStyle/>
        <a:p>
          <a:r>
            <a:rPr lang="id-ID" dirty="0" smtClean="0"/>
            <a:t>Support Team</a:t>
          </a:r>
          <a:endParaRPr lang="en-US" dirty="0"/>
        </a:p>
      </dgm:t>
    </dgm:pt>
    <dgm:pt modelId="{71E60F13-21F3-4CAD-9C18-77444002D093}" type="parTrans" cxnId="{9026E800-11EF-465C-8694-87AB24ACADBA}">
      <dgm:prSet/>
      <dgm:spPr/>
      <dgm:t>
        <a:bodyPr/>
        <a:lstStyle/>
        <a:p>
          <a:endParaRPr lang="en-US"/>
        </a:p>
      </dgm:t>
    </dgm:pt>
    <dgm:pt modelId="{24483A19-A999-42EB-B459-9A3E31E98F96}" type="sibTrans" cxnId="{9026E800-11EF-465C-8694-87AB24ACADBA}">
      <dgm:prSet/>
      <dgm:spPr/>
      <dgm:t>
        <a:bodyPr/>
        <a:lstStyle/>
        <a:p>
          <a:endParaRPr lang="en-US"/>
        </a:p>
      </dgm:t>
    </dgm:pt>
    <dgm:pt modelId="{4376677C-E768-40F6-A635-769AD4BE1AD5}">
      <dgm:prSet phldrT="[Text]"/>
      <dgm:spPr/>
      <dgm:t>
        <a:bodyPr/>
        <a:lstStyle/>
        <a:p>
          <a:r>
            <a:rPr lang="id-ID" dirty="0" smtClean="0"/>
            <a:t>Architecutre Team</a:t>
          </a:r>
          <a:endParaRPr lang="en-US" dirty="0"/>
        </a:p>
      </dgm:t>
    </dgm:pt>
    <dgm:pt modelId="{10AA20C4-EF32-45AF-88DA-2B96A0C516FD}" type="parTrans" cxnId="{6BEABAC9-722C-49DD-B751-C2C80FA762DE}">
      <dgm:prSet/>
      <dgm:spPr/>
      <dgm:t>
        <a:bodyPr/>
        <a:lstStyle/>
        <a:p>
          <a:endParaRPr lang="en-US"/>
        </a:p>
      </dgm:t>
    </dgm:pt>
    <dgm:pt modelId="{C34575BB-A3E7-4D64-B09E-E00E00E4D155}" type="sibTrans" cxnId="{6BEABAC9-722C-49DD-B751-C2C80FA762DE}">
      <dgm:prSet/>
      <dgm:spPr/>
      <dgm:t>
        <a:bodyPr/>
        <a:lstStyle/>
        <a:p>
          <a:endParaRPr lang="en-US"/>
        </a:p>
      </dgm:t>
    </dgm:pt>
    <dgm:pt modelId="{2D91688C-40FD-4BDF-A452-F498BC4BD94C}">
      <dgm:prSet phldrT="[Text]"/>
      <dgm:spPr/>
      <dgm:t>
        <a:bodyPr/>
        <a:lstStyle/>
        <a:p>
          <a:r>
            <a:rPr lang="id-ID" dirty="0" smtClean="0"/>
            <a:t>Quality Assurance Team</a:t>
          </a:r>
          <a:endParaRPr lang="en-US" dirty="0"/>
        </a:p>
      </dgm:t>
    </dgm:pt>
    <dgm:pt modelId="{679B7705-440B-465F-B656-712BED70CC2F}" type="parTrans" cxnId="{57DEEBAA-64E4-4A6D-A200-D9CE7C7EAC16}">
      <dgm:prSet/>
      <dgm:spPr/>
      <dgm:t>
        <a:bodyPr/>
        <a:lstStyle/>
        <a:p>
          <a:endParaRPr lang="en-US"/>
        </a:p>
      </dgm:t>
    </dgm:pt>
    <dgm:pt modelId="{AD262944-F245-405F-AE03-3AF92A8AA0F9}" type="sibTrans" cxnId="{57DEEBAA-64E4-4A6D-A200-D9CE7C7EAC16}">
      <dgm:prSet/>
      <dgm:spPr/>
      <dgm:t>
        <a:bodyPr/>
        <a:lstStyle/>
        <a:p>
          <a:endParaRPr lang="en-US"/>
        </a:p>
      </dgm:t>
    </dgm:pt>
    <dgm:pt modelId="{73E3FD3C-0AD0-4858-8C9F-7C2B6F831B3D}">
      <dgm:prSet phldrT="[Text]"/>
      <dgm:spPr/>
      <dgm:t>
        <a:bodyPr/>
        <a:lstStyle/>
        <a:p>
          <a:r>
            <a:rPr lang="id-ID" dirty="0" smtClean="0"/>
            <a:t>Technology Transfer Team</a:t>
          </a:r>
          <a:endParaRPr lang="en-US" dirty="0"/>
        </a:p>
      </dgm:t>
    </dgm:pt>
    <dgm:pt modelId="{3F4DC509-E0FF-499C-A205-E7D0A34D3A93}" type="parTrans" cxnId="{22C6F48E-B68D-4EFB-9916-1460B91EEEF6}">
      <dgm:prSet/>
      <dgm:spPr/>
      <dgm:t>
        <a:bodyPr/>
        <a:lstStyle/>
        <a:p>
          <a:endParaRPr lang="en-US"/>
        </a:p>
      </dgm:t>
    </dgm:pt>
    <dgm:pt modelId="{D285C06D-7602-45A9-8289-3BF674A49DDC}" type="sibTrans" cxnId="{22C6F48E-B68D-4EFB-9916-1460B91EEEF6}">
      <dgm:prSet/>
      <dgm:spPr/>
      <dgm:t>
        <a:bodyPr/>
        <a:lstStyle/>
        <a:p>
          <a:endParaRPr lang="en-US"/>
        </a:p>
      </dgm:t>
    </dgm:pt>
    <dgm:pt modelId="{84B13F5D-54B4-4277-A279-D307E75FB9BC}">
      <dgm:prSet phldrT="[Text]"/>
      <dgm:spPr/>
      <dgm:t>
        <a:bodyPr/>
        <a:lstStyle/>
        <a:p>
          <a:r>
            <a:rPr lang="id-ID" dirty="0" smtClean="0"/>
            <a:t>Process Team</a:t>
          </a:r>
          <a:endParaRPr lang="en-US" dirty="0"/>
        </a:p>
      </dgm:t>
    </dgm:pt>
    <dgm:pt modelId="{09EEA0E0-5B26-41C6-9FD8-1C087EBE8C2A}" type="parTrans" cxnId="{2931B988-6446-4D89-8F29-3DCC2CED2879}">
      <dgm:prSet/>
      <dgm:spPr/>
    </dgm:pt>
    <dgm:pt modelId="{333119D8-EF8C-4874-803B-94322A5F9FF0}" type="sibTrans" cxnId="{2931B988-6446-4D89-8F29-3DCC2CED2879}">
      <dgm:prSet/>
      <dgm:spPr/>
    </dgm:pt>
    <dgm:pt modelId="{E83050B7-C89B-4866-8164-5BF02C0E5D38}" type="pres">
      <dgm:prSet presAssocID="{816F8BD2-091F-4A9F-BB66-D82CBD18959C}" presName="diagram" presStyleCnt="0">
        <dgm:presLayoutVars>
          <dgm:dir/>
          <dgm:resizeHandles val="exact"/>
        </dgm:presLayoutVars>
      </dgm:prSet>
      <dgm:spPr/>
    </dgm:pt>
    <dgm:pt modelId="{516195C3-882B-4F49-A51C-ACC18C93888A}" type="pres">
      <dgm:prSet presAssocID="{1F774E6E-5A45-4B52-991D-BACB782D9094}" presName="node" presStyleLbl="node1" presStyleIdx="0" presStyleCnt="9">
        <dgm:presLayoutVars>
          <dgm:bulletEnabled val="1"/>
        </dgm:presLayoutVars>
      </dgm:prSet>
      <dgm:spPr/>
    </dgm:pt>
    <dgm:pt modelId="{CAB27B2C-0F02-425C-AAA6-FAD097E29AE8}" type="pres">
      <dgm:prSet presAssocID="{393710B8-2469-4595-8E09-C12BD766E78E}" presName="sibTrans" presStyleCnt="0"/>
      <dgm:spPr/>
    </dgm:pt>
    <dgm:pt modelId="{658CDD2D-63BA-41C7-A4BD-4CF3C9FCE2D1}" type="pres">
      <dgm:prSet presAssocID="{AE7D3C90-D12A-40A2-922A-0693188F7426}" presName="node" presStyleLbl="node1" presStyleIdx="1" presStyleCnt="9">
        <dgm:presLayoutVars>
          <dgm:bulletEnabled val="1"/>
        </dgm:presLayoutVars>
      </dgm:prSet>
      <dgm:spPr/>
      <dgm:t>
        <a:bodyPr/>
        <a:lstStyle/>
        <a:p>
          <a:endParaRPr lang="en-US"/>
        </a:p>
      </dgm:t>
    </dgm:pt>
    <dgm:pt modelId="{BB4B2ED5-D892-4F75-AF9C-9926EE6326B1}" type="pres">
      <dgm:prSet presAssocID="{3C30A57A-1D68-41B1-966D-E9C72CCCA47A}" presName="sibTrans" presStyleCnt="0"/>
      <dgm:spPr/>
    </dgm:pt>
    <dgm:pt modelId="{4601E521-FBDF-4330-8EEE-2E87FDB3CCEB}" type="pres">
      <dgm:prSet presAssocID="{D40FCD8A-4D7F-4461-9ADE-B8408985A02B}" presName="node" presStyleLbl="node1" presStyleIdx="2" presStyleCnt="9">
        <dgm:presLayoutVars>
          <dgm:bulletEnabled val="1"/>
        </dgm:presLayoutVars>
      </dgm:prSet>
      <dgm:spPr/>
    </dgm:pt>
    <dgm:pt modelId="{5BDFA6F0-6F8D-4D45-A2BF-E714859482F4}" type="pres">
      <dgm:prSet presAssocID="{715FD615-652B-4F1F-9BE2-EB926210F73E}" presName="sibTrans" presStyleCnt="0"/>
      <dgm:spPr/>
    </dgm:pt>
    <dgm:pt modelId="{1B76630A-08EE-4F0E-9732-1637E8D09B5F}" type="pres">
      <dgm:prSet presAssocID="{4376677C-E768-40F6-A635-769AD4BE1AD5}" presName="node" presStyleLbl="node1" presStyleIdx="3" presStyleCnt="9">
        <dgm:presLayoutVars>
          <dgm:bulletEnabled val="1"/>
        </dgm:presLayoutVars>
      </dgm:prSet>
      <dgm:spPr/>
    </dgm:pt>
    <dgm:pt modelId="{DE0F564C-99D5-479B-821C-D923FE63F442}" type="pres">
      <dgm:prSet presAssocID="{C34575BB-A3E7-4D64-B09E-E00E00E4D155}" presName="sibTrans" presStyleCnt="0"/>
      <dgm:spPr/>
    </dgm:pt>
    <dgm:pt modelId="{2BF851A4-EE92-4C4F-9AEC-3E7D639EF861}" type="pres">
      <dgm:prSet presAssocID="{0E56075D-DF85-4DC0-800C-6450C3CA7E3C}" presName="node" presStyleLbl="node1" presStyleIdx="4" presStyleCnt="9">
        <dgm:presLayoutVars>
          <dgm:bulletEnabled val="1"/>
        </dgm:presLayoutVars>
      </dgm:prSet>
      <dgm:spPr/>
    </dgm:pt>
    <dgm:pt modelId="{2C0EFB13-86C1-4031-9E72-4F68547E9312}" type="pres">
      <dgm:prSet presAssocID="{B95D0815-EC05-4134-AFE8-CC63558E5CE7}" presName="sibTrans" presStyleCnt="0"/>
      <dgm:spPr/>
    </dgm:pt>
    <dgm:pt modelId="{319D0A5F-EDA7-49A7-B4F7-C95123FE53A4}" type="pres">
      <dgm:prSet presAssocID="{84B13F5D-54B4-4277-A279-D307E75FB9BC}" presName="node" presStyleLbl="node1" presStyleIdx="5" presStyleCnt="9">
        <dgm:presLayoutVars>
          <dgm:bulletEnabled val="1"/>
        </dgm:presLayoutVars>
      </dgm:prSet>
      <dgm:spPr/>
    </dgm:pt>
    <dgm:pt modelId="{1032F0A7-D5F5-40CA-AA57-D296D89CFA92}" type="pres">
      <dgm:prSet presAssocID="{333119D8-EF8C-4874-803B-94322A5F9FF0}" presName="sibTrans" presStyleCnt="0"/>
      <dgm:spPr/>
    </dgm:pt>
    <dgm:pt modelId="{0CD7C556-3AAF-40E1-82E2-5F89AB4E8B1E}" type="pres">
      <dgm:prSet presAssocID="{2D91688C-40FD-4BDF-A452-F498BC4BD94C}" presName="node" presStyleLbl="node1" presStyleIdx="6" presStyleCnt="9">
        <dgm:presLayoutVars>
          <dgm:bulletEnabled val="1"/>
        </dgm:presLayoutVars>
      </dgm:prSet>
      <dgm:spPr/>
    </dgm:pt>
    <dgm:pt modelId="{8161C0F6-41CC-437C-A44F-23025AB8C77D}" type="pres">
      <dgm:prSet presAssocID="{AD262944-F245-405F-AE03-3AF92A8AA0F9}" presName="sibTrans" presStyleCnt="0"/>
      <dgm:spPr/>
    </dgm:pt>
    <dgm:pt modelId="{3AAD0AFC-70F8-4D7B-B791-61C677B310D1}" type="pres">
      <dgm:prSet presAssocID="{73E3FD3C-0AD0-4858-8C9F-7C2B6F831B3D}" presName="node" presStyleLbl="node1" presStyleIdx="7" presStyleCnt="9">
        <dgm:presLayoutVars>
          <dgm:bulletEnabled val="1"/>
        </dgm:presLayoutVars>
      </dgm:prSet>
      <dgm:spPr/>
      <dgm:t>
        <a:bodyPr/>
        <a:lstStyle/>
        <a:p>
          <a:endParaRPr lang="en-US"/>
        </a:p>
      </dgm:t>
    </dgm:pt>
    <dgm:pt modelId="{2CCD5356-2BF8-47B2-B490-81F87E26C1C8}" type="pres">
      <dgm:prSet presAssocID="{D285C06D-7602-45A9-8289-3BF674A49DDC}" presName="sibTrans" presStyleCnt="0"/>
      <dgm:spPr/>
    </dgm:pt>
    <dgm:pt modelId="{2756D5B2-13D9-46D1-ACD3-CE0AD6595D3F}" type="pres">
      <dgm:prSet presAssocID="{F5B75429-7FB2-457D-92F5-463F8F9F0F5A}" presName="node" presStyleLbl="node1" presStyleIdx="8" presStyleCnt="9">
        <dgm:presLayoutVars>
          <dgm:bulletEnabled val="1"/>
        </dgm:presLayoutVars>
      </dgm:prSet>
      <dgm:spPr/>
    </dgm:pt>
  </dgm:ptLst>
  <dgm:cxnLst>
    <dgm:cxn modelId="{22C6F48E-B68D-4EFB-9916-1460B91EEEF6}" srcId="{816F8BD2-091F-4A9F-BB66-D82CBD18959C}" destId="{73E3FD3C-0AD0-4858-8C9F-7C2B6F831B3D}" srcOrd="7" destOrd="0" parTransId="{3F4DC509-E0FF-499C-A205-E7D0A34D3A93}" sibTransId="{D285C06D-7602-45A9-8289-3BF674A49DDC}"/>
    <dgm:cxn modelId="{5B8D9B28-BC9F-4429-A720-BA2AAE911DBA}" type="presOf" srcId="{2D91688C-40FD-4BDF-A452-F498BC4BD94C}" destId="{0CD7C556-3AAF-40E1-82E2-5F89AB4E8B1E}" srcOrd="0" destOrd="0" presId="urn:microsoft.com/office/officeart/2005/8/layout/default"/>
    <dgm:cxn modelId="{5F76DA30-7676-4444-B244-B249ADB4A552}" srcId="{816F8BD2-091F-4A9F-BB66-D82CBD18959C}" destId="{AE7D3C90-D12A-40A2-922A-0693188F7426}" srcOrd="1" destOrd="0" parTransId="{61BD4DA0-DF0E-44F1-A6B4-CB05307FACE3}" sibTransId="{3C30A57A-1D68-41B1-966D-E9C72CCCA47A}"/>
    <dgm:cxn modelId="{A72BA7B9-FA91-43CD-AA4F-3B4C9B1D4BA7}" type="presOf" srcId="{D40FCD8A-4D7F-4461-9ADE-B8408985A02B}" destId="{4601E521-FBDF-4330-8EEE-2E87FDB3CCEB}" srcOrd="0" destOrd="0" presId="urn:microsoft.com/office/officeart/2005/8/layout/default"/>
    <dgm:cxn modelId="{E43EFD3F-3E69-4FC8-98B1-164FB76B76AA}" type="presOf" srcId="{0E56075D-DF85-4DC0-800C-6450C3CA7E3C}" destId="{2BF851A4-EE92-4C4F-9AEC-3E7D639EF861}" srcOrd="0" destOrd="0" presId="urn:microsoft.com/office/officeart/2005/8/layout/default"/>
    <dgm:cxn modelId="{79551290-E86C-4080-9E48-379B0AD580AA}" type="presOf" srcId="{84B13F5D-54B4-4277-A279-D307E75FB9BC}" destId="{319D0A5F-EDA7-49A7-B4F7-C95123FE53A4}" srcOrd="0" destOrd="0" presId="urn:microsoft.com/office/officeart/2005/8/layout/default"/>
    <dgm:cxn modelId="{9026E800-11EF-465C-8694-87AB24ACADBA}" srcId="{816F8BD2-091F-4A9F-BB66-D82CBD18959C}" destId="{F5B75429-7FB2-457D-92F5-463F8F9F0F5A}" srcOrd="8" destOrd="0" parTransId="{71E60F13-21F3-4CAD-9C18-77444002D093}" sibTransId="{24483A19-A999-42EB-B459-9A3E31E98F96}"/>
    <dgm:cxn modelId="{C6DC8039-EDCC-4F31-B691-8720D036CFB3}" srcId="{816F8BD2-091F-4A9F-BB66-D82CBD18959C}" destId="{D40FCD8A-4D7F-4461-9ADE-B8408985A02B}" srcOrd="2" destOrd="0" parTransId="{6C837F85-1AA3-4FE4-BC7B-8A1C893F0D00}" sibTransId="{715FD615-652B-4F1F-9BE2-EB926210F73E}"/>
    <dgm:cxn modelId="{4C79505C-BF13-4FF4-B469-DE27A6C178A0}" type="presOf" srcId="{AE7D3C90-D12A-40A2-922A-0693188F7426}" destId="{658CDD2D-63BA-41C7-A4BD-4CF3C9FCE2D1}" srcOrd="0" destOrd="0" presId="urn:microsoft.com/office/officeart/2005/8/layout/default"/>
    <dgm:cxn modelId="{A90DF796-C593-4653-9894-8DA1A2C6FF9A}" type="presOf" srcId="{1F774E6E-5A45-4B52-991D-BACB782D9094}" destId="{516195C3-882B-4F49-A51C-ACC18C93888A}" srcOrd="0" destOrd="0" presId="urn:microsoft.com/office/officeart/2005/8/layout/default"/>
    <dgm:cxn modelId="{DF642C2A-5615-41AD-9B51-2349C377553B}" type="presOf" srcId="{73E3FD3C-0AD0-4858-8C9F-7C2B6F831B3D}" destId="{3AAD0AFC-70F8-4D7B-B791-61C677B310D1}" srcOrd="0" destOrd="0" presId="urn:microsoft.com/office/officeart/2005/8/layout/default"/>
    <dgm:cxn modelId="{3BD0CED2-2AFB-4409-8201-8A44DC4CF6C7}" type="presOf" srcId="{816F8BD2-091F-4A9F-BB66-D82CBD18959C}" destId="{E83050B7-C89B-4866-8164-5BF02C0E5D38}" srcOrd="0" destOrd="0" presId="urn:microsoft.com/office/officeart/2005/8/layout/default"/>
    <dgm:cxn modelId="{5789E452-F641-4778-BE07-99D62131E376}" type="presOf" srcId="{4376677C-E768-40F6-A635-769AD4BE1AD5}" destId="{1B76630A-08EE-4F0E-9732-1637E8D09B5F}" srcOrd="0" destOrd="0" presId="urn:microsoft.com/office/officeart/2005/8/layout/default"/>
    <dgm:cxn modelId="{6BEABAC9-722C-49DD-B751-C2C80FA762DE}" srcId="{816F8BD2-091F-4A9F-BB66-D82CBD18959C}" destId="{4376677C-E768-40F6-A635-769AD4BE1AD5}" srcOrd="3" destOrd="0" parTransId="{10AA20C4-EF32-45AF-88DA-2B96A0C516FD}" sibTransId="{C34575BB-A3E7-4D64-B09E-E00E00E4D155}"/>
    <dgm:cxn modelId="{F5511DBC-55EB-4D00-850E-960D863EADFA}" srcId="{816F8BD2-091F-4A9F-BB66-D82CBD18959C}" destId="{0E56075D-DF85-4DC0-800C-6450C3CA7E3C}" srcOrd="4" destOrd="0" parTransId="{A22C78F1-329D-4A58-B725-1BFB529F19EE}" sibTransId="{B95D0815-EC05-4134-AFE8-CC63558E5CE7}"/>
    <dgm:cxn modelId="{5B2A99E5-C000-4905-A251-94A629483947}" srcId="{816F8BD2-091F-4A9F-BB66-D82CBD18959C}" destId="{1F774E6E-5A45-4B52-991D-BACB782D9094}" srcOrd="0" destOrd="0" parTransId="{9B5D4206-54DE-44C3-A4F9-97E701DC8431}" sibTransId="{393710B8-2469-4595-8E09-C12BD766E78E}"/>
    <dgm:cxn modelId="{57DEEBAA-64E4-4A6D-A200-D9CE7C7EAC16}" srcId="{816F8BD2-091F-4A9F-BB66-D82CBD18959C}" destId="{2D91688C-40FD-4BDF-A452-F498BC4BD94C}" srcOrd="6" destOrd="0" parTransId="{679B7705-440B-465F-B656-712BED70CC2F}" sibTransId="{AD262944-F245-405F-AE03-3AF92A8AA0F9}"/>
    <dgm:cxn modelId="{D5FC9D4E-C238-43FA-B98E-E366D2369C8C}" type="presOf" srcId="{F5B75429-7FB2-457D-92F5-463F8F9F0F5A}" destId="{2756D5B2-13D9-46D1-ACD3-CE0AD6595D3F}" srcOrd="0" destOrd="0" presId="urn:microsoft.com/office/officeart/2005/8/layout/default"/>
    <dgm:cxn modelId="{2931B988-6446-4D89-8F29-3DCC2CED2879}" srcId="{816F8BD2-091F-4A9F-BB66-D82CBD18959C}" destId="{84B13F5D-54B4-4277-A279-D307E75FB9BC}" srcOrd="5" destOrd="0" parTransId="{09EEA0E0-5B26-41C6-9FD8-1C087EBE8C2A}" sibTransId="{333119D8-EF8C-4874-803B-94322A5F9FF0}"/>
    <dgm:cxn modelId="{E5982699-0F6C-4BB2-B4BB-1962A65DD2FE}" type="presParOf" srcId="{E83050B7-C89B-4866-8164-5BF02C0E5D38}" destId="{516195C3-882B-4F49-A51C-ACC18C93888A}" srcOrd="0" destOrd="0" presId="urn:microsoft.com/office/officeart/2005/8/layout/default"/>
    <dgm:cxn modelId="{8B1683DC-66C1-4B9D-8CE5-65EEEE8A5275}" type="presParOf" srcId="{E83050B7-C89B-4866-8164-5BF02C0E5D38}" destId="{CAB27B2C-0F02-425C-AAA6-FAD097E29AE8}" srcOrd="1" destOrd="0" presId="urn:microsoft.com/office/officeart/2005/8/layout/default"/>
    <dgm:cxn modelId="{019064E9-B432-4F2E-B3A9-5A40B4CAE470}" type="presParOf" srcId="{E83050B7-C89B-4866-8164-5BF02C0E5D38}" destId="{658CDD2D-63BA-41C7-A4BD-4CF3C9FCE2D1}" srcOrd="2" destOrd="0" presId="urn:microsoft.com/office/officeart/2005/8/layout/default"/>
    <dgm:cxn modelId="{FED0D536-59B0-40E2-8903-96A564168E50}" type="presParOf" srcId="{E83050B7-C89B-4866-8164-5BF02C0E5D38}" destId="{BB4B2ED5-D892-4F75-AF9C-9926EE6326B1}" srcOrd="3" destOrd="0" presId="urn:microsoft.com/office/officeart/2005/8/layout/default"/>
    <dgm:cxn modelId="{0FF124FB-AA01-45F3-990B-DC60AF7DA8DD}" type="presParOf" srcId="{E83050B7-C89B-4866-8164-5BF02C0E5D38}" destId="{4601E521-FBDF-4330-8EEE-2E87FDB3CCEB}" srcOrd="4" destOrd="0" presId="urn:microsoft.com/office/officeart/2005/8/layout/default"/>
    <dgm:cxn modelId="{646027DD-84BE-44FA-A701-B8F47A17CC84}" type="presParOf" srcId="{E83050B7-C89B-4866-8164-5BF02C0E5D38}" destId="{5BDFA6F0-6F8D-4D45-A2BF-E714859482F4}" srcOrd="5" destOrd="0" presId="urn:microsoft.com/office/officeart/2005/8/layout/default"/>
    <dgm:cxn modelId="{1564CCA0-1D25-4FAD-BCB9-87FFDDFB1FB2}" type="presParOf" srcId="{E83050B7-C89B-4866-8164-5BF02C0E5D38}" destId="{1B76630A-08EE-4F0E-9732-1637E8D09B5F}" srcOrd="6" destOrd="0" presId="urn:microsoft.com/office/officeart/2005/8/layout/default"/>
    <dgm:cxn modelId="{554E225A-1849-4681-A110-9942A36274E1}" type="presParOf" srcId="{E83050B7-C89B-4866-8164-5BF02C0E5D38}" destId="{DE0F564C-99D5-479B-821C-D923FE63F442}" srcOrd="7" destOrd="0" presId="urn:microsoft.com/office/officeart/2005/8/layout/default"/>
    <dgm:cxn modelId="{74A4B203-3482-4223-8820-1799BBD24320}" type="presParOf" srcId="{E83050B7-C89B-4866-8164-5BF02C0E5D38}" destId="{2BF851A4-EE92-4C4F-9AEC-3E7D639EF861}" srcOrd="8" destOrd="0" presId="urn:microsoft.com/office/officeart/2005/8/layout/default"/>
    <dgm:cxn modelId="{E3ACE4BF-9293-448E-A149-2771695E2389}" type="presParOf" srcId="{E83050B7-C89B-4866-8164-5BF02C0E5D38}" destId="{2C0EFB13-86C1-4031-9E72-4F68547E9312}" srcOrd="9" destOrd="0" presId="urn:microsoft.com/office/officeart/2005/8/layout/default"/>
    <dgm:cxn modelId="{99755CF4-BBBC-4E26-B2E6-538DDB257187}" type="presParOf" srcId="{E83050B7-C89B-4866-8164-5BF02C0E5D38}" destId="{319D0A5F-EDA7-49A7-B4F7-C95123FE53A4}" srcOrd="10" destOrd="0" presId="urn:microsoft.com/office/officeart/2005/8/layout/default"/>
    <dgm:cxn modelId="{22282B03-B892-42BB-B9AC-A2516F9BEE82}" type="presParOf" srcId="{E83050B7-C89B-4866-8164-5BF02C0E5D38}" destId="{1032F0A7-D5F5-40CA-AA57-D296D89CFA92}" srcOrd="11" destOrd="0" presId="urn:microsoft.com/office/officeart/2005/8/layout/default"/>
    <dgm:cxn modelId="{230A4D6C-4574-432B-A00D-F4C7955E80F7}" type="presParOf" srcId="{E83050B7-C89B-4866-8164-5BF02C0E5D38}" destId="{0CD7C556-3AAF-40E1-82E2-5F89AB4E8B1E}" srcOrd="12" destOrd="0" presId="urn:microsoft.com/office/officeart/2005/8/layout/default"/>
    <dgm:cxn modelId="{125B94ED-B712-44E7-80A9-68BBB587729C}" type="presParOf" srcId="{E83050B7-C89B-4866-8164-5BF02C0E5D38}" destId="{8161C0F6-41CC-437C-A44F-23025AB8C77D}" srcOrd="13" destOrd="0" presId="urn:microsoft.com/office/officeart/2005/8/layout/default"/>
    <dgm:cxn modelId="{6D927E2C-322E-4928-95AC-533943D53B35}" type="presParOf" srcId="{E83050B7-C89B-4866-8164-5BF02C0E5D38}" destId="{3AAD0AFC-70F8-4D7B-B791-61C677B310D1}" srcOrd="14" destOrd="0" presId="urn:microsoft.com/office/officeart/2005/8/layout/default"/>
    <dgm:cxn modelId="{27E47B2C-FEDA-4F2E-9612-C870E13E261B}" type="presParOf" srcId="{E83050B7-C89B-4866-8164-5BF02C0E5D38}" destId="{2CCD5356-2BF8-47B2-B490-81F87E26C1C8}" srcOrd="15" destOrd="0" presId="urn:microsoft.com/office/officeart/2005/8/layout/default"/>
    <dgm:cxn modelId="{A67265D1-B00F-4372-8EC3-9973A0CC31AA}" type="presParOf" srcId="{E83050B7-C89B-4866-8164-5BF02C0E5D38}" destId="{2756D5B2-13D9-46D1-ACD3-CE0AD6595D3F}" srcOrd="16"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6195C3-882B-4F49-A51C-ACC18C93888A}">
      <dsp:nvSpPr>
        <dsp:cNvPr id="0" name=""/>
        <dsp:cNvSpPr/>
      </dsp:nvSpPr>
      <dsp:spPr>
        <a:xfrm>
          <a:off x="2860" y="181710"/>
          <a:ext cx="1548603" cy="92916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d-ID" sz="1600" kern="1200" dirty="0" smtClean="0"/>
            <a:t>Development Team</a:t>
          </a:r>
          <a:endParaRPr lang="en-US" sz="1600" kern="1200" dirty="0"/>
        </a:p>
      </dsp:txBody>
      <dsp:txXfrm>
        <a:off x="2860" y="181710"/>
        <a:ext cx="1548603" cy="929162"/>
      </dsp:txXfrm>
    </dsp:sp>
    <dsp:sp modelId="{658CDD2D-63BA-41C7-A4BD-4CF3C9FCE2D1}">
      <dsp:nvSpPr>
        <dsp:cNvPr id="0" name=""/>
        <dsp:cNvSpPr/>
      </dsp:nvSpPr>
      <dsp:spPr>
        <a:xfrm>
          <a:off x="1706324" y="181710"/>
          <a:ext cx="1548603" cy="929162"/>
        </a:xfrm>
        <a:prstGeom prst="rect">
          <a:avLst/>
        </a:prstGeom>
        <a:solidFill>
          <a:schemeClr val="accent3">
            <a:hueOff val="1406283"/>
            <a:satOff val="-211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d-ID" sz="1600" kern="1200" dirty="0" smtClean="0"/>
            <a:t>Executive Team</a:t>
          </a:r>
          <a:endParaRPr lang="en-US" sz="1600" kern="1200" dirty="0"/>
        </a:p>
      </dsp:txBody>
      <dsp:txXfrm>
        <a:off x="1706324" y="181710"/>
        <a:ext cx="1548603" cy="929162"/>
      </dsp:txXfrm>
    </dsp:sp>
    <dsp:sp modelId="{4601E521-FBDF-4330-8EEE-2E87FDB3CCEB}">
      <dsp:nvSpPr>
        <dsp:cNvPr id="0" name=""/>
        <dsp:cNvSpPr/>
      </dsp:nvSpPr>
      <dsp:spPr>
        <a:xfrm>
          <a:off x="3409788" y="181710"/>
          <a:ext cx="1548603" cy="929162"/>
        </a:xfrm>
        <a:prstGeom prst="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d-ID" sz="1600" kern="1200" dirty="0" smtClean="0"/>
            <a:t>Busineess Development Team</a:t>
          </a:r>
          <a:endParaRPr lang="en-US" sz="1600" kern="1200" dirty="0"/>
        </a:p>
      </dsp:txBody>
      <dsp:txXfrm>
        <a:off x="3409788" y="181710"/>
        <a:ext cx="1548603" cy="929162"/>
      </dsp:txXfrm>
    </dsp:sp>
    <dsp:sp modelId="{1B76630A-08EE-4F0E-9732-1637E8D09B5F}">
      <dsp:nvSpPr>
        <dsp:cNvPr id="0" name=""/>
        <dsp:cNvSpPr/>
      </dsp:nvSpPr>
      <dsp:spPr>
        <a:xfrm>
          <a:off x="5113252" y="181710"/>
          <a:ext cx="1548603" cy="929162"/>
        </a:xfrm>
        <a:prstGeom prst="rect">
          <a:avLst/>
        </a:prstGeom>
        <a:solidFill>
          <a:schemeClr val="accent3">
            <a:hueOff val="4218849"/>
            <a:satOff val="-6330"/>
            <a:lumOff val="-10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d-ID" sz="1600" kern="1200" dirty="0" smtClean="0"/>
            <a:t>Architecutre Team</a:t>
          </a:r>
          <a:endParaRPr lang="en-US" sz="1600" kern="1200" dirty="0"/>
        </a:p>
      </dsp:txBody>
      <dsp:txXfrm>
        <a:off x="5113252" y="181710"/>
        <a:ext cx="1548603" cy="929162"/>
      </dsp:txXfrm>
    </dsp:sp>
    <dsp:sp modelId="{2BF851A4-EE92-4C4F-9AEC-3E7D639EF861}">
      <dsp:nvSpPr>
        <dsp:cNvPr id="0" name=""/>
        <dsp:cNvSpPr/>
      </dsp:nvSpPr>
      <dsp:spPr>
        <a:xfrm>
          <a:off x="6816716" y="181710"/>
          <a:ext cx="1548603" cy="929162"/>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d-ID" sz="1600" kern="1200" dirty="0" smtClean="0"/>
            <a:t>Configuration Management Team</a:t>
          </a:r>
          <a:endParaRPr lang="en-US" sz="1600" kern="1200" dirty="0"/>
        </a:p>
      </dsp:txBody>
      <dsp:txXfrm>
        <a:off x="6816716" y="181710"/>
        <a:ext cx="1548603" cy="929162"/>
      </dsp:txXfrm>
    </dsp:sp>
    <dsp:sp modelId="{319D0A5F-EDA7-49A7-B4F7-C95123FE53A4}">
      <dsp:nvSpPr>
        <dsp:cNvPr id="0" name=""/>
        <dsp:cNvSpPr/>
      </dsp:nvSpPr>
      <dsp:spPr>
        <a:xfrm>
          <a:off x="854592" y="1265733"/>
          <a:ext cx="1548603" cy="929162"/>
        </a:xfrm>
        <a:prstGeom prst="rect">
          <a:avLst/>
        </a:prstGeom>
        <a:solidFill>
          <a:schemeClr val="accent3">
            <a:hueOff val="7031415"/>
            <a:satOff val="-10550"/>
            <a:lumOff val="-17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d-ID" sz="1600" kern="1200" dirty="0" smtClean="0"/>
            <a:t>Process Team</a:t>
          </a:r>
          <a:endParaRPr lang="en-US" sz="1600" kern="1200" dirty="0"/>
        </a:p>
      </dsp:txBody>
      <dsp:txXfrm>
        <a:off x="854592" y="1265733"/>
        <a:ext cx="1548603" cy="929162"/>
      </dsp:txXfrm>
    </dsp:sp>
    <dsp:sp modelId="{0CD7C556-3AAF-40E1-82E2-5F89AB4E8B1E}">
      <dsp:nvSpPr>
        <dsp:cNvPr id="0" name=""/>
        <dsp:cNvSpPr/>
      </dsp:nvSpPr>
      <dsp:spPr>
        <a:xfrm>
          <a:off x="2558056" y="1265733"/>
          <a:ext cx="1548603" cy="929162"/>
        </a:xfrm>
        <a:prstGeom prst="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d-ID" sz="1600" kern="1200" dirty="0" smtClean="0"/>
            <a:t>Quality Assurance Team</a:t>
          </a:r>
          <a:endParaRPr lang="en-US" sz="1600" kern="1200" dirty="0"/>
        </a:p>
      </dsp:txBody>
      <dsp:txXfrm>
        <a:off x="2558056" y="1265733"/>
        <a:ext cx="1548603" cy="929162"/>
      </dsp:txXfrm>
    </dsp:sp>
    <dsp:sp modelId="{3AAD0AFC-70F8-4D7B-B791-61C677B310D1}">
      <dsp:nvSpPr>
        <dsp:cNvPr id="0" name=""/>
        <dsp:cNvSpPr/>
      </dsp:nvSpPr>
      <dsp:spPr>
        <a:xfrm>
          <a:off x="4261520" y="1265733"/>
          <a:ext cx="1548603" cy="929162"/>
        </a:xfrm>
        <a:prstGeom prst="rect">
          <a:avLst/>
        </a:prstGeom>
        <a:solidFill>
          <a:schemeClr val="accent3">
            <a:hueOff val="9843981"/>
            <a:satOff val="-14770"/>
            <a:lumOff val="-24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d-ID" sz="1600" kern="1200" dirty="0" smtClean="0"/>
            <a:t>Technology Transfer Team</a:t>
          </a:r>
          <a:endParaRPr lang="en-US" sz="1600" kern="1200" dirty="0"/>
        </a:p>
      </dsp:txBody>
      <dsp:txXfrm>
        <a:off x="4261520" y="1265733"/>
        <a:ext cx="1548603" cy="929162"/>
      </dsp:txXfrm>
    </dsp:sp>
    <dsp:sp modelId="{2756D5B2-13D9-46D1-ACD3-CE0AD6595D3F}">
      <dsp:nvSpPr>
        <dsp:cNvPr id="0" name=""/>
        <dsp:cNvSpPr/>
      </dsp:nvSpPr>
      <dsp:spPr>
        <a:xfrm>
          <a:off x="5964984" y="1265733"/>
          <a:ext cx="1548603" cy="929162"/>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id-ID" sz="1600" kern="1200" dirty="0" smtClean="0"/>
            <a:t>Support Team</a:t>
          </a:r>
          <a:endParaRPr lang="en-US" sz="1600" kern="1200" dirty="0"/>
        </a:p>
      </dsp:txBody>
      <dsp:txXfrm>
        <a:off x="5964984" y="1265733"/>
        <a:ext cx="1548603" cy="92916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DB9219-4A66-4B41-AFAD-B4DCC55121D3}" type="datetimeFigureOut">
              <a:rPr lang="en-US" smtClean="0"/>
              <a:pPr/>
              <a:t>9/8/2014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9D96-90C2-44B4-8DCF-3216EB4C3627}" type="slidenum">
              <a:rPr lang="en-US" smtClean="0"/>
              <a:pPr/>
              <a:t>‹#›</a:t>
            </a:fld>
            <a:endParaRPr lang="en-US"/>
          </a:p>
        </p:txBody>
      </p:sp>
    </p:spTree>
    <p:extLst>
      <p:ext uri="{BB962C8B-B14F-4D97-AF65-F5344CB8AC3E}">
        <p14:creationId xmlns:p14="http://schemas.microsoft.com/office/powerpoint/2010/main" xmlns="" val="3374085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796F5A-DA36-4202-8F3F-DA89D0431918}" type="datetimeFigureOut">
              <a:rPr lang="en-US" smtClean="0"/>
              <a:pPr/>
              <a:t>9/8/2014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4BABC4-D3F8-4FEC-A081-17F891AA9F9F}" type="slidenum">
              <a:rPr lang="en-US" smtClean="0"/>
              <a:pPr/>
              <a:t>‹#›</a:t>
            </a:fld>
            <a:endParaRPr lang="en-US"/>
          </a:p>
        </p:txBody>
      </p:sp>
    </p:spTree>
    <p:extLst>
      <p:ext uri="{BB962C8B-B14F-4D97-AF65-F5344CB8AC3E}">
        <p14:creationId xmlns:p14="http://schemas.microsoft.com/office/powerpoint/2010/main" xmlns="" val="216784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 you’ve probably gathered by now, one of the best things about CS, the thing I love most about it, is its interdisciplinary nature.  CS is NOT about programming – that’s a misconception!  Instead, CS is a powerful set of ideas for understanding almost anything in any area of science.</a:t>
            </a:r>
          </a:p>
          <a:p>
            <a:pPr eaLnBrk="1" hangingPunct="1">
              <a:spcBef>
                <a:spcPct val="0"/>
              </a:spcBef>
            </a:pPr>
            <a:endParaRPr lang="en-US" smtClean="0"/>
          </a:p>
          <a:p>
            <a:pPr eaLnBrk="1" hangingPunct="1">
              <a:spcBef>
                <a:spcPct val="0"/>
              </a:spcBef>
            </a:pPr>
            <a:r>
              <a:rPr lang="en-US" smtClean="0"/>
              <a:t>Look: from our perch at the Stata Center, we have wonderful interactions with physics, as I already told you, but also with math, brain and cognitive science, economics, biology, and so many other fields that study various special cases of the phenomena of algorithms and computation.  And it’s really rewarding to collaborate with all these people---they always learn a lot from us.</a:t>
            </a:r>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1A404B-296B-4381-B87A-6D09E26CEB14}" type="slidenum">
              <a:rPr lang="en-US" smtClean="0"/>
              <a:pPr fontAlgn="base">
                <a:spcBef>
                  <a:spcPct val="0"/>
                </a:spcBef>
                <a:spcAft>
                  <a:spcPct val="0"/>
                </a:spcAft>
                <a:defRPr/>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0" name="Picture 2" descr="C:\Users\Mystogan\Downloads\Compressed\2917_internet_ppt\template_main.jpg"/>
          <p:cNvPicPr>
            <a:picLocks noChangeAspect="1" noChangeArrowheads="1"/>
          </p:cNvPicPr>
          <p:nvPr userDrawn="1"/>
        </p:nvPicPr>
        <p:blipFill rotWithShape="1">
          <a:blip r:embed="rId2">
            <a:extLst>
              <a:ext uri="{28A0092B-C50C-407E-A947-70E740481C1C}">
                <a14:useLocalDpi xmlns:a14="http://schemas.microsoft.com/office/drawing/2010/main" xmlns="" val="0"/>
              </a:ext>
            </a:extLst>
          </a:blip>
          <a:srcRect r="17785" b="11855"/>
          <a:stretch/>
        </p:blipFill>
        <p:spPr bwMode="auto">
          <a:xfrm>
            <a:off x="43394" y="3251531"/>
            <a:ext cx="3848669" cy="3094677"/>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2"/>
          <p:cNvSpPr>
            <a:spLocks noGrp="1" noChangeArrowheads="1"/>
          </p:cNvSpPr>
          <p:nvPr>
            <p:ph type="ctrTitle"/>
          </p:nvPr>
        </p:nvSpPr>
        <p:spPr>
          <a:xfrm>
            <a:off x="1234684" y="1269242"/>
            <a:ext cx="7909316" cy="765053"/>
          </a:xfrm>
          <a:prstGeom prst="rect">
            <a:avLst/>
          </a:prstGeom>
        </p:spPr>
        <p:txBody>
          <a:bodyPr/>
          <a:lstStyle>
            <a:lvl1pPr algn="l">
              <a:lnSpc>
                <a:spcPct val="90000"/>
              </a:lnSpc>
              <a:defRPr sz="2800" b="1">
                <a:solidFill>
                  <a:schemeClr val="tx1"/>
                </a:solidFill>
                <a:latin typeface="+mn-lt"/>
              </a:defRPr>
            </a:lvl1pPr>
          </a:lstStyle>
          <a:p>
            <a:r>
              <a:rPr lang="en-US" dirty="0" smtClean="0"/>
              <a:t>Click to edit Master title style</a:t>
            </a:r>
            <a:endParaRPr lang="en-US" dirty="0"/>
          </a:p>
        </p:txBody>
      </p:sp>
      <p:sp>
        <p:nvSpPr>
          <p:cNvPr id="10" name="Rectangle 3"/>
          <p:cNvSpPr>
            <a:spLocks noGrp="1" noChangeArrowheads="1"/>
          </p:cNvSpPr>
          <p:nvPr>
            <p:ph type="subTitle" idx="1"/>
          </p:nvPr>
        </p:nvSpPr>
        <p:spPr>
          <a:xfrm>
            <a:off x="1234684" y="2227425"/>
            <a:ext cx="7909316" cy="429768"/>
          </a:xfrm>
          <a:prstGeom prst="rect">
            <a:avLst/>
          </a:prstGeom>
        </p:spPr>
        <p:txBody>
          <a:bodyPr/>
          <a:lstStyle>
            <a:lvl1pPr marL="0" indent="0">
              <a:lnSpc>
                <a:spcPct val="90000"/>
              </a:lnSpc>
              <a:buFont typeface="Wingdings" pitchFamily="28" charset="2"/>
              <a:buNone/>
              <a:defRPr sz="2000" b="0" baseline="0">
                <a:solidFill>
                  <a:schemeClr val="tx1"/>
                </a:solidFill>
                <a:latin typeface="Verdana"/>
                <a:cs typeface="Verdana"/>
              </a:defRPr>
            </a:lvl1pPr>
          </a:lstStyle>
          <a:p>
            <a:r>
              <a:rPr lang="en-US" dirty="0" smtClean="0"/>
              <a:t>Click to edit Master subtitle style</a:t>
            </a:r>
            <a:endParaRPr lang="en-US" dirty="0"/>
          </a:p>
        </p:txBody>
      </p:sp>
      <p:sp>
        <p:nvSpPr>
          <p:cNvPr id="7" name="Text Placeholder 15"/>
          <p:cNvSpPr>
            <a:spLocks noGrp="1"/>
          </p:cNvSpPr>
          <p:nvPr>
            <p:ph type="body" sz="quarter" idx="13"/>
          </p:nvPr>
        </p:nvSpPr>
        <p:spPr>
          <a:xfrm>
            <a:off x="1234684" y="2875084"/>
            <a:ext cx="7918022" cy="378005"/>
          </a:xfrm>
          <a:prstGeom prst="rect">
            <a:avLst/>
          </a:prstGeom>
        </p:spPr>
        <p:txBody>
          <a:bodyPr/>
          <a:lstStyle>
            <a:lvl1pPr marL="0" indent="0">
              <a:buFontTx/>
              <a:buNone/>
              <a:defRPr sz="1600">
                <a:solidFill>
                  <a:schemeClr val="tx1"/>
                </a:solidFill>
                <a:latin typeface="Verdana"/>
              </a:defRPr>
            </a:lvl1pPr>
          </a:lstStyle>
          <a:p>
            <a:pPr lvl="0"/>
            <a:r>
              <a:rPr lang="en-US" dirty="0" smtClean="0"/>
              <a:t>Click to edit Master text styles</a:t>
            </a:r>
          </a:p>
        </p:txBody>
      </p:sp>
      <p:sp>
        <p:nvSpPr>
          <p:cNvPr id="11" name="Date Placeholder 1"/>
          <p:cNvSpPr>
            <a:spLocks noGrp="1"/>
          </p:cNvSpPr>
          <p:nvPr>
            <p:ph type="dt" sz="half" idx="14"/>
          </p:nvPr>
        </p:nvSpPr>
        <p:spPr/>
        <p:txBody>
          <a:bodyPr/>
          <a:lstStyle>
            <a:lvl1pPr>
              <a:defRPr>
                <a:solidFill>
                  <a:schemeClr val="tx1"/>
                </a:solidFill>
              </a:defRPr>
            </a:lvl1pPr>
          </a:lstStyle>
          <a:p>
            <a:pPr>
              <a:defRPr/>
            </a:pPr>
            <a:fld id="{DFA1F012-8294-4CBC-B697-5A224EE37419}" type="datetime1">
              <a:rPr lang="id-ID" smtClean="0"/>
              <a:pPr>
                <a:defRPr/>
              </a:pPr>
              <a:t>08/09/2014</a:t>
            </a:fld>
            <a:endParaRPr lang="en-US" dirty="0"/>
          </a:p>
        </p:txBody>
      </p:sp>
      <p:sp>
        <p:nvSpPr>
          <p:cNvPr id="12" name="Slide Number Placeholder 2"/>
          <p:cNvSpPr>
            <a:spLocks noGrp="1"/>
          </p:cNvSpPr>
          <p:nvPr>
            <p:ph type="sldNum" sz="quarter" idx="15"/>
          </p:nvPr>
        </p:nvSpPr>
        <p:spPr/>
        <p:txBody>
          <a:bodyPr/>
          <a:lstStyle>
            <a:lvl1pPr>
              <a:defRPr>
                <a:solidFill>
                  <a:schemeClr val="tx1"/>
                </a:solidFill>
              </a:defRPr>
            </a:lvl1pPr>
          </a:lstStyle>
          <a:p>
            <a:pPr>
              <a:defRPr/>
            </a:pPr>
            <a:fld id="{FA0FCE97-1E5D-3942-9893-29D29393C492}" type="slidenum">
              <a:rPr lang="en-US" smtClean="0"/>
              <a:pPr>
                <a:defRPr/>
              </a:pPr>
              <a:t>‹#›</a:t>
            </a:fld>
            <a:endParaRPr lang="en-US" dirty="0"/>
          </a:p>
        </p:txBody>
      </p:sp>
      <p:sp>
        <p:nvSpPr>
          <p:cNvPr id="2" name="Rectangle 1"/>
          <p:cNvSpPr/>
          <p:nvPr userDrawn="1"/>
        </p:nvSpPr>
        <p:spPr>
          <a:xfrm>
            <a:off x="0" y="0"/>
            <a:ext cx="9144000" cy="126924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026" name="Picture 2" descr="C:\Users\Mystogan\Pictures\Untitled-1.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5589705" y="216578"/>
            <a:ext cx="3264827" cy="6486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936245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365760" y="2009550"/>
            <a:ext cx="8326438" cy="4025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fld id="{8A9F8D95-9623-4177-A98F-805AE3CAEF96}" type="datetime1">
              <a:rPr lang="id-ID" smtClean="0"/>
              <a:pPr>
                <a:defRPr/>
              </a:pPr>
              <a:t>08/09/2014</a:t>
            </a:fld>
            <a:endParaRPr lang="en-US" dirty="0"/>
          </a:p>
        </p:txBody>
      </p:sp>
      <p:sp>
        <p:nvSpPr>
          <p:cNvPr id="2" name="Rectangle 1"/>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21"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17751881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Blank Slide">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lvl1pPr>
              <a:defRPr/>
            </a:lvl1pPr>
          </a:lstStyle>
          <a:p>
            <a:pPr>
              <a:defRPr/>
            </a:pPr>
            <a:fld id="{F0540D16-EBF5-0D44-A21F-B32E9F609578}" type="slidenum">
              <a:rPr lang="en-US"/>
              <a:pPr>
                <a:defRPr/>
              </a:pPr>
              <a:t>‹#›</a:t>
            </a:fld>
            <a:endParaRPr lang="en-US" dirty="0"/>
          </a:p>
        </p:txBody>
      </p:sp>
      <p:sp>
        <p:nvSpPr>
          <p:cNvPr id="4" name="Date Placeholder 2"/>
          <p:cNvSpPr>
            <a:spLocks noGrp="1"/>
          </p:cNvSpPr>
          <p:nvPr>
            <p:ph type="dt" sz="half" idx="11"/>
          </p:nvPr>
        </p:nvSpPr>
        <p:spPr/>
        <p:txBody>
          <a:bodyPr/>
          <a:lstStyle>
            <a:lvl1pPr>
              <a:defRPr/>
            </a:lvl1pPr>
          </a:lstStyle>
          <a:p>
            <a:pPr>
              <a:defRPr/>
            </a:pPr>
            <a:fld id="{3EE1B97F-D88B-456D-A138-FA1A32F5F574}" type="datetime1">
              <a:rPr lang="id-ID" smtClean="0"/>
              <a:pPr>
                <a:defRPr/>
              </a:pPr>
              <a:t>08/09/2014</a:t>
            </a:fld>
            <a:endParaRPr lang="en-US" dirty="0"/>
          </a:p>
        </p:txBody>
      </p:sp>
      <p:sp>
        <p:nvSpPr>
          <p:cNvPr id="6" name="Rectangle 5"/>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28210451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4"/>
          </p:nvPr>
        </p:nvSpPr>
        <p:spPr>
          <a:xfrm>
            <a:off x="4738863" y="2009550"/>
            <a:ext cx="4035425" cy="400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1"/>
          <p:cNvSpPr>
            <a:spLocks noGrp="1"/>
          </p:cNvSpPr>
          <p:nvPr>
            <p:ph type="sldNum" sz="quarter" idx="25"/>
          </p:nvPr>
        </p:nvSpPr>
        <p:spPr/>
        <p:txBody>
          <a:bodyPr/>
          <a:lstStyle>
            <a:lvl1pPr>
              <a:defRPr/>
            </a:lvl1pPr>
          </a:lstStyle>
          <a:p>
            <a:pPr>
              <a:defRPr/>
            </a:pPr>
            <a:fld id="{C8467590-0BC9-4B4A-95A3-307D97AD4B4F}" type="slidenum">
              <a:rPr lang="en-US"/>
              <a:pPr>
                <a:defRPr/>
              </a:pPr>
              <a:t>‹#›</a:t>
            </a:fld>
            <a:endParaRPr lang="en-US" dirty="0"/>
          </a:p>
        </p:txBody>
      </p:sp>
      <p:sp>
        <p:nvSpPr>
          <p:cNvPr id="7" name="Date Placeholder 2"/>
          <p:cNvSpPr>
            <a:spLocks noGrp="1"/>
          </p:cNvSpPr>
          <p:nvPr>
            <p:ph type="dt" sz="half" idx="26"/>
          </p:nvPr>
        </p:nvSpPr>
        <p:spPr/>
        <p:txBody>
          <a:bodyPr/>
          <a:lstStyle>
            <a:lvl1pPr>
              <a:defRPr/>
            </a:lvl1pPr>
          </a:lstStyle>
          <a:p>
            <a:pPr>
              <a:defRPr/>
            </a:pPr>
            <a:fld id="{173D740B-104F-4206-93B5-00D47959AA73}" type="datetime1">
              <a:rPr lang="id-ID" smtClean="0"/>
              <a:pPr>
                <a:defRPr/>
              </a:pPr>
              <a:t>08/09/2014</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5124" y="1336417"/>
            <a:ext cx="8409163" cy="641239"/>
          </a:xfrm>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1372396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2"/>
          <p:cNvSpPr>
            <a:spLocks noGrp="1"/>
          </p:cNvSpPr>
          <p:nvPr>
            <p:ph type="body" idx="17"/>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25"/>
          </p:nvPr>
        </p:nvSpPr>
        <p:spPr>
          <a:xfrm>
            <a:off x="4703762"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1"/>
          <p:cNvSpPr>
            <a:spLocks noGrp="1"/>
          </p:cNvSpPr>
          <p:nvPr>
            <p:ph type="sldNum" sz="quarter" idx="26"/>
          </p:nvPr>
        </p:nvSpPr>
        <p:spPr/>
        <p:txBody>
          <a:bodyPr/>
          <a:lstStyle>
            <a:lvl1pPr>
              <a:defRPr/>
            </a:lvl1pPr>
          </a:lstStyle>
          <a:p>
            <a:pPr>
              <a:defRPr/>
            </a:pPr>
            <a:fld id="{E5D3C417-35D1-DE4B-9003-F2E94344F58E}" type="slidenum">
              <a:rPr lang="en-US"/>
              <a:pPr>
                <a:defRPr/>
              </a:pPr>
              <a:t>‹#›</a:t>
            </a:fld>
            <a:endParaRPr lang="en-US" dirty="0"/>
          </a:p>
        </p:txBody>
      </p:sp>
      <p:sp>
        <p:nvSpPr>
          <p:cNvPr id="9" name="Date Placeholder 2"/>
          <p:cNvSpPr>
            <a:spLocks noGrp="1"/>
          </p:cNvSpPr>
          <p:nvPr>
            <p:ph type="dt" sz="half" idx="27"/>
          </p:nvPr>
        </p:nvSpPr>
        <p:spPr/>
        <p:txBody>
          <a:bodyPr/>
          <a:lstStyle>
            <a:lvl1pPr>
              <a:defRPr/>
            </a:lvl1pPr>
          </a:lstStyle>
          <a:p>
            <a:pPr>
              <a:defRPr/>
            </a:pPr>
            <a:fld id="{AC8CD963-184B-43FE-8698-263761CB8684}" type="datetime1">
              <a:rPr lang="id-ID" smtClean="0"/>
              <a:pPr>
                <a:defRPr/>
              </a:pPr>
              <a:t>08/09/2014</a:t>
            </a:fld>
            <a:endParaRPr lang="en-US" dirty="0"/>
          </a:p>
        </p:txBody>
      </p:sp>
      <p:sp>
        <p:nvSpPr>
          <p:cNvPr id="11" name="Rectangle 10"/>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0"/>
          <p:cNvSpPr>
            <a:spLocks noGrp="1"/>
          </p:cNvSpPr>
          <p:nvPr>
            <p:ph type="body" sz="quarter" idx="28"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108250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1 Content Slide">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10"/>
          <p:cNvSpPr>
            <a:spLocks noGrp="1"/>
          </p:cNvSpPr>
          <p:nvPr>
            <p:ph type="pic" sz="quarter" idx="22"/>
          </p:nvPr>
        </p:nvSpPr>
        <p:spPr>
          <a:xfrm>
            <a:off x="365125" y="2009550"/>
            <a:ext cx="3997325" cy="40023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smtClean="0"/>
              <a:t>Drag picture to placeholder or click icon to add</a:t>
            </a:r>
            <a:endParaRPr lang="en-US" noProof="0" dirty="0"/>
          </a:p>
        </p:txBody>
      </p:sp>
      <p:sp>
        <p:nvSpPr>
          <p:cNvPr id="6" name="Slide Number Placeholder 1"/>
          <p:cNvSpPr>
            <a:spLocks noGrp="1"/>
          </p:cNvSpPr>
          <p:nvPr>
            <p:ph type="sldNum" sz="quarter" idx="23"/>
          </p:nvPr>
        </p:nvSpPr>
        <p:spPr/>
        <p:txBody>
          <a:bodyPr/>
          <a:lstStyle>
            <a:lvl1pPr>
              <a:defRPr/>
            </a:lvl1pPr>
          </a:lstStyle>
          <a:p>
            <a:pPr>
              <a:defRPr/>
            </a:pPr>
            <a:fld id="{C2DA4596-0E95-4845-A51E-381771D71C5B}" type="slidenum">
              <a:rPr lang="en-US"/>
              <a:pPr>
                <a:defRPr/>
              </a:pPr>
              <a:t>‹#›</a:t>
            </a:fld>
            <a:endParaRPr lang="en-US" dirty="0"/>
          </a:p>
        </p:txBody>
      </p:sp>
      <p:sp>
        <p:nvSpPr>
          <p:cNvPr id="7" name="Date Placeholder 2"/>
          <p:cNvSpPr>
            <a:spLocks noGrp="1"/>
          </p:cNvSpPr>
          <p:nvPr>
            <p:ph type="dt" sz="half" idx="24"/>
          </p:nvPr>
        </p:nvSpPr>
        <p:spPr/>
        <p:txBody>
          <a:bodyPr/>
          <a:lstStyle>
            <a:lvl1pPr>
              <a:defRPr/>
            </a:lvl1pPr>
          </a:lstStyle>
          <a:p>
            <a:pPr>
              <a:defRPr/>
            </a:pPr>
            <a:fld id="{4D0C9772-F8CA-4C79-8FE0-642A1AC612B8}" type="datetime1">
              <a:rPr lang="id-ID" smtClean="0"/>
              <a:pPr>
                <a:defRPr/>
              </a:pPr>
              <a:t>08/09/2014</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24661985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6" name="Title 1"/>
          <p:cNvSpPr txBox="1">
            <a:spLocks/>
          </p:cNvSpPr>
          <p:nvPr userDrawn="1"/>
        </p:nvSpPr>
        <p:spPr bwMode="auto">
          <a:xfrm>
            <a:off x="434548" y="4489331"/>
            <a:ext cx="8326438" cy="2119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a:lstStyle>
          <a:p>
            <a:pPr algn="ctr"/>
            <a:r>
              <a:rPr lang="en-US" sz="5400" dirty="0" smtClean="0">
                <a:solidFill>
                  <a:srgbClr val="C00000"/>
                </a:solidFill>
                <a:latin typeface="Brush Script Std" pitchFamily="66" charset="0"/>
              </a:rPr>
              <a:t>THANK YOU</a:t>
            </a:r>
            <a:endParaRPr lang="en-US" sz="5400" dirty="0">
              <a:solidFill>
                <a:srgbClr val="C00000"/>
              </a:solidFill>
              <a:latin typeface="Brush Script Std" pitchFamily="66" charset="0"/>
            </a:endParaRPr>
          </a:p>
        </p:txBody>
      </p:sp>
      <p:sp>
        <p:nvSpPr>
          <p:cNvPr id="16" name="Rectangle 15"/>
          <p:cNvSpPr/>
          <p:nvPr userDrawn="1"/>
        </p:nvSpPr>
        <p:spPr>
          <a:xfrm>
            <a:off x="-489" y="4670967"/>
            <a:ext cx="9141923" cy="93681"/>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descr="C:\Users\Mystogan\Pictures\red-digital-background.jpg"/>
          <p:cNvPicPr>
            <a:picLocks noChangeAspect="1" noChangeArrowheads="1"/>
          </p:cNvPicPr>
          <p:nvPr userDrawn="1"/>
        </p:nvPicPr>
        <p:blipFill rotWithShape="1">
          <a:blip r:embed="rId2">
            <a:extLst>
              <a:ext uri="{28A0092B-C50C-407E-A947-70E740481C1C}">
                <a14:useLocalDpi xmlns:a14="http://schemas.microsoft.com/office/drawing/2010/main" xmlns="" val="0"/>
              </a:ext>
            </a:extLst>
          </a:blip>
          <a:srcRect t="17910" b="13980"/>
          <a:stretch/>
        </p:blipFill>
        <p:spPr bwMode="auto">
          <a:xfrm>
            <a:off x="-2566" y="0"/>
            <a:ext cx="9144000" cy="4670967"/>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Users\Mystogan\Pictures\logo-white.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54392" y="142946"/>
            <a:ext cx="3039184" cy="6037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577259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4DFDC6D-59AE-450B-B9E7-F613BB4CD5FD}" type="datetime1">
              <a:rPr lang="id-ID" smtClean="0"/>
              <a:pPr/>
              <a:t>08/09/2014</a:t>
            </a:fld>
            <a:endParaRPr lang="id-ID"/>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id-ID"/>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F302563-E7AF-4054-B59A-0FF0C3D1AC5E}" type="slidenum">
              <a:rPr lang="id-ID" smtClean="0"/>
              <a:pPr/>
              <a:t>‹#›</a:t>
            </a:fld>
            <a:endParaRPr lang="id-ID"/>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D50DFA-590E-4D47-B095-C1714A2D9D25}" type="datetimeFigureOut">
              <a:rPr lang="en-US"/>
              <a:pPr>
                <a:defRPr/>
              </a:pPr>
              <a:t>9/8/2014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1F8ACB-60D7-4B3C-91DE-10F4685612F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3999" cy="6858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Title Placeholder 9"/>
          <p:cNvSpPr>
            <a:spLocks noGrp="1" noChangeAspect="1"/>
          </p:cNvSpPr>
          <p:nvPr>
            <p:ph type="title"/>
          </p:nvPr>
        </p:nvSpPr>
        <p:spPr bwMode="auto">
          <a:xfrm>
            <a:off x="365125" y="1336417"/>
            <a:ext cx="8326438" cy="641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pic>
        <p:nvPicPr>
          <p:cNvPr id="5" name="Picture 2" descr="C:\Users\Mystogan\Pictures\75_big.jpg"/>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0" y="6248401"/>
            <a:ext cx="9143999" cy="609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4"/>
          </p:nvPr>
        </p:nvSpPr>
        <p:spPr>
          <a:xfrm>
            <a:off x="389908" y="6451886"/>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02B1F015-1154-6F45-9F5A-29B4836DF7ED}" type="slidenum">
              <a:rPr lang="en-US" smtClean="0"/>
              <a:pPr>
                <a:defRPr/>
              </a:pPr>
              <a:t>‹#›</a:t>
            </a:fld>
            <a:endParaRPr lang="en-US" dirty="0"/>
          </a:p>
        </p:txBody>
      </p:sp>
      <p:sp>
        <p:nvSpPr>
          <p:cNvPr id="3" name="Date Placeholder 2"/>
          <p:cNvSpPr>
            <a:spLocks noGrp="1"/>
          </p:cNvSpPr>
          <p:nvPr>
            <p:ph type="dt" sz="half" idx="2"/>
          </p:nvPr>
        </p:nvSpPr>
        <p:spPr>
          <a:xfrm>
            <a:off x="810596" y="6451886"/>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535F6103-94B8-46B0-B108-E5A7B9A3BFAE}" type="datetime1">
              <a:rPr lang="id-ID" smtClean="0"/>
              <a:pPr>
                <a:defRPr/>
              </a:pPr>
              <a:t>08/09/2014</a:t>
            </a:fld>
            <a:endParaRPr lang="en-US" dirty="0"/>
          </a:p>
        </p:txBody>
      </p:sp>
      <p:sp>
        <p:nvSpPr>
          <p:cNvPr id="1030"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600" dirty="0">
                <a:solidFill>
                  <a:srgbClr val="7F7F7F"/>
                </a:solidFill>
              </a:rPr>
              <a:t>12-CRS-0106 REVISED </a:t>
            </a:r>
            <a:r>
              <a:rPr lang="en-US" sz="600" dirty="0" smtClean="0">
                <a:solidFill>
                  <a:srgbClr val="7F7F7F"/>
                </a:solidFill>
              </a:rPr>
              <a:t>8 </a:t>
            </a:r>
            <a:r>
              <a:rPr lang="en-US" sz="600" dirty="0">
                <a:solidFill>
                  <a:srgbClr val="7F7F7F"/>
                </a:solidFill>
              </a:rPr>
              <a:t>FEB 2013</a:t>
            </a:r>
          </a:p>
        </p:txBody>
      </p:sp>
      <p:sp>
        <p:nvSpPr>
          <p:cNvPr id="1031" name="Text Placeholder 11"/>
          <p:cNvSpPr>
            <a:spLocks noGrp="1"/>
          </p:cNvSpPr>
          <p:nvPr>
            <p:ph type="body" idx="1"/>
          </p:nvPr>
        </p:nvSpPr>
        <p:spPr bwMode="auto">
          <a:xfrm>
            <a:off x="365125" y="1977656"/>
            <a:ext cx="8326438" cy="4054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3"/>
          <p:cNvPicPr>
            <a:picLocks noChangeAspect="1" noChangeArrowheads="1"/>
          </p:cNvPicPr>
          <p:nvPr/>
        </p:nvPicPr>
        <p:blipFill>
          <a:blip r:embed="rId13">
            <a:extLst>
              <a:ext uri="{28A0092B-C50C-407E-A947-70E740481C1C}">
                <a14:useLocalDpi xmlns:a14="http://schemas.microsoft.com/office/drawing/2010/main" xmlns="" val="0"/>
              </a:ext>
            </a:extLst>
          </a:blip>
          <a:stretch>
            <a:fillRect/>
          </a:stretch>
        </p:blipFill>
        <p:spPr bwMode="auto">
          <a:xfrm>
            <a:off x="3" y="0"/>
            <a:ext cx="9143993" cy="1247774"/>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8"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timing>
    <p:tnLst>
      <p:par>
        <p:cTn id="1" dur="indefinite" restart="never" nodeType="tmRoot"/>
      </p:par>
    </p:tnLst>
  </p:timing>
  <p:hf hdr="0" ftr="0"/>
  <p:txStyles>
    <p:titleStyle>
      <a:lvl1pPr algn="l" defTabSz="457200" rtl="0" eaLnBrk="1" fontAlgn="base" hangingPunct="1">
        <a:spcBef>
          <a:spcPct val="0"/>
        </a:spcBef>
        <a:spcAft>
          <a:spcPct val="0"/>
        </a:spcAft>
        <a:defRPr sz="2800" b="1" kern="1200">
          <a:solidFill>
            <a:schemeClr val="tx1">
              <a:lumMod val="75000"/>
              <a:lumOff val="25000"/>
            </a:schemeClr>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14"/>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noAutofit/>
          </a:bodyPr>
          <a:lstStyle/>
          <a:p>
            <a:r>
              <a:rPr lang="id-ID" sz="2000" dirty="0" smtClean="0"/>
              <a:t>IFG3A3 KEPROFESIAN BIDANG INFORMATIKA</a:t>
            </a:r>
            <a:br>
              <a:rPr lang="id-ID" sz="2000" dirty="0" smtClean="0"/>
            </a:br>
            <a:r>
              <a:rPr lang="id-ID" sz="2000" dirty="0" smtClean="0"/>
              <a:t>Pertemuan 5: </a:t>
            </a:r>
            <a:br>
              <a:rPr lang="id-ID" sz="2000" dirty="0" smtClean="0"/>
            </a:br>
            <a:r>
              <a:rPr lang="id-ID" sz="2000" dirty="0" smtClean="0"/>
              <a:t>The Future Of Computing</a:t>
            </a:r>
          </a:p>
        </p:txBody>
      </p:sp>
      <p:sp>
        <p:nvSpPr>
          <p:cNvPr id="11" name="Subtitle 10"/>
          <p:cNvSpPr>
            <a:spLocks noGrp="1"/>
          </p:cNvSpPr>
          <p:nvPr>
            <p:ph type="subTitle" idx="1"/>
          </p:nvPr>
        </p:nvSpPr>
        <p:spPr/>
        <p:txBody>
          <a:bodyPr/>
          <a:lstStyle/>
          <a:p>
            <a:r>
              <a:rPr lang="en-US" dirty="0" smtClean="0"/>
              <a:t>Author-</a:t>
            </a:r>
            <a:r>
              <a:rPr lang="id-ID" dirty="0" smtClean="0"/>
              <a:t>Tim Dosen</a:t>
            </a:r>
            <a:endParaRPr lang="en-US" dirty="0"/>
          </a:p>
        </p:txBody>
      </p:sp>
      <p:sp>
        <p:nvSpPr>
          <p:cNvPr id="12" name="Text Placeholder 11"/>
          <p:cNvSpPr>
            <a:spLocks noGrp="1"/>
          </p:cNvSpPr>
          <p:nvPr>
            <p:ph type="body" sz="quarter" idx="13"/>
          </p:nvPr>
        </p:nvSpPr>
        <p:spPr/>
        <p:txBody>
          <a:bodyPr/>
          <a:lstStyle/>
          <a:p>
            <a:r>
              <a:rPr lang="en-US" dirty="0" smtClean="0"/>
              <a:t>P</a:t>
            </a:r>
            <a:r>
              <a:rPr lang="id-ID" smtClean="0"/>
              <a:t>rodi S1 Teknik Informatika</a:t>
            </a:r>
            <a:endParaRPr lang="en-US" dirty="0"/>
          </a:p>
        </p:txBody>
      </p:sp>
      <p:sp>
        <p:nvSpPr>
          <p:cNvPr id="5" name="Date Placeholder 4"/>
          <p:cNvSpPr>
            <a:spLocks noGrp="1"/>
          </p:cNvSpPr>
          <p:nvPr>
            <p:ph type="dt" sz="half" idx="14"/>
          </p:nvPr>
        </p:nvSpPr>
        <p:spPr/>
        <p:txBody>
          <a:bodyPr/>
          <a:lstStyle/>
          <a:p>
            <a:pPr>
              <a:defRPr/>
            </a:pPr>
            <a:fld id="{44A59D4F-B331-4CD3-98A8-C6870B94C88C}" type="datetime1">
              <a:rPr lang="id-ID" smtClean="0"/>
              <a:pPr>
                <a:defRPr/>
              </a:pPr>
              <a:t>08/09/2014</a:t>
            </a:fld>
            <a:endParaRPr lang="en-US" dirty="0"/>
          </a:p>
        </p:txBody>
      </p:sp>
      <p:sp>
        <p:nvSpPr>
          <p:cNvPr id="7" name="Slide Number Placeholder 6"/>
          <p:cNvSpPr>
            <a:spLocks noGrp="1"/>
          </p:cNvSpPr>
          <p:nvPr>
            <p:ph type="sldNum" sz="quarter" idx="15"/>
          </p:nvPr>
        </p:nvSpPr>
        <p:spPr/>
        <p:txBody>
          <a:bodyPr/>
          <a:lstStyle/>
          <a:p>
            <a:pPr>
              <a:defRPr/>
            </a:pPr>
            <a:fld id="{FA0FCE97-1E5D-3942-9893-29D29393C492}" type="slidenum">
              <a:rPr lang="en-US" smtClean="0"/>
              <a:pPr>
                <a:defRPr/>
              </a:pPr>
              <a:t>1</a:t>
            </a:fld>
            <a:endParaRPr lang="en-US" dirty="0"/>
          </a:p>
        </p:txBody>
      </p:sp>
    </p:spTree>
    <p:extLst>
      <p:ext uri="{BB962C8B-B14F-4D97-AF65-F5344CB8AC3E}">
        <p14:creationId xmlns:p14="http://schemas.microsoft.com/office/powerpoint/2010/main" xmlns="" val="1191294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10</a:t>
            </a:fld>
            <a:endParaRPr lang="en-US" dirty="0"/>
          </a:p>
        </p:txBody>
      </p:sp>
      <p:sp>
        <p:nvSpPr>
          <p:cNvPr id="4" name="Date Placeholder 3"/>
          <p:cNvSpPr>
            <a:spLocks noGrp="1"/>
          </p:cNvSpPr>
          <p:nvPr>
            <p:ph type="dt" sz="half" idx="16"/>
          </p:nvPr>
        </p:nvSpPr>
        <p:spPr/>
        <p:txBody>
          <a:bodyPr/>
          <a:lstStyle/>
          <a:p>
            <a:pPr>
              <a:defRPr/>
            </a:pPr>
            <a:fld id="{8A9F8D95-9623-4177-A98F-805AE3CAEF96}" type="datetime1">
              <a:rPr lang="id-ID" smtClean="0"/>
              <a:pPr>
                <a:defRPr/>
              </a:pPr>
              <a:t>09/09/2014</a:t>
            </a:fld>
            <a:endParaRPr lang="en-US" dirty="0"/>
          </a:p>
        </p:txBody>
      </p:sp>
      <p:sp>
        <p:nvSpPr>
          <p:cNvPr id="5" name="Title 4"/>
          <p:cNvSpPr>
            <a:spLocks noGrp="1"/>
          </p:cNvSpPr>
          <p:nvPr>
            <p:ph type="title"/>
          </p:nvPr>
        </p:nvSpPr>
        <p:spPr>
          <a:xfrm>
            <a:off x="3766781" y="259307"/>
            <a:ext cx="4924781" cy="641239"/>
          </a:xfrm>
        </p:spPr>
        <p:txBody>
          <a:bodyPr/>
          <a:lstStyle/>
          <a:p>
            <a:r>
              <a:rPr lang="en-US" dirty="0" smtClean="0">
                <a:solidFill>
                  <a:schemeClr val="bg1"/>
                </a:solidFill>
              </a:rPr>
              <a:t>Stereotypes of CS Majors</a:t>
            </a:r>
            <a:endParaRPr lang="en-US" dirty="0">
              <a:solidFill>
                <a:schemeClr val="bg1"/>
              </a:solidFill>
            </a:endParaRPr>
          </a:p>
        </p:txBody>
      </p:sp>
      <p:sp>
        <p:nvSpPr>
          <p:cNvPr id="6" name="Text Placeholder 5"/>
          <p:cNvSpPr>
            <a:spLocks noGrp="1"/>
          </p:cNvSpPr>
          <p:nvPr>
            <p:ph type="body" sz="quarter" idx="17"/>
          </p:nvPr>
        </p:nvSpPr>
        <p:spPr/>
        <p:txBody>
          <a:bodyPr/>
          <a:lstStyle/>
          <a:p>
            <a:endParaRPr lang="en-US"/>
          </a:p>
        </p:txBody>
      </p:sp>
      <p:pic>
        <p:nvPicPr>
          <p:cNvPr id="7" name="Picture 2"/>
          <p:cNvPicPr>
            <a:picLocks noChangeAspect="1" noChangeArrowheads="1"/>
          </p:cNvPicPr>
          <p:nvPr/>
        </p:nvPicPr>
        <p:blipFill>
          <a:blip r:embed="rId2"/>
          <a:srcRect/>
          <a:stretch>
            <a:fillRect/>
          </a:stretch>
        </p:blipFill>
        <p:spPr bwMode="auto">
          <a:xfrm>
            <a:off x="457200" y="1447800"/>
            <a:ext cx="1996458" cy="1512317"/>
          </a:xfrm>
          <a:prstGeom prst="rect">
            <a:avLst/>
          </a:prstGeom>
          <a:noFill/>
          <a:ln w="9525">
            <a:noFill/>
            <a:miter lim="800000"/>
            <a:headEnd/>
            <a:tailEnd/>
          </a:ln>
        </p:spPr>
      </p:pic>
      <p:pic>
        <p:nvPicPr>
          <p:cNvPr id="8" name="Picture 3"/>
          <p:cNvPicPr>
            <a:picLocks noChangeAspect="1" noChangeArrowheads="1"/>
          </p:cNvPicPr>
          <p:nvPr/>
        </p:nvPicPr>
        <p:blipFill>
          <a:blip r:embed="rId3"/>
          <a:srcRect/>
          <a:stretch>
            <a:fillRect/>
          </a:stretch>
        </p:blipFill>
        <p:spPr bwMode="auto">
          <a:xfrm>
            <a:off x="2539644" y="3841162"/>
            <a:ext cx="2032000" cy="1524000"/>
          </a:xfrm>
          <a:prstGeom prst="rect">
            <a:avLst/>
          </a:prstGeom>
          <a:noFill/>
          <a:ln w="9525">
            <a:noFill/>
            <a:miter lim="800000"/>
            <a:headEnd/>
            <a:tailEnd/>
          </a:ln>
        </p:spPr>
      </p:pic>
      <p:pic>
        <p:nvPicPr>
          <p:cNvPr id="9" name="Picture 4"/>
          <p:cNvPicPr>
            <a:picLocks noChangeAspect="1" noChangeArrowheads="1"/>
          </p:cNvPicPr>
          <p:nvPr/>
        </p:nvPicPr>
        <p:blipFill>
          <a:blip r:embed="rId4"/>
          <a:srcRect/>
          <a:stretch>
            <a:fillRect/>
          </a:stretch>
        </p:blipFill>
        <p:spPr bwMode="auto">
          <a:xfrm>
            <a:off x="4645857" y="1436117"/>
            <a:ext cx="1544612" cy="2639433"/>
          </a:xfrm>
          <a:prstGeom prst="rect">
            <a:avLst/>
          </a:prstGeom>
          <a:noFill/>
          <a:ln w="9525">
            <a:noFill/>
            <a:miter lim="800000"/>
            <a:headEnd/>
            <a:tailEnd/>
          </a:ln>
        </p:spPr>
      </p:pic>
      <p:pic>
        <p:nvPicPr>
          <p:cNvPr id="10" name="Picture 8"/>
          <p:cNvPicPr>
            <a:picLocks noChangeAspect="1" noChangeArrowheads="1"/>
          </p:cNvPicPr>
          <p:nvPr/>
        </p:nvPicPr>
        <p:blipFill>
          <a:blip r:embed="rId5"/>
          <a:srcRect/>
          <a:stretch>
            <a:fillRect/>
          </a:stretch>
        </p:blipFill>
        <p:spPr bwMode="auto">
          <a:xfrm>
            <a:off x="457200" y="3276600"/>
            <a:ext cx="1658203" cy="1326562"/>
          </a:xfrm>
          <a:prstGeom prst="rect">
            <a:avLst/>
          </a:prstGeom>
          <a:noFill/>
          <a:ln w="9525">
            <a:noFill/>
            <a:miter lim="800000"/>
            <a:headEnd/>
            <a:tailEnd/>
          </a:ln>
        </p:spPr>
      </p:pic>
      <p:pic>
        <p:nvPicPr>
          <p:cNvPr id="11" name="Picture 9"/>
          <p:cNvPicPr>
            <a:picLocks noChangeAspect="1" noChangeArrowheads="1"/>
          </p:cNvPicPr>
          <p:nvPr/>
        </p:nvPicPr>
        <p:blipFill>
          <a:blip r:embed="rId6"/>
          <a:srcRect l="4683" t="3841" r="4683" b="3841"/>
          <a:stretch>
            <a:fillRect/>
          </a:stretch>
        </p:blipFill>
        <p:spPr bwMode="auto">
          <a:xfrm>
            <a:off x="2539644" y="1436117"/>
            <a:ext cx="1609276" cy="1998583"/>
          </a:xfrm>
          <a:prstGeom prst="rect">
            <a:avLst/>
          </a:prstGeom>
          <a:noFill/>
          <a:ln w="9525">
            <a:noFill/>
            <a:miter lim="800000"/>
            <a:headEnd/>
            <a:tailEnd/>
          </a:ln>
        </p:spPr>
      </p:pic>
      <p:sp>
        <p:nvSpPr>
          <p:cNvPr id="12" name="TextBox 11"/>
          <p:cNvSpPr txBox="1"/>
          <p:nvPr/>
        </p:nvSpPr>
        <p:spPr>
          <a:xfrm>
            <a:off x="5131558" y="4603162"/>
            <a:ext cx="3343702" cy="646331"/>
          </a:xfrm>
          <a:prstGeom prst="rect">
            <a:avLst/>
          </a:prstGeom>
          <a:ln>
            <a:noFill/>
          </a:ln>
        </p:spPr>
        <p:txBody>
          <a:bodyPr wrap="square" rtlCol="0">
            <a:spAutoFit/>
          </a:bodyPr>
          <a:lstStyle/>
          <a:p>
            <a:r>
              <a:rPr lang="id-ID" sz="3600" b="1" dirty="0" smtClean="0"/>
              <a:t>It’s true??</a:t>
            </a:r>
            <a:endParaRPr lang="en-US" sz="3600" b="1"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11</a:t>
            </a:fld>
            <a:endParaRPr lang="en-US" dirty="0"/>
          </a:p>
        </p:txBody>
      </p:sp>
      <p:sp>
        <p:nvSpPr>
          <p:cNvPr id="4" name="Date Placeholder 3"/>
          <p:cNvSpPr>
            <a:spLocks noGrp="1"/>
          </p:cNvSpPr>
          <p:nvPr>
            <p:ph type="dt" sz="half" idx="16"/>
          </p:nvPr>
        </p:nvSpPr>
        <p:spPr/>
        <p:txBody>
          <a:bodyPr/>
          <a:lstStyle/>
          <a:p>
            <a:pPr>
              <a:defRPr/>
            </a:pPr>
            <a:fld id="{8A9F8D95-9623-4177-A98F-805AE3CAEF96}" type="datetime1">
              <a:rPr lang="id-ID" smtClean="0"/>
              <a:pPr>
                <a:defRPr/>
              </a:pPr>
              <a:t>09/09/2014</a:t>
            </a:fld>
            <a:endParaRPr lang="en-US" dirty="0"/>
          </a:p>
        </p:txBody>
      </p:sp>
      <p:sp>
        <p:nvSpPr>
          <p:cNvPr id="5" name="Title 4"/>
          <p:cNvSpPr>
            <a:spLocks noGrp="1"/>
          </p:cNvSpPr>
          <p:nvPr>
            <p:ph type="title"/>
          </p:nvPr>
        </p:nvSpPr>
        <p:spPr>
          <a:xfrm>
            <a:off x="3766781" y="259307"/>
            <a:ext cx="4924781" cy="641239"/>
          </a:xfrm>
        </p:spPr>
        <p:txBody>
          <a:bodyPr/>
          <a:lstStyle/>
          <a:p>
            <a:r>
              <a:rPr lang="en-US" dirty="0" smtClean="0">
                <a:solidFill>
                  <a:schemeClr val="bg1"/>
                </a:solidFill>
              </a:rPr>
              <a:t>Computing &amp; Telecommunications</a:t>
            </a:r>
            <a:endParaRPr lang="en-US" dirty="0">
              <a:solidFill>
                <a:schemeClr val="bg1"/>
              </a:solidFill>
            </a:endParaRPr>
          </a:p>
        </p:txBody>
      </p:sp>
      <p:sp>
        <p:nvSpPr>
          <p:cNvPr id="6" name="Text Placeholder 5"/>
          <p:cNvSpPr>
            <a:spLocks noGrp="1"/>
          </p:cNvSpPr>
          <p:nvPr>
            <p:ph type="body" sz="quarter" idx="17"/>
          </p:nvPr>
        </p:nvSpPr>
        <p:spPr/>
        <p:txBody>
          <a:bodyPr/>
          <a:lstStyle/>
          <a:p>
            <a:endParaRPr lang="en-US"/>
          </a:p>
        </p:txBody>
      </p:sp>
      <p:pic>
        <p:nvPicPr>
          <p:cNvPr id="8" name="Content Placeholder 7"/>
          <p:cNvPicPr>
            <a:picLocks noGrp="1"/>
          </p:cNvPicPr>
          <p:nvPr>
            <p:ph sz="quarter" idx="14"/>
          </p:nvPr>
        </p:nvPicPr>
        <p:blipFill>
          <a:blip r:embed="rId2" cstate="print"/>
          <a:srcRect/>
          <a:stretch>
            <a:fillRect/>
          </a:stretch>
        </p:blipFill>
        <p:spPr bwMode="auto">
          <a:xfrm>
            <a:off x="389907" y="1214652"/>
            <a:ext cx="8576671" cy="500872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365760" y="1446664"/>
            <a:ext cx="8326438" cy="1364776"/>
          </a:xfrm>
        </p:spPr>
        <p:txBody>
          <a:bodyPr>
            <a:normAutofit fontScale="77500" lnSpcReduction="20000"/>
          </a:bodyPr>
          <a:lstStyle/>
          <a:p>
            <a:r>
              <a:rPr lang="en-US" dirty="0" smtClean="0"/>
              <a:t>The two fields are </a:t>
            </a:r>
            <a:r>
              <a:rPr lang="en-US" b="1" dirty="0" smtClean="0"/>
              <a:t>converging</a:t>
            </a:r>
            <a:r>
              <a:rPr lang="en-US" dirty="0" smtClean="0"/>
              <a:t>, and, as time passes, are becoming more and more </a:t>
            </a:r>
            <a:r>
              <a:rPr lang="en-US" b="1" dirty="0" smtClean="0"/>
              <a:t>indistinguishable</a:t>
            </a:r>
            <a:r>
              <a:rPr lang="en-US" dirty="0" smtClean="0"/>
              <a:t> from each other</a:t>
            </a:r>
          </a:p>
          <a:p>
            <a:r>
              <a:rPr lang="en-US" dirty="0" smtClean="0"/>
              <a:t>Therefore</a:t>
            </a:r>
            <a:r>
              <a:rPr lang="en-US" dirty="0" smtClean="0"/>
              <a:t>, when we talk about the future of one, we must talk about the </a:t>
            </a:r>
            <a:r>
              <a:rPr lang="en-US" b="1" dirty="0" smtClean="0"/>
              <a:t>future of both</a:t>
            </a:r>
            <a:endParaRPr lang="en-US" b="1"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12</a:t>
            </a:fld>
            <a:endParaRPr lang="en-US" dirty="0"/>
          </a:p>
        </p:txBody>
      </p:sp>
      <p:sp>
        <p:nvSpPr>
          <p:cNvPr id="4" name="Date Placeholder 3"/>
          <p:cNvSpPr>
            <a:spLocks noGrp="1"/>
          </p:cNvSpPr>
          <p:nvPr>
            <p:ph type="dt" sz="half" idx="16"/>
          </p:nvPr>
        </p:nvSpPr>
        <p:spPr/>
        <p:txBody>
          <a:bodyPr/>
          <a:lstStyle/>
          <a:p>
            <a:pPr>
              <a:defRPr/>
            </a:pPr>
            <a:fld id="{8A9F8D95-9623-4177-A98F-805AE3CAEF96}" type="datetime1">
              <a:rPr lang="id-ID" smtClean="0"/>
              <a:pPr>
                <a:defRPr/>
              </a:pPr>
              <a:t>09/09/2014</a:t>
            </a:fld>
            <a:endParaRPr lang="en-US" dirty="0"/>
          </a:p>
        </p:txBody>
      </p:sp>
      <p:sp>
        <p:nvSpPr>
          <p:cNvPr id="5" name="Title 4"/>
          <p:cNvSpPr>
            <a:spLocks noGrp="1"/>
          </p:cNvSpPr>
          <p:nvPr>
            <p:ph type="title"/>
          </p:nvPr>
        </p:nvSpPr>
        <p:spPr>
          <a:xfrm>
            <a:off x="3766781" y="259307"/>
            <a:ext cx="4924781" cy="641239"/>
          </a:xfrm>
        </p:spPr>
        <p:txBody>
          <a:bodyPr/>
          <a:lstStyle/>
          <a:p>
            <a:r>
              <a:rPr lang="en-US" dirty="0" smtClean="0">
                <a:solidFill>
                  <a:schemeClr val="bg1"/>
                </a:solidFill>
              </a:rPr>
              <a:t>Computing &amp; Telecommunications</a:t>
            </a:r>
            <a:endParaRPr lang="en-US" dirty="0">
              <a:solidFill>
                <a:schemeClr val="bg1"/>
              </a:solidFill>
            </a:endParaRPr>
          </a:p>
        </p:txBody>
      </p:sp>
      <p:sp>
        <p:nvSpPr>
          <p:cNvPr id="6" name="Text Placeholder 5"/>
          <p:cNvSpPr>
            <a:spLocks noGrp="1"/>
          </p:cNvSpPr>
          <p:nvPr>
            <p:ph type="body" sz="quarter" idx="17"/>
          </p:nvPr>
        </p:nvSpPr>
        <p:spPr/>
        <p:txBody>
          <a:bodyPr/>
          <a:lstStyle/>
          <a:p>
            <a:endParaRPr lang="en-US"/>
          </a:p>
        </p:txBody>
      </p:sp>
      <p:pic>
        <p:nvPicPr>
          <p:cNvPr id="7" name="Picture 6"/>
          <p:cNvPicPr/>
          <p:nvPr/>
        </p:nvPicPr>
        <p:blipFill>
          <a:blip r:embed="rId2" cstate="print"/>
          <a:srcRect/>
          <a:stretch>
            <a:fillRect/>
          </a:stretch>
        </p:blipFill>
        <p:spPr bwMode="auto">
          <a:xfrm>
            <a:off x="389908" y="2811440"/>
            <a:ext cx="3090271" cy="1693885"/>
          </a:xfrm>
          <a:prstGeom prst="rect">
            <a:avLst/>
          </a:prstGeom>
          <a:noFill/>
          <a:ln w="12700" cap="flat">
            <a:noFill/>
            <a:miter lim="800000"/>
            <a:headEnd/>
            <a:tailEnd/>
          </a:ln>
        </p:spPr>
      </p:pic>
      <p:pic>
        <p:nvPicPr>
          <p:cNvPr id="8" name="Picture 7"/>
          <p:cNvPicPr/>
          <p:nvPr/>
        </p:nvPicPr>
        <p:blipFill>
          <a:blip r:embed="rId3" cstate="print"/>
          <a:srcRect/>
          <a:stretch>
            <a:fillRect/>
          </a:stretch>
        </p:blipFill>
        <p:spPr bwMode="auto">
          <a:xfrm>
            <a:off x="3764720" y="2993882"/>
            <a:ext cx="4926842" cy="34577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3712190" y="0"/>
            <a:ext cx="5431809" cy="1143000"/>
          </a:xfrm>
        </p:spPr>
        <p:txBody>
          <a:bodyPr/>
          <a:lstStyle/>
          <a:p>
            <a:pPr eaLnBrk="1" hangingPunct="1"/>
            <a:r>
              <a:rPr lang="en-US" b="1" dirty="0" smtClean="0">
                <a:solidFill>
                  <a:schemeClr val="bg1"/>
                </a:solidFill>
              </a:rPr>
              <a:t>Computer Science Is Interdisciplinary</a:t>
            </a:r>
          </a:p>
        </p:txBody>
      </p:sp>
      <p:grpSp>
        <p:nvGrpSpPr>
          <p:cNvPr id="2" name="Group 21"/>
          <p:cNvGrpSpPr>
            <a:grpSpLocks/>
          </p:cNvGrpSpPr>
          <p:nvPr/>
        </p:nvGrpSpPr>
        <p:grpSpPr bwMode="auto">
          <a:xfrm>
            <a:off x="2057400" y="1143000"/>
            <a:ext cx="5238750" cy="3429000"/>
            <a:chOff x="2057400" y="1143000"/>
            <a:chExt cx="5238750" cy="3429000"/>
          </a:xfrm>
        </p:grpSpPr>
        <p:pic>
          <p:nvPicPr>
            <p:cNvPr id="13336" name="Picture 5"/>
            <p:cNvPicPr>
              <a:picLocks noChangeAspect="1" noChangeArrowheads="1"/>
            </p:cNvPicPr>
            <p:nvPr/>
          </p:nvPicPr>
          <p:blipFill>
            <a:blip r:embed="rId3"/>
            <a:srcRect/>
            <a:stretch>
              <a:fillRect/>
            </a:stretch>
          </p:blipFill>
          <p:spPr bwMode="auto">
            <a:xfrm>
              <a:off x="2057400" y="1143000"/>
              <a:ext cx="5238750" cy="3419475"/>
            </a:xfrm>
            <a:prstGeom prst="rect">
              <a:avLst/>
            </a:prstGeom>
            <a:noFill/>
            <a:ln w="9525">
              <a:noFill/>
              <a:miter lim="800000"/>
              <a:headEnd/>
              <a:tailEnd/>
            </a:ln>
          </p:spPr>
        </p:pic>
        <p:pic>
          <p:nvPicPr>
            <p:cNvPr id="13337" name="Picture 3"/>
            <p:cNvPicPr>
              <a:picLocks noChangeAspect="1" noChangeArrowheads="1"/>
            </p:cNvPicPr>
            <p:nvPr/>
          </p:nvPicPr>
          <p:blipFill>
            <a:blip r:embed="rId4"/>
            <a:srcRect/>
            <a:stretch>
              <a:fillRect/>
            </a:stretch>
          </p:blipFill>
          <p:spPr bwMode="auto">
            <a:xfrm>
              <a:off x="3429000" y="1219200"/>
              <a:ext cx="2464273" cy="3352800"/>
            </a:xfrm>
            <a:prstGeom prst="rect">
              <a:avLst/>
            </a:prstGeom>
            <a:noFill/>
            <a:ln w="9525">
              <a:noFill/>
              <a:miter lim="800000"/>
              <a:headEnd/>
              <a:tailEnd/>
            </a:ln>
          </p:spPr>
        </p:pic>
      </p:grpSp>
      <p:grpSp>
        <p:nvGrpSpPr>
          <p:cNvPr id="3" name="Group 23"/>
          <p:cNvGrpSpPr>
            <a:grpSpLocks/>
          </p:cNvGrpSpPr>
          <p:nvPr/>
        </p:nvGrpSpPr>
        <p:grpSpPr bwMode="auto">
          <a:xfrm>
            <a:off x="228600" y="5029200"/>
            <a:ext cx="2057400" cy="1436132"/>
            <a:chOff x="228600" y="5029200"/>
            <a:chExt cx="2057400" cy="1435852"/>
          </a:xfrm>
        </p:grpSpPr>
        <p:pic>
          <p:nvPicPr>
            <p:cNvPr id="13334" name="Picture 4"/>
            <p:cNvPicPr>
              <a:picLocks noChangeAspect="1" noChangeArrowheads="1"/>
            </p:cNvPicPr>
            <p:nvPr/>
          </p:nvPicPr>
          <p:blipFill>
            <a:blip r:embed="rId5"/>
            <a:srcRect l="34639" t="64000"/>
            <a:stretch>
              <a:fillRect/>
            </a:stretch>
          </p:blipFill>
          <p:spPr bwMode="auto">
            <a:xfrm flipH="1">
              <a:off x="304800" y="5029200"/>
              <a:ext cx="1845927" cy="1028700"/>
            </a:xfrm>
            <a:prstGeom prst="rect">
              <a:avLst/>
            </a:prstGeom>
            <a:solidFill>
              <a:schemeClr val="accent1"/>
            </a:solidFill>
            <a:ln w="9525">
              <a:noFill/>
              <a:miter lim="800000"/>
              <a:headEnd/>
              <a:tailEnd/>
            </a:ln>
          </p:spPr>
        </p:pic>
        <p:sp>
          <p:nvSpPr>
            <p:cNvPr id="13" name="TextBox 12"/>
            <p:cNvSpPr txBox="1"/>
            <p:nvPr/>
          </p:nvSpPr>
          <p:spPr>
            <a:xfrm>
              <a:off x="228600" y="6095792"/>
              <a:ext cx="2057400" cy="369260"/>
            </a:xfrm>
            <a:prstGeom prst="rect">
              <a:avLst/>
            </a:prstGeom>
            <a:noFill/>
          </p:spPr>
          <p:txBody>
            <a:bodyPr>
              <a:spAutoFit/>
            </a:bodyPr>
            <a:lstStyle/>
            <a:p>
              <a:pPr algn="ctr">
                <a:defRPr/>
              </a:pPr>
              <a:r>
                <a:rPr lang="en-US" b="1" dirty="0">
                  <a:latin typeface="+mj-lt"/>
                </a:rPr>
                <a:t>Math</a:t>
              </a:r>
            </a:p>
          </p:txBody>
        </p:sp>
      </p:grpSp>
      <p:grpSp>
        <p:nvGrpSpPr>
          <p:cNvPr id="4" name="Group 29"/>
          <p:cNvGrpSpPr>
            <a:grpSpLocks/>
          </p:cNvGrpSpPr>
          <p:nvPr/>
        </p:nvGrpSpPr>
        <p:grpSpPr bwMode="auto">
          <a:xfrm>
            <a:off x="6781800" y="3581400"/>
            <a:ext cx="2057400" cy="1482447"/>
            <a:chOff x="6781800" y="3581400"/>
            <a:chExt cx="2057400" cy="1482158"/>
          </a:xfrm>
        </p:grpSpPr>
        <p:pic>
          <p:nvPicPr>
            <p:cNvPr id="13332" name="Picture 4"/>
            <p:cNvPicPr>
              <a:picLocks noChangeAspect="1" noChangeArrowheads="1"/>
            </p:cNvPicPr>
            <p:nvPr/>
          </p:nvPicPr>
          <p:blipFill>
            <a:blip r:embed="rId5"/>
            <a:srcRect l="34639" t="64000"/>
            <a:stretch>
              <a:fillRect/>
            </a:stretch>
          </p:blipFill>
          <p:spPr bwMode="auto">
            <a:xfrm rot="271475">
              <a:off x="6934200" y="3581400"/>
              <a:ext cx="1811673" cy="1028700"/>
            </a:xfrm>
            <a:prstGeom prst="rect">
              <a:avLst/>
            </a:prstGeom>
            <a:solidFill>
              <a:schemeClr val="accent1"/>
            </a:solidFill>
            <a:ln w="9525">
              <a:noFill/>
              <a:miter lim="800000"/>
              <a:headEnd/>
              <a:tailEnd/>
            </a:ln>
          </p:spPr>
        </p:pic>
        <p:sp>
          <p:nvSpPr>
            <p:cNvPr id="14" name="TextBox 13"/>
            <p:cNvSpPr txBox="1"/>
            <p:nvPr/>
          </p:nvSpPr>
          <p:spPr>
            <a:xfrm rot="271475">
              <a:off x="6781800" y="4694298"/>
              <a:ext cx="2057400" cy="369260"/>
            </a:xfrm>
            <a:prstGeom prst="rect">
              <a:avLst/>
            </a:prstGeom>
            <a:noFill/>
          </p:spPr>
          <p:txBody>
            <a:bodyPr>
              <a:spAutoFit/>
            </a:bodyPr>
            <a:lstStyle/>
            <a:p>
              <a:pPr algn="ctr">
                <a:defRPr/>
              </a:pPr>
              <a:r>
                <a:rPr lang="en-US" b="1" dirty="0">
                  <a:latin typeface="+mj-lt"/>
                </a:rPr>
                <a:t>Biology</a:t>
              </a:r>
            </a:p>
          </p:txBody>
        </p:sp>
      </p:grpSp>
      <p:grpSp>
        <p:nvGrpSpPr>
          <p:cNvPr id="5" name="Group 27"/>
          <p:cNvGrpSpPr>
            <a:grpSpLocks/>
          </p:cNvGrpSpPr>
          <p:nvPr/>
        </p:nvGrpSpPr>
        <p:grpSpPr bwMode="auto">
          <a:xfrm>
            <a:off x="5867400" y="5029200"/>
            <a:ext cx="2057400" cy="1436132"/>
            <a:chOff x="5867400" y="5029200"/>
            <a:chExt cx="2057400" cy="1435852"/>
          </a:xfrm>
        </p:grpSpPr>
        <p:pic>
          <p:nvPicPr>
            <p:cNvPr id="13330" name="Picture 4"/>
            <p:cNvPicPr>
              <a:picLocks noChangeAspect="1" noChangeArrowheads="1"/>
            </p:cNvPicPr>
            <p:nvPr/>
          </p:nvPicPr>
          <p:blipFill>
            <a:blip r:embed="rId5"/>
            <a:srcRect l="34639" t="64000"/>
            <a:stretch>
              <a:fillRect/>
            </a:stretch>
          </p:blipFill>
          <p:spPr bwMode="auto">
            <a:xfrm>
              <a:off x="5943600" y="5029200"/>
              <a:ext cx="1811673" cy="1028700"/>
            </a:xfrm>
            <a:prstGeom prst="rect">
              <a:avLst/>
            </a:prstGeom>
            <a:solidFill>
              <a:schemeClr val="accent1"/>
            </a:solidFill>
            <a:ln w="9525">
              <a:noFill/>
              <a:miter lim="800000"/>
              <a:headEnd/>
              <a:tailEnd/>
            </a:ln>
          </p:spPr>
        </p:pic>
        <p:sp>
          <p:nvSpPr>
            <p:cNvPr id="15" name="TextBox 14"/>
            <p:cNvSpPr txBox="1"/>
            <p:nvPr/>
          </p:nvSpPr>
          <p:spPr>
            <a:xfrm>
              <a:off x="5867400" y="6095792"/>
              <a:ext cx="2057400" cy="369260"/>
            </a:xfrm>
            <a:prstGeom prst="rect">
              <a:avLst/>
            </a:prstGeom>
            <a:noFill/>
          </p:spPr>
          <p:txBody>
            <a:bodyPr>
              <a:spAutoFit/>
            </a:bodyPr>
            <a:lstStyle/>
            <a:p>
              <a:pPr algn="ctr">
                <a:defRPr/>
              </a:pPr>
              <a:r>
                <a:rPr lang="en-US" b="1" dirty="0">
                  <a:latin typeface="+mj-lt"/>
                </a:rPr>
                <a:t>Economics</a:t>
              </a:r>
            </a:p>
          </p:txBody>
        </p:sp>
      </p:grpSp>
      <p:grpSp>
        <p:nvGrpSpPr>
          <p:cNvPr id="6" name="Group 19"/>
          <p:cNvGrpSpPr>
            <a:grpSpLocks/>
          </p:cNvGrpSpPr>
          <p:nvPr/>
        </p:nvGrpSpPr>
        <p:grpSpPr bwMode="auto">
          <a:xfrm>
            <a:off x="381000" y="3581401"/>
            <a:ext cx="1846263" cy="1406246"/>
            <a:chOff x="381000" y="3581400"/>
            <a:chExt cx="1845927" cy="1405957"/>
          </a:xfrm>
        </p:grpSpPr>
        <p:sp>
          <p:nvSpPr>
            <p:cNvPr id="12" name="TextBox 11"/>
            <p:cNvSpPr txBox="1"/>
            <p:nvPr/>
          </p:nvSpPr>
          <p:spPr>
            <a:xfrm rot="21192277">
              <a:off x="381000" y="4618101"/>
              <a:ext cx="1828467" cy="369256"/>
            </a:xfrm>
            <a:prstGeom prst="rect">
              <a:avLst/>
            </a:prstGeom>
            <a:noFill/>
          </p:spPr>
          <p:txBody>
            <a:bodyPr>
              <a:spAutoFit/>
            </a:bodyPr>
            <a:lstStyle/>
            <a:p>
              <a:pPr algn="ctr">
                <a:defRPr/>
              </a:pPr>
              <a:r>
                <a:rPr lang="en-US" b="1" dirty="0">
                  <a:latin typeface="+mj-lt"/>
                </a:rPr>
                <a:t>Physics</a:t>
              </a:r>
            </a:p>
          </p:txBody>
        </p:sp>
        <p:pic>
          <p:nvPicPr>
            <p:cNvPr id="13329" name="Picture 4"/>
            <p:cNvPicPr>
              <a:picLocks noChangeAspect="1" noChangeArrowheads="1"/>
            </p:cNvPicPr>
            <p:nvPr/>
          </p:nvPicPr>
          <p:blipFill>
            <a:blip r:embed="rId5"/>
            <a:srcRect l="34639" t="64000"/>
            <a:stretch>
              <a:fillRect/>
            </a:stretch>
          </p:blipFill>
          <p:spPr bwMode="auto">
            <a:xfrm rot="21192277" flipH="1">
              <a:off x="381000" y="3581400"/>
              <a:ext cx="1845927" cy="1028700"/>
            </a:xfrm>
            <a:prstGeom prst="rect">
              <a:avLst/>
            </a:prstGeom>
            <a:solidFill>
              <a:schemeClr val="accent1"/>
            </a:solidFill>
            <a:ln w="9525">
              <a:noFill/>
              <a:miter lim="800000"/>
              <a:headEnd/>
              <a:tailEnd/>
            </a:ln>
          </p:spPr>
        </p:pic>
      </p:grpSp>
      <p:grpSp>
        <p:nvGrpSpPr>
          <p:cNvPr id="7" name="Group 25"/>
          <p:cNvGrpSpPr>
            <a:grpSpLocks/>
          </p:cNvGrpSpPr>
          <p:nvPr/>
        </p:nvGrpSpPr>
        <p:grpSpPr bwMode="auto">
          <a:xfrm>
            <a:off x="2590800" y="5105400"/>
            <a:ext cx="2286000" cy="1436132"/>
            <a:chOff x="2590800" y="5105400"/>
            <a:chExt cx="2286000" cy="1435852"/>
          </a:xfrm>
        </p:grpSpPr>
        <p:pic>
          <p:nvPicPr>
            <p:cNvPr id="13326" name="Picture 4"/>
            <p:cNvPicPr>
              <a:picLocks noChangeAspect="1" noChangeArrowheads="1"/>
            </p:cNvPicPr>
            <p:nvPr/>
          </p:nvPicPr>
          <p:blipFill>
            <a:blip r:embed="rId5"/>
            <a:srcRect l="34639" t="64000"/>
            <a:stretch>
              <a:fillRect/>
            </a:stretch>
          </p:blipFill>
          <p:spPr bwMode="auto">
            <a:xfrm flipH="1">
              <a:off x="2667000" y="5105400"/>
              <a:ext cx="1845927" cy="1028700"/>
            </a:xfrm>
            <a:prstGeom prst="rect">
              <a:avLst/>
            </a:prstGeom>
            <a:solidFill>
              <a:schemeClr val="accent1"/>
            </a:solidFill>
            <a:ln w="9525">
              <a:noFill/>
              <a:miter lim="800000"/>
              <a:headEnd/>
              <a:tailEnd/>
            </a:ln>
          </p:spPr>
        </p:pic>
        <p:sp>
          <p:nvSpPr>
            <p:cNvPr id="19" name="TextBox 18"/>
            <p:cNvSpPr txBox="1"/>
            <p:nvPr/>
          </p:nvSpPr>
          <p:spPr>
            <a:xfrm>
              <a:off x="2590800" y="6171992"/>
              <a:ext cx="2286000" cy="369260"/>
            </a:xfrm>
            <a:prstGeom prst="rect">
              <a:avLst/>
            </a:prstGeom>
            <a:noFill/>
          </p:spPr>
          <p:txBody>
            <a:bodyPr>
              <a:spAutoFit/>
            </a:bodyPr>
            <a:lstStyle/>
            <a:p>
              <a:pPr algn="ctr">
                <a:defRPr/>
              </a:pPr>
              <a:r>
                <a:rPr lang="en-US" b="1" dirty="0">
                  <a:latin typeface="+mj-lt"/>
                </a:rPr>
                <a:t>Brain/Cognitive</a:t>
              </a:r>
            </a:p>
          </p:txBody>
        </p:sp>
      </p:grpSp>
      <p:sp>
        <p:nvSpPr>
          <p:cNvPr id="21" name="Isosceles Triangle 20"/>
          <p:cNvSpPr/>
          <p:nvPr/>
        </p:nvSpPr>
        <p:spPr>
          <a:xfrm rot="2794768">
            <a:off x="3220244" y="1305719"/>
            <a:ext cx="255587" cy="3400425"/>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Isosceles Triangle 22"/>
          <p:cNvSpPr/>
          <p:nvPr/>
        </p:nvSpPr>
        <p:spPr>
          <a:xfrm rot="1907059">
            <a:off x="3270250" y="1566863"/>
            <a:ext cx="279400" cy="4538662"/>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Isosceles Triangle 24"/>
          <p:cNvSpPr/>
          <p:nvPr/>
        </p:nvSpPr>
        <p:spPr>
          <a:xfrm rot="177433">
            <a:off x="4365625" y="1982788"/>
            <a:ext cx="304800" cy="3819525"/>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Isosceles Triangle 26"/>
          <p:cNvSpPr/>
          <p:nvPr/>
        </p:nvSpPr>
        <p:spPr>
          <a:xfrm rot="20325675">
            <a:off x="5276850" y="1751013"/>
            <a:ext cx="292100" cy="4048125"/>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Isosceles Triangle 28"/>
          <p:cNvSpPr/>
          <p:nvPr/>
        </p:nvSpPr>
        <p:spPr>
          <a:xfrm rot="18941442">
            <a:off x="5778500" y="1452563"/>
            <a:ext cx="292100" cy="3106737"/>
          </a:xfrm>
          <a:prstGeom prs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5" grpId="0" animBg="1"/>
      <p:bldP spid="27"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365760" y="1446663"/>
            <a:ext cx="8326438" cy="4588377"/>
          </a:xfrm>
        </p:spPr>
        <p:txBody>
          <a:bodyPr>
            <a:normAutofit/>
          </a:bodyPr>
          <a:lstStyle/>
          <a:p>
            <a:r>
              <a:rPr lang="en-US" dirty="0" smtClean="0"/>
              <a:t>My Personal Mobile </a:t>
            </a:r>
            <a:r>
              <a:rPr lang="en-US" dirty="0" smtClean="0"/>
              <a:t>Communicator</a:t>
            </a:r>
            <a:endParaRPr lang="id-ID" dirty="0" smtClean="0"/>
          </a:p>
          <a:p>
            <a:r>
              <a:rPr lang="en-US" dirty="0" smtClean="0"/>
              <a:t>A Mobile </a:t>
            </a:r>
            <a:r>
              <a:rPr lang="en-US" dirty="0" smtClean="0"/>
              <a:t>Video-Phone</a:t>
            </a:r>
            <a:endParaRPr lang="id-ID" dirty="0" smtClean="0"/>
          </a:p>
          <a:p>
            <a:r>
              <a:rPr lang="en-US" dirty="0" smtClean="0"/>
              <a:t>My Personal Agent </a:t>
            </a:r>
            <a:endParaRPr lang="id-ID" dirty="0" smtClean="0"/>
          </a:p>
          <a:p>
            <a:r>
              <a:rPr lang="id-ID" dirty="0" smtClean="0"/>
              <a:t>The Web in The Future</a:t>
            </a:r>
          </a:p>
          <a:p>
            <a:r>
              <a:rPr lang="id-ID" dirty="0" smtClean="0"/>
              <a:t>Computer in the future : </a:t>
            </a:r>
            <a:r>
              <a:rPr lang="en-US" dirty="0" smtClean="0"/>
              <a:t>On-Demand Computing </a:t>
            </a:r>
            <a:r>
              <a:rPr lang="en-US" dirty="0" smtClean="0"/>
              <a:t>Power</a:t>
            </a:r>
            <a:r>
              <a:rPr lang="id-ID" dirty="0" smtClean="0"/>
              <a:t>, Eletricty Supply, Display, Storage</a:t>
            </a:r>
          </a:p>
          <a:p>
            <a:r>
              <a:rPr lang="id-ID" dirty="0" smtClean="0"/>
              <a:t>Entertaiment, Education, Medical, etc</a:t>
            </a:r>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14</a:t>
            </a:fld>
            <a:endParaRPr lang="en-US" dirty="0"/>
          </a:p>
        </p:txBody>
      </p:sp>
      <p:sp>
        <p:nvSpPr>
          <p:cNvPr id="4" name="Date Placeholder 3"/>
          <p:cNvSpPr>
            <a:spLocks noGrp="1"/>
          </p:cNvSpPr>
          <p:nvPr>
            <p:ph type="dt" sz="half" idx="16"/>
          </p:nvPr>
        </p:nvSpPr>
        <p:spPr/>
        <p:txBody>
          <a:bodyPr/>
          <a:lstStyle/>
          <a:p>
            <a:pPr>
              <a:defRPr/>
            </a:pPr>
            <a:fld id="{8A9F8D95-9623-4177-A98F-805AE3CAEF96}" type="datetime1">
              <a:rPr lang="id-ID" smtClean="0"/>
              <a:pPr>
                <a:defRPr/>
              </a:pPr>
              <a:t>09/09/2014</a:t>
            </a:fld>
            <a:endParaRPr lang="en-US" dirty="0"/>
          </a:p>
        </p:txBody>
      </p:sp>
      <p:sp>
        <p:nvSpPr>
          <p:cNvPr id="5" name="Title 4"/>
          <p:cNvSpPr>
            <a:spLocks noGrp="1"/>
          </p:cNvSpPr>
          <p:nvPr>
            <p:ph type="title"/>
          </p:nvPr>
        </p:nvSpPr>
        <p:spPr>
          <a:xfrm>
            <a:off x="3766781" y="259307"/>
            <a:ext cx="4924781" cy="641239"/>
          </a:xfrm>
        </p:spPr>
        <p:txBody>
          <a:bodyPr/>
          <a:lstStyle/>
          <a:p>
            <a:r>
              <a:rPr lang="id-ID" dirty="0" smtClean="0">
                <a:solidFill>
                  <a:schemeClr val="bg1"/>
                </a:solidFill>
              </a:rPr>
              <a:t>Imagine About</a:t>
            </a:r>
            <a:endParaRPr lang="en-US" dirty="0">
              <a:solidFill>
                <a:schemeClr val="bg1"/>
              </a:solidFill>
            </a:endParaRPr>
          </a:p>
        </p:txBody>
      </p:sp>
      <p:sp>
        <p:nvSpPr>
          <p:cNvPr id="6" name="Text Placeholder 5"/>
          <p:cNvSpPr>
            <a:spLocks noGrp="1"/>
          </p:cNvSpPr>
          <p:nvPr>
            <p:ph type="body" sz="quarter" idx="17"/>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3952" y="228600"/>
            <a:ext cx="5122096" cy="990600"/>
          </a:xfrm>
        </p:spPr>
        <p:txBody>
          <a:bodyPr/>
          <a:lstStyle/>
          <a:p>
            <a:r>
              <a:rPr lang="id-ID" dirty="0" smtClean="0">
                <a:solidFill>
                  <a:schemeClr val="bg1"/>
                </a:solidFill>
              </a:rPr>
              <a:t>Tugas</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15</a:t>
            </a:fld>
            <a:endParaRPr lang="id-ID"/>
          </a:p>
        </p:txBody>
      </p:sp>
      <p:sp>
        <p:nvSpPr>
          <p:cNvPr id="4" name="Content Placeholder 3"/>
          <p:cNvSpPr>
            <a:spLocks noGrp="1"/>
          </p:cNvSpPr>
          <p:nvPr>
            <p:ph sz="quarter" idx="1"/>
          </p:nvPr>
        </p:nvSpPr>
        <p:spPr/>
        <p:txBody>
          <a:bodyPr/>
          <a:lstStyle/>
          <a:p>
            <a:r>
              <a:rPr lang="id-ID" dirty="0" smtClean="0"/>
              <a:t>Carilah Video mengenai dunia computing/informatic’s di masa depan</a:t>
            </a:r>
          </a:p>
          <a:p>
            <a:r>
              <a:rPr lang="id-ID" dirty="0" smtClean="0"/>
              <a:t>Buatkan slide presentasi yang terdapat mengenai teknologi yang anda bayangkan dengan kebutuhan skill / mata kuliah</a:t>
            </a:r>
            <a:endParaRPr lang="id-ID"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365760" y="1446663"/>
            <a:ext cx="8326438" cy="4588377"/>
          </a:xfrm>
        </p:spPr>
        <p:txBody>
          <a:bodyPr>
            <a:normAutofit/>
          </a:bodyPr>
          <a:lstStyle/>
          <a:p>
            <a:pPr marL="450850" indent="-450850"/>
            <a:r>
              <a:rPr lang="en-US" dirty="0" smtClean="0"/>
              <a:t>S</a:t>
            </a:r>
            <a:r>
              <a:rPr lang="id-ID" dirty="0" smtClean="0"/>
              <a:t>lide Presentation : </a:t>
            </a:r>
            <a:r>
              <a:rPr lang="en-US" dirty="0" smtClean="0"/>
              <a:t>CS101 Introduction to </a:t>
            </a:r>
            <a:r>
              <a:rPr lang="id-ID" dirty="0" smtClean="0"/>
              <a:t>C</a:t>
            </a:r>
            <a:r>
              <a:rPr lang="en-US" dirty="0" err="1" smtClean="0"/>
              <a:t>omputing</a:t>
            </a:r>
            <a:r>
              <a:rPr lang="id-ID" dirty="0" smtClean="0"/>
              <a:t> </a:t>
            </a:r>
            <a:r>
              <a:rPr lang="en-US" dirty="0" smtClean="0"/>
              <a:t>Lecture 43</a:t>
            </a:r>
            <a:r>
              <a:rPr lang="id-ID" dirty="0" smtClean="0"/>
              <a:t> </a:t>
            </a:r>
            <a:r>
              <a:rPr lang="en-US" dirty="0" smtClean="0"/>
              <a:t>The </a:t>
            </a:r>
            <a:r>
              <a:rPr lang="en-US" dirty="0" smtClean="0"/>
              <a:t>Future of </a:t>
            </a:r>
            <a:r>
              <a:rPr lang="en-US" dirty="0" smtClean="0"/>
              <a:t>Computing</a:t>
            </a:r>
            <a:endParaRPr lang="id-ID" dirty="0" smtClean="0"/>
          </a:p>
          <a:p>
            <a:pPr marL="450850" indent="-450850"/>
            <a:r>
              <a:rPr lang="id-ID" dirty="0" smtClean="0"/>
              <a:t>Slide Presentation:</a:t>
            </a:r>
            <a:r>
              <a:rPr lang="en-US" dirty="0" smtClean="0"/>
              <a:t>The Future of Computer </a:t>
            </a:r>
            <a:r>
              <a:rPr lang="en-US" dirty="0" smtClean="0"/>
              <a:t>Science</a:t>
            </a:r>
            <a:r>
              <a:rPr lang="id-ID" dirty="0" smtClean="0"/>
              <a:t> </a:t>
            </a:r>
            <a:r>
              <a:rPr lang="en-US" dirty="0" smtClean="0"/>
              <a:t>And Why Every Other Major Sucks By </a:t>
            </a:r>
            <a:r>
              <a:rPr lang="en-US" dirty="0" smtClean="0"/>
              <a:t>Comparison</a:t>
            </a:r>
            <a:r>
              <a:rPr lang="id-ID" dirty="0" smtClean="0"/>
              <a:t>, Scott </a:t>
            </a:r>
            <a:r>
              <a:rPr lang="id-ID" dirty="0" smtClean="0"/>
              <a:t>Aaronson Associate </a:t>
            </a:r>
            <a:r>
              <a:rPr lang="id-ID" dirty="0" smtClean="0"/>
              <a:t>Professor, EECS</a:t>
            </a:r>
          </a:p>
          <a:p>
            <a:pPr marL="450850" indent="-450850"/>
            <a:endParaRPr lang="en-US" dirty="0" smtClean="0"/>
          </a:p>
          <a:p>
            <a:pPr marL="450850" indent="-450850"/>
            <a:endParaRPr lang="en-US" dirty="0" smtClean="0"/>
          </a:p>
          <a:p>
            <a:pPr marL="450850" indent="-450850"/>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16</a:t>
            </a:fld>
            <a:endParaRPr lang="en-US" dirty="0"/>
          </a:p>
        </p:txBody>
      </p:sp>
      <p:sp>
        <p:nvSpPr>
          <p:cNvPr id="4" name="Date Placeholder 3"/>
          <p:cNvSpPr>
            <a:spLocks noGrp="1"/>
          </p:cNvSpPr>
          <p:nvPr>
            <p:ph type="dt" sz="half" idx="16"/>
          </p:nvPr>
        </p:nvSpPr>
        <p:spPr/>
        <p:txBody>
          <a:bodyPr/>
          <a:lstStyle/>
          <a:p>
            <a:pPr>
              <a:defRPr/>
            </a:pPr>
            <a:fld id="{8A9F8D95-9623-4177-A98F-805AE3CAEF96}" type="datetime1">
              <a:rPr lang="id-ID" smtClean="0"/>
              <a:pPr>
                <a:defRPr/>
              </a:pPr>
              <a:t>09/09/2014</a:t>
            </a:fld>
            <a:endParaRPr lang="en-US" dirty="0"/>
          </a:p>
        </p:txBody>
      </p:sp>
      <p:sp>
        <p:nvSpPr>
          <p:cNvPr id="5" name="Title 4"/>
          <p:cNvSpPr>
            <a:spLocks noGrp="1"/>
          </p:cNvSpPr>
          <p:nvPr>
            <p:ph type="title"/>
          </p:nvPr>
        </p:nvSpPr>
        <p:spPr>
          <a:xfrm>
            <a:off x="3766781" y="259307"/>
            <a:ext cx="4924781" cy="641239"/>
          </a:xfrm>
        </p:spPr>
        <p:txBody>
          <a:bodyPr/>
          <a:lstStyle/>
          <a:p>
            <a:r>
              <a:rPr lang="id-ID" dirty="0" smtClean="0">
                <a:solidFill>
                  <a:schemeClr val="bg1"/>
                </a:solidFill>
              </a:rPr>
              <a:t>Reference</a:t>
            </a:r>
            <a:endParaRPr lang="en-US" dirty="0">
              <a:solidFill>
                <a:schemeClr val="bg1"/>
              </a:solidFill>
            </a:endParaRPr>
          </a:p>
        </p:txBody>
      </p:sp>
      <p:sp>
        <p:nvSpPr>
          <p:cNvPr id="6" name="Text Placeholder 5"/>
          <p:cNvSpPr>
            <a:spLocks noGrp="1"/>
          </p:cNvSpPr>
          <p:nvPr>
            <p:ph type="body" sz="quarter" idx="17"/>
          </p:nvPr>
        </p:nvSpPr>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4294967295"/>
          </p:nvPr>
        </p:nvSpPr>
        <p:spPr>
          <a:xfrm>
            <a:off x="0" y="6356350"/>
            <a:ext cx="1643063" cy="365125"/>
          </a:xfrm>
        </p:spPr>
        <p:txBody>
          <a:bodyPr/>
          <a:lstStyle/>
          <a:p>
            <a:pPr>
              <a:defRPr/>
            </a:pPr>
            <a:fld id="{71D90A55-2B8E-4490-8A4F-6745F92CB91A}" type="datetime1">
              <a:rPr lang="id-ID" smtClean="0"/>
              <a:pPr>
                <a:defRPr/>
              </a:pPr>
              <a:t>08/09/2014</a:t>
            </a:fld>
            <a:endParaRPr lang="en-US" dirty="0"/>
          </a:p>
        </p:txBody>
      </p:sp>
    </p:spTree>
    <p:extLst>
      <p:ext uri="{BB962C8B-B14F-4D97-AF65-F5344CB8AC3E}">
        <p14:creationId xmlns:p14="http://schemas.microsoft.com/office/powerpoint/2010/main" xmlns="" val="1666288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365760" y="1446664"/>
            <a:ext cx="8326438" cy="1637730"/>
          </a:xfrm>
        </p:spPr>
        <p:txBody>
          <a:bodyPr>
            <a:normAutofit fontScale="85000" lnSpcReduction="20000"/>
          </a:bodyPr>
          <a:lstStyle/>
          <a:p>
            <a:r>
              <a:rPr lang="en-US" dirty="0" smtClean="0"/>
              <a:t>Computer scientists, software engineers, computer engineers, and some of the telecom engineers are generally classified as computing </a:t>
            </a:r>
            <a:r>
              <a:rPr lang="en-US" dirty="0" smtClean="0"/>
              <a:t>professionals</a:t>
            </a:r>
            <a:endParaRPr lang="id-ID" dirty="0" smtClean="0"/>
          </a:p>
          <a:p>
            <a:r>
              <a:rPr lang="id-ID" dirty="0" smtClean="0"/>
              <a:t>Subset of </a:t>
            </a:r>
            <a:r>
              <a:rPr lang="en-US" dirty="0" smtClean="0"/>
              <a:t>computing professionals: those involved in the development of </a:t>
            </a:r>
            <a:r>
              <a:rPr lang="en-US" dirty="0" smtClean="0"/>
              <a:t>SW</a:t>
            </a:r>
            <a:endParaRPr lang="id-ID" dirty="0" smtClean="0"/>
          </a:p>
          <a:p>
            <a:pPr lvl="1"/>
            <a:endParaRPr lang="id-ID" dirty="0" smtClean="0"/>
          </a:p>
          <a:p>
            <a:pPr lvl="1"/>
            <a:endParaRPr lang="id-ID" dirty="0" smtClean="0"/>
          </a:p>
          <a:p>
            <a:endParaRPr lang="en-US" dirty="0" smtClean="0"/>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2</a:t>
            </a:fld>
            <a:endParaRPr lang="en-US" dirty="0"/>
          </a:p>
        </p:txBody>
      </p:sp>
      <p:sp>
        <p:nvSpPr>
          <p:cNvPr id="4" name="Date Placeholder 3"/>
          <p:cNvSpPr>
            <a:spLocks noGrp="1"/>
          </p:cNvSpPr>
          <p:nvPr>
            <p:ph type="dt" sz="half" idx="16"/>
          </p:nvPr>
        </p:nvSpPr>
        <p:spPr/>
        <p:txBody>
          <a:bodyPr/>
          <a:lstStyle/>
          <a:p>
            <a:pPr>
              <a:defRPr/>
            </a:pPr>
            <a:fld id="{8A9F8D95-9623-4177-A98F-805AE3CAEF96}" type="datetime1">
              <a:rPr lang="id-ID" smtClean="0"/>
              <a:pPr>
                <a:defRPr/>
              </a:pPr>
              <a:t>08/09/2014</a:t>
            </a:fld>
            <a:endParaRPr lang="en-US" dirty="0"/>
          </a:p>
        </p:txBody>
      </p:sp>
      <p:sp>
        <p:nvSpPr>
          <p:cNvPr id="5" name="Title 4"/>
          <p:cNvSpPr>
            <a:spLocks noGrp="1"/>
          </p:cNvSpPr>
          <p:nvPr>
            <p:ph type="title"/>
          </p:nvPr>
        </p:nvSpPr>
        <p:spPr>
          <a:xfrm>
            <a:off x="3766781" y="259307"/>
            <a:ext cx="4924781" cy="641239"/>
          </a:xfrm>
        </p:spPr>
        <p:txBody>
          <a:bodyPr/>
          <a:lstStyle/>
          <a:p>
            <a:r>
              <a:rPr lang="en-US" dirty="0" smtClean="0">
                <a:solidFill>
                  <a:schemeClr val="bg1"/>
                </a:solidFill>
              </a:rPr>
              <a:t>Who is a computing professional</a:t>
            </a:r>
            <a:r>
              <a:rPr lang="en-US" dirty="0" smtClean="0">
                <a:solidFill>
                  <a:schemeClr val="bg1"/>
                </a:solidFill>
              </a:rPr>
              <a:t>?</a:t>
            </a:r>
            <a:r>
              <a:rPr lang="id-ID" dirty="0" smtClean="0">
                <a:solidFill>
                  <a:schemeClr val="bg1"/>
                </a:solidFill>
              </a:rPr>
              <a:t> [1]</a:t>
            </a:r>
            <a:endParaRPr lang="en-US" dirty="0">
              <a:solidFill>
                <a:schemeClr val="bg1"/>
              </a:solidFill>
            </a:endParaRPr>
          </a:p>
        </p:txBody>
      </p:sp>
      <p:sp>
        <p:nvSpPr>
          <p:cNvPr id="6" name="Text Placeholder 5"/>
          <p:cNvSpPr>
            <a:spLocks noGrp="1"/>
          </p:cNvSpPr>
          <p:nvPr>
            <p:ph type="body" sz="quarter" idx="17"/>
          </p:nvPr>
        </p:nvSpPr>
        <p:spPr/>
        <p:txBody>
          <a:bodyPr/>
          <a:lstStyle/>
          <a:p>
            <a:endParaRPr lang="en-US"/>
          </a:p>
        </p:txBody>
      </p:sp>
      <p:graphicFrame>
        <p:nvGraphicFramePr>
          <p:cNvPr id="7" name="Diagram 6"/>
          <p:cNvGraphicFramePr/>
          <p:nvPr/>
        </p:nvGraphicFramePr>
        <p:xfrm>
          <a:off x="365761" y="3084394"/>
          <a:ext cx="8368180" cy="2376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365760" y="1446663"/>
            <a:ext cx="8326438" cy="4653885"/>
          </a:xfrm>
        </p:spPr>
        <p:txBody>
          <a:bodyPr>
            <a:normAutofit fontScale="70000" lnSpcReduction="20000"/>
          </a:bodyPr>
          <a:lstStyle/>
          <a:p>
            <a:r>
              <a:rPr lang="id-ID" dirty="0" smtClean="0"/>
              <a:t>Development </a:t>
            </a:r>
            <a:r>
              <a:rPr lang="id-ID" dirty="0" smtClean="0"/>
              <a:t>Team : </a:t>
            </a:r>
            <a:r>
              <a:rPr lang="en-US" dirty="0" smtClean="0"/>
              <a:t>Responsible for a project from after the </a:t>
            </a:r>
            <a:r>
              <a:rPr lang="en-US" b="1" dirty="0" smtClean="0"/>
              <a:t>specifications stage </a:t>
            </a:r>
            <a:r>
              <a:rPr lang="en-US" dirty="0" smtClean="0"/>
              <a:t>till the very end</a:t>
            </a:r>
            <a:endParaRPr lang="id-ID" dirty="0" smtClean="0"/>
          </a:p>
          <a:p>
            <a:pPr lvl="0"/>
            <a:r>
              <a:rPr lang="id-ID" dirty="0" smtClean="0"/>
              <a:t>Executive </a:t>
            </a:r>
            <a:r>
              <a:rPr lang="id-ID" dirty="0" smtClean="0"/>
              <a:t>Team</a:t>
            </a:r>
            <a:endParaRPr lang="en-US" dirty="0" smtClean="0"/>
          </a:p>
          <a:p>
            <a:r>
              <a:rPr lang="id-ID" dirty="0" smtClean="0"/>
              <a:t>Busineess Development </a:t>
            </a:r>
            <a:r>
              <a:rPr lang="id-ID" dirty="0" smtClean="0"/>
              <a:t>Team : </a:t>
            </a:r>
            <a:r>
              <a:rPr lang="en-US" dirty="0" smtClean="0"/>
              <a:t>Responsible for the development of </a:t>
            </a:r>
            <a:r>
              <a:rPr lang="en-US" b="1" dirty="0" smtClean="0"/>
              <a:t>detailed proposals for </a:t>
            </a:r>
            <a:r>
              <a:rPr lang="en-US" dirty="0" smtClean="0"/>
              <a:t>projects</a:t>
            </a:r>
          </a:p>
          <a:p>
            <a:r>
              <a:rPr lang="id-ID" dirty="0" smtClean="0"/>
              <a:t>Architecutre Team : </a:t>
            </a:r>
            <a:r>
              <a:rPr lang="en-US" dirty="0" smtClean="0"/>
              <a:t>Consists of the </a:t>
            </a:r>
            <a:r>
              <a:rPr lang="en-US" b="1" dirty="0" smtClean="0"/>
              <a:t>sharpest technical minds </a:t>
            </a:r>
            <a:r>
              <a:rPr lang="en-US" dirty="0" smtClean="0"/>
              <a:t>in the company</a:t>
            </a:r>
          </a:p>
          <a:p>
            <a:r>
              <a:rPr lang="id-ID" dirty="0" smtClean="0"/>
              <a:t>Configuration </a:t>
            </a:r>
            <a:r>
              <a:rPr lang="id-ID" dirty="0" smtClean="0"/>
              <a:t>Management </a:t>
            </a:r>
            <a:r>
              <a:rPr lang="id-ID" dirty="0" smtClean="0"/>
              <a:t>Team : </a:t>
            </a:r>
            <a:r>
              <a:rPr lang="en-US" dirty="0" smtClean="0"/>
              <a:t>Keeps a vigilant eye on the process that keeps an </a:t>
            </a:r>
            <a:r>
              <a:rPr lang="en-US" b="1" dirty="0" smtClean="0"/>
              <a:t>extensive record of all versions of everything</a:t>
            </a:r>
            <a:r>
              <a:rPr lang="en-US" dirty="0" smtClean="0"/>
              <a:t> that is ever developed for a particular project: from </a:t>
            </a:r>
            <a:r>
              <a:rPr lang="en-US" sz="2500" b="1" dirty="0" smtClean="0"/>
              <a:t>proposals to specifications to plans to design to code</a:t>
            </a:r>
            <a:endParaRPr lang="id-ID" sz="2500" b="1" dirty="0" smtClean="0"/>
          </a:p>
          <a:p>
            <a:r>
              <a:rPr lang="id-ID" dirty="0" smtClean="0"/>
              <a:t>Process Team : </a:t>
            </a:r>
            <a:r>
              <a:rPr lang="en-US" dirty="0" smtClean="0"/>
              <a:t>Team’s goal:  To </a:t>
            </a:r>
            <a:r>
              <a:rPr lang="en-US" sz="2600" b="1" dirty="0" smtClean="0"/>
              <a:t>continuously improve </a:t>
            </a:r>
            <a:r>
              <a:rPr lang="en-US" dirty="0" smtClean="0"/>
              <a:t>the SW development process to achieve improvements in </a:t>
            </a:r>
            <a:r>
              <a:rPr lang="en-US" sz="2600" b="1" dirty="0" smtClean="0"/>
              <a:t>cost, schedule, and quality</a:t>
            </a:r>
          </a:p>
          <a:p>
            <a:endParaRPr lang="en-US" dirty="0" smtClean="0"/>
          </a:p>
          <a:p>
            <a:pPr lvl="0"/>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3</a:t>
            </a:fld>
            <a:endParaRPr lang="en-US" dirty="0"/>
          </a:p>
        </p:txBody>
      </p:sp>
      <p:sp>
        <p:nvSpPr>
          <p:cNvPr id="4" name="Date Placeholder 3"/>
          <p:cNvSpPr>
            <a:spLocks noGrp="1"/>
          </p:cNvSpPr>
          <p:nvPr>
            <p:ph type="dt" sz="half" idx="16"/>
          </p:nvPr>
        </p:nvSpPr>
        <p:spPr/>
        <p:txBody>
          <a:bodyPr/>
          <a:lstStyle/>
          <a:p>
            <a:pPr>
              <a:defRPr/>
            </a:pPr>
            <a:fld id="{8A9F8D95-9623-4177-A98F-805AE3CAEF96}" type="datetime1">
              <a:rPr lang="id-ID" smtClean="0"/>
              <a:pPr>
                <a:defRPr/>
              </a:pPr>
              <a:t>09/09/2014</a:t>
            </a:fld>
            <a:endParaRPr lang="en-US" dirty="0"/>
          </a:p>
        </p:txBody>
      </p:sp>
      <p:sp>
        <p:nvSpPr>
          <p:cNvPr id="5" name="Title 4"/>
          <p:cNvSpPr>
            <a:spLocks noGrp="1"/>
          </p:cNvSpPr>
          <p:nvPr>
            <p:ph type="title"/>
          </p:nvPr>
        </p:nvSpPr>
        <p:spPr>
          <a:xfrm>
            <a:off x="3766781" y="259307"/>
            <a:ext cx="4924781" cy="641239"/>
          </a:xfrm>
        </p:spPr>
        <p:txBody>
          <a:bodyPr/>
          <a:lstStyle/>
          <a:p>
            <a:r>
              <a:rPr lang="en-US" dirty="0" smtClean="0">
                <a:solidFill>
                  <a:schemeClr val="bg1"/>
                </a:solidFill>
              </a:rPr>
              <a:t>Who is a computing professional</a:t>
            </a:r>
            <a:r>
              <a:rPr lang="en-US" dirty="0" smtClean="0">
                <a:solidFill>
                  <a:schemeClr val="bg1"/>
                </a:solidFill>
              </a:rPr>
              <a:t>?</a:t>
            </a:r>
            <a:r>
              <a:rPr lang="id-ID" dirty="0" smtClean="0">
                <a:solidFill>
                  <a:schemeClr val="bg1"/>
                </a:solidFill>
              </a:rPr>
              <a:t> [2]</a:t>
            </a:r>
            <a:endParaRPr lang="en-US" dirty="0">
              <a:solidFill>
                <a:schemeClr val="bg1"/>
              </a:solidFill>
            </a:endParaRPr>
          </a:p>
        </p:txBody>
      </p:sp>
      <p:sp>
        <p:nvSpPr>
          <p:cNvPr id="6" name="Text Placeholder 5"/>
          <p:cNvSpPr>
            <a:spLocks noGrp="1"/>
          </p:cNvSpPr>
          <p:nvPr>
            <p:ph type="body" sz="quarter" idx="17"/>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365760" y="1446663"/>
            <a:ext cx="8326438" cy="4653885"/>
          </a:xfrm>
        </p:spPr>
        <p:txBody>
          <a:bodyPr>
            <a:normAutofit fontScale="77500" lnSpcReduction="20000"/>
          </a:bodyPr>
          <a:lstStyle/>
          <a:p>
            <a:r>
              <a:rPr lang="id-ID" dirty="0" smtClean="0"/>
              <a:t>Quality </a:t>
            </a:r>
            <a:r>
              <a:rPr lang="id-ID" dirty="0" smtClean="0"/>
              <a:t>Assurance </a:t>
            </a:r>
            <a:r>
              <a:rPr lang="id-ID" dirty="0" smtClean="0"/>
              <a:t>Team : </a:t>
            </a:r>
            <a:r>
              <a:rPr lang="en-US" dirty="0" smtClean="0"/>
              <a:t>Responsible for assuring the quality of all SW (i.e. making sure that </a:t>
            </a:r>
            <a:r>
              <a:rPr lang="en-US" sz="2000" b="1" dirty="0" smtClean="0"/>
              <a:t>it does what it is supposed to</a:t>
            </a:r>
            <a:r>
              <a:rPr lang="en-US" dirty="0" smtClean="0"/>
              <a:t>) that is produced at the organization</a:t>
            </a:r>
          </a:p>
          <a:p>
            <a:r>
              <a:rPr lang="id-ID" dirty="0" smtClean="0"/>
              <a:t>Technology </a:t>
            </a:r>
            <a:r>
              <a:rPr lang="id-ID" dirty="0" smtClean="0"/>
              <a:t>Transfer </a:t>
            </a:r>
            <a:r>
              <a:rPr lang="id-ID" dirty="0" smtClean="0"/>
              <a:t>Team : </a:t>
            </a:r>
            <a:r>
              <a:rPr lang="en-US" dirty="0" smtClean="0"/>
              <a:t>This team is responsible for:</a:t>
            </a:r>
          </a:p>
          <a:p>
            <a:pPr lvl="1"/>
            <a:r>
              <a:rPr lang="en-US" b="1" dirty="0" smtClean="0">
                <a:cs typeface="ＭＳ Ｐゴシック" charset="0"/>
              </a:rPr>
              <a:t>Evaluating </a:t>
            </a:r>
            <a:r>
              <a:rPr lang="en-US" dirty="0" smtClean="0"/>
              <a:t>new technologies, products, processes</a:t>
            </a:r>
          </a:p>
          <a:p>
            <a:pPr lvl="1"/>
            <a:r>
              <a:rPr lang="en-US" b="1" dirty="0" smtClean="0">
                <a:cs typeface="ＭＳ Ｐゴシック" charset="0"/>
              </a:rPr>
              <a:t>Selecting the </a:t>
            </a:r>
            <a:r>
              <a:rPr lang="en-US" dirty="0" smtClean="0"/>
              <a:t>ones that are right for the organization</a:t>
            </a:r>
          </a:p>
          <a:p>
            <a:pPr lvl="1"/>
            <a:r>
              <a:rPr lang="en-US" dirty="0" smtClean="0"/>
              <a:t>Developing an </a:t>
            </a:r>
            <a:r>
              <a:rPr lang="en-US" b="1" dirty="0" smtClean="0"/>
              <a:t>expertise</a:t>
            </a:r>
            <a:r>
              <a:rPr lang="en-US" dirty="0" smtClean="0"/>
              <a:t> in their use</a:t>
            </a:r>
          </a:p>
          <a:p>
            <a:pPr lvl="1"/>
            <a:r>
              <a:rPr lang="en-US" b="1" dirty="0" smtClean="0"/>
              <a:t>Introducing</a:t>
            </a:r>
            <a:r>
              <a:rPr lang="en-US" dirty="0" smtClean="0"/>
              <a:t> them in various ongoing/future projects</a:t>
            </a:r>
          </a:p>
          <a:p>
            <a:r>
              <a:rPr lang="id-ID" dirty="0" smtClean="0"/>
              <a:t>Support Team: </a:t>
            </a:r>
            <a:r>
              <a:rPr lang="en-US" dirty="0" smtClean="0"/>
              <a:t>Responsible for the </a:t>
            </a:r>
            <a:r>
              <a:rPr lang="en-US" b="1" dirty="0" smtClean="0"/>
              <a:t>maintenance</a:t>
            </a:r>
            <a:r>
              <a:rPr lang="en-US" dirty="0" smtClean="0">
                <a:solidFill>
                  <a:srgbClr val="00FF00"/>
                </a:solidFill>
              </a:rPr>
              <a:t>, </a:t>
            </a:r>
            <a:r>
              <a:rPr lang="en-US" b="1" dirty="0" smtClean="0"/>
              <a:t>expansion, improvement </a:t>
            </a:r>
            <a:r>
              <a:rPr lang="en-US" dirty="0" smtClean="0"/>
              <a:t>of the infrastructure consisting of:</a:t>
            </a:r>
          </a:p>
          <a:p>
            <a:pPr lvl="1"/>
            <a:r>
              <a:rPr lang="en-US" b="1" dirty="0" smtClean="0"/>
              <a:t>Workstations</a:t>
            </a:r>
            <a:r>
              <a:rPr lang="en-US" dirty="0" smtClean="0"/>
              <a:t>, servers, printers</a:t>
            </a:r>
          </a:p>
          <a:p>
            <a:pPr lvl="1"/>
            <a:r>
              <a:rPr lang="en-US" b="1" dirty="0" smtClean="0"/>
              <a:t>Networking</a:t>
            </a:r>
            <a:r>
              <a:rPr lang="en-US" dirty="0" smtClean="0"/>
              <a:t> equipment (router, switch, hub)</a:t>
            </a:r>
          </a:p>
          <a:p>
            <a:pPr lvl="1"/>
            <a:r>
              <a:rPr lang="en-US" b="1" dirty="0" smtClean="0"/>
              <a:t>SW</a:t>
            </a:r>
            <a:r>
              <a:rPr lang="en-US" dirty="0" smtClean="0"/>
              <a:t> (development SW, productivity SW, etc.)</a:t>
            </a:r>
          </a:p>
          <a:p>
            <a:pPr lvl="1"/>
            <a:r>
              <a:rPr lang="en-US" dirty="0" smtClean="0"/>
              <a:t>Network </a:t>
            </a:r>
            <a:r>
              <a:rPr lang="en-US" b="1" dirty="0" smtClean="0"/>
              <a:t>security</a:t>
            </a:r>
          </a:p>
          <a:p>
            <a:endParaRPr lang="en-US" dirty="0" smtClean="0"/>
          </a:p>
          <a:p>
            <a:pPr lvl="0"/>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4</a:t>
            </a:fld>
            <a:endParaRPr lang="en-US" dirty="0"/>
          </a:p>
        </p:txBody>
      </p:sp>
      <p:sp>
        <p:nvSpPr>
          <p:cNvPr id="4" name="Date Placeholder 3"/>
          <p:cNvSpPr>
            <a:spLocks noGrp="1"/>
          </p:cNvSpPr>
          <p:nvPr>
            <p:ph type="dt" sz="half" idx="16"/>
          </p:nvPr>
        </p:nvSpPr>
        <p:spPr/>
        <p:txBody>
          <a:bodyPr/>
          <a:lstStyle/>
          <a:p>
            <a:pPr>
              <a:defRPr/>
            </a:pPr>
            <a:fld id="{8A9F8D95-9623-4177-A98F-805AE3CAEF96}" type="datetime1">
              <a:rPr lang="id-ID" smtClean="0"/>
              <a:pPr>
                <a:defRPr/>
              </a:pPr>
              <a:t>09/09/2014</a:t>
            </a:fld>
            <a:endParaRPr lang="en-US" dirty="0"/>
          </a:p>
        </p:txBody>
      </p:sp>
      <p:sp>
        <p:nvSpPr>
          <p:cNvPr id="5" name="Title 4"/>
          <p:cNvSpPr>
            <a:spLocks noGrp="1"/>
          </p:cNvSpPr>
          <p:nvPr>
            <p:ph type="title"/>
          </p:nvPr>
        </p:nvSpPr>
        <p:spPr>
          <a:xfrm>
            <a:off x="3766781" y="259307"/>
            <a:ext cx="4924781" cy="641239"/>
          </a:xfrm>
        </p:spPr>
        <p:txBody>
          <a:bodyPr/>
          <a:lstStyle/>
          <a:p>
            <a:r>
              <a:rPr lang="en-US" dirty="0" smtClean="0">
                <a:solidFill>
                  <a:schemeClr val="bg1"/>
                </a:solidFill>
              </a:rPr>
              <a:t>Who is a computing professional</a:t>
            </a:r>
            <a:r>
              <a:rPr lang="en-US" dirty="0" smtClean="0">
                <a:solidFill>
                  <a:schemeClr val="bg1"/>
                </a:solidFill>
              </a:rPr>
              <a:t>?</a:t>
            </a:r>
            <a:r>
              <a:rPr lang="id-ID" dirty="0" smtClean="0">
                <a:solidFill>
                  <a:schemeClr val="bg1"/>
                </a:solidFill>
              </a:rPr>
              <a:t> [3]</a:t>
            </a:r>
            <a:endParaRPr lang="en-US" dirty="0">
              <a:solidFill>
                <a:schemeClr val="bg1"/>
              </a:solidFill>
            </a:endParaRPr>
          </a:p>
        </p:txBody>
      </p:sp>
      <p:sp>
        <p:nvSpPr>
          <p:cNvPr id="6" name="Text Placeholder 5"/>
          <p:cNvSpPr>
            <a:spLocks noGrp="1"/>
          </p:cNvSpPr>
          <p:nvPr>
            <p:ph type="body" sz="quarter" idx="17"/>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365760" y="1446663"/>
            <a:ext cx="8326438" cy="4588377"/>
          </a:xfrm>
        </p:spPr>
        <p:txBody>
          <a:bodyPr>
            <a:normAutofit fontScale="77500" lnSpcReduction="20000"/>
          </a:bodyPr>
          <a:lstStyle/>
          <a:p>
            <a:pPr>
              <a:spcAft>
                <a:spcPct val="85000"/>
              </a:spcAft>
            </a:pPr>
            <a:r>
              <a:rPr lang="en-US" dirty="0" smtClean="0"/>
              <a:t>Responsible for a project from after the </a:t>
            </a:r>
            <a:r>
              <a:rPr lang="en-US" b="1" dirty="0" smtClean="0"/>
              <a:t>specifications stage </a:t>
            </a:r>
            <a:r>
              <a:rPr lang="en-US" dirty="0" smtClean="0"/>
              <a:t>till the very </a:t>
            </a:r>
            <a:r>
              <a:rPr lang="en-US" dirty="0" smtClean="0"/>
              <a:t>end</a:t>
            </a:r>
            <a:endParaRPr lang="id-ID" dirty="0" smtClean="0"/>
          </a:p>
          <a:p>
            <a:r>
              <a:rPr lang="id-ID" dirty="0" smtClean="0"/>
              <a:t>Project Manager:</a:t>
            </a:r>
          </a:p>
          <a:p>
            <a:pPr lvl="1"/>
            <a:r>
              <a:rPr lang="en-US" dirty="0" smtClean="0"/>
              <a:t>Responsibilities:</a:t>
            </a:r>
          </a:p>
          <a:p>
            <a:pPr lvl="2"/>
            <a:r>
              <a:rPr lang="en-US" sz="2400" b="1" dirty="0" smtClean="0">
                <a:cs typeface="ＭＳ Ｐゴシック" charset="0"/>
              </a:rPr>
              <a:t>Planning </a:t>
            </a:r>
            <a:r>
              <a:rPr lang="en-US" dirty="0" smtClean="0"/>
              <a:t>and </a:t>
            </a:r>
            <a:r>
              <a:rPr lang="en-US" sz="2400" b="1" dirty="0" smtClean="0">
                <a:cs typeface="ＭＳ Ｐゴシック" charset="0"/>
              </a:rPr>
              <a:t>tracking of </a:t>
            </a:r>
            <a:r>
              <a:rPr lang="en-US" dirty="0" smtClean="0"/>
              <a:t>the project</a:t>
            </a:r>
          </a:p>
          <a:p>
            <a:pPr lvl="2"/>
            <a:r>
              <a:rPr lang="en-US" dirty="0" smtClean="0"/>
              <a:t>Arranging of the appropriate </a:t>
            </a:r>
            <a:r>
              <a:rPr lang="en-US" sz="2400" b="1" dirty="0" smtClean="0">
                <a:cs typeface="ＭＳ Ｐゴシック" charset="0"/>
              </a:rPr>
              <a:t>resources</a:t>
            </a:r>
          </a:p>
          <a:p>
            <a:pPr lvl="2"/>
            <a:r>
              <a:rPr lang="en-US" sz="2400" b="1" dirty="0" smtClean="0">
                <a:cs typeface="ＭＳ Ｐゴシック" charset="0"/>
              </a:rPr>
              <a:t>Client relationship </a:t>
            </a:r>
            <a:r>
              <a:rPr lang="en-US" dirty="0" smtClean="0"/>
              <a:t>management</a:t>
            </a:r>
            <a:endParaRPr lang="id-ID" dirty="0" smtClean="0"/>
          </a:p>
          <a:p>
            <a:r>
              <a:rPr lang="id-ID" dirty="0" smtClean="0"/>
              <a:t>SW Architect</a:t>
            </a:r>
          </a:p>
          <a:p>
            <a:pPr lvl="1"/>
            <a:r>
              <a:rPr lang="en-US" dirty="0" smtClean="0"/>
              <a:t>Responsibilities</a:t>
            </a:r>
            <a:r>
              <a:rPr lang="en-US" dirty="0" smtClean="0"/>
              <a:t>:</a:t>
            </a:r>
          </a:p>
          <a:p>
            <a:pPr lvl="2"/>
            <a:r>
              <a:rPr lang="en-US" dirty="0" smtClean="0"/>
              <a:t>Technical </a:t>
            </a:r>
            <a:r>
              <a:rPr lang="en-US" sz="2400" b="1" dirty="0" smtClean="0">
                <a:cs typeface="ＭＳ Ｐゴシック" charset="0"/>
              </a:rPr>
              <a:t>guru of </a:t>
            </a:r>
            <a:r>
              <a:rPr lang="en-US" dirty="0" smtClean="0"/>
              <a:t>the project</a:t>
            </a:r>
          </a:p>
          <a:p>
            <a:pPr lvl="2"/>
            <a:r>
              <a:rPr lang="en-US" sz="2400" b="1" dirty="0" smtClean="0">
                <a:cs typeface="ＭＳ Ｐゴシック" charset="0"/>
              </a:rPr>
              <a:t>Technology selection</a:t>
            </a:r>
          </a:p>
          <a:p>
            <a:pPr lvl="2"/>
            <a:r>
              <a:rPr lang="en-US" sz="2500" b="1" dirty="0" smtClean="0">
                <a:cs typeface="ＭＳ Ｐゴシック" charset="0"/>
              </a:rPr>
              <a:t>High-level design</a:t>
            </a:r>
          </a:p>
          <a:p>
            <a:pPr lvl="2"/>
            <a:r>
              <a:rPr lang="en-US" dirty="0" smtClean="0"/>
              <a:t>Makes certain that the implementation remains </a:t>
            </a:r>
            <a:r>
              <a:rPr lang="en-US" sz="2500" b="1" dirty="0" smtClean="0">
                <a:cs typeface="ＭＳ Ｐゴシック" charset="0"/>
              </a:rPr>
              <a:t>true to the design</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5</a:t>
            </a:fld>
            <a:endParaRPr lang="en-US" dirty="0"/>
          </a:p>
        </p:txBody>
      </p:sp>
      <p:sp>
        <p:nvSpPr>
          <p:cNvPr id="4" name="Date Placeholder 3"/>
          <p:cNvSpPr>
            <a:spLocks noGrp="1"/>
          </p:cNvSpPr>
          <p:nvPr>
            <p:ph type="dt" sz="half" idx="16"/>
          </p:nvPr>
        </p:nvSpPr>
        <p:spPr/>
        <p:txBody>
          <a:bodyPr/>
          <a:lstStyle/>
          <a:p>
            <a:pPr>
              <a:defRPr/>
            </a:pPr>
            <a:fld id="{8A9F8D95-9623-4177-A98F-805AE3CAEF96}" type="datetime1">
              <a:rPr lang="id-ID" smtClean="0"/>
              <a:pPr>
                <a:defRPr/>
              </a:pPr>
              <a:t>08/09/2014</a:t>
            </a:fld>
            <a:endParaRPr lang="en-US" dirty="0"/>
          </a:p>
        </p:txBody>
      </p:sp>
      <p:sp>
        <p:nvSpPr>
          <p:cNvPr id="5" name="Title 4"/>
          <p:cNvSpPr>
            <a:spLocks noGrp="1"/>
          </p:cNvSpPr>
          <p:nvPr>
            <p:ph type="title"/>
          </p:nvPr>
        </p:nvSpPr>
        <p:spPr>
          <a:xfrm>
            <a:off x="3766781" y="259307"/>
            <a:ext cx="4924781" cy="641239"/>
          </a:xfrm>
        </p:spPr>
        <p:txBody>
          <a:bodyPr/>
          <a:lstStyle/>
          <a:p>
            <a:r>
              <a:rPr lang="id-ID" dirty="0" smtClean="0">
                <a:solidFill>
                  <a:schemeClr val="bg1"/>
                </a:solidFill>
              </a:rPr>
              <a:t>Development Team</a:t>
            </a:r>
            <a:endParaRPr lang="en-US" dirty="0">
              <a:solidFill>
                <a:schemeClr val="bg1"/>
              </a:solidFill>
            </a:endParaRPr>
          </a:p>
        </p:txBody>
      </p:sp>
      <p:sp>
        <p:nvSpPr>
          <p:cNvPr id="6" name="Text Placeholder 5"/>
          <p:cNvSpPr>
            <a:spLocks noGrp="1"/>
          </p:cNvSpPr>
          <p:nvPr>
            <p:ph type="body" sz="quarter" idx="17"/>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365760" y="1446663"/>
            <a:ext cx="8326438" cy="4588377"/>
          </a:xfrm>
        </p:spPr>
        <p:txBody>
          <a:bodyPr>
            <a:normAutofit/>
          </a:bodyPr>
          <a:lstStyle/>
          <a:p>
            <a:r>
              <a:rPr lang="id-ID" dirty="0" smtClean="0"/>
              <a:t>Team Lead</a:t>
            </a:r>
          </a:p>
          <a:p>
            <a:pPr lvl="1"/>
            <a:r>
              <a:rPr lang="en-US" dirty="0" smtClean="0"/>
              <a:t>Responsibilities</a:t>
            </a:r>
            <a:r>
              <a:rPr lang="en-US" dirty="0" smtClean="0"/>
              <a:t>:</a:t>
            </a:r>
          </a:p>
          <a:p>
            <a:pPr lvl="2"/>
            <a:r>
              <a:rPr lang="en-US" b="1" dirty="0" smtClean="0"/>
              <a:t>Planning </a:t>
            </a:r>
            <a:r>
              <a:rPr lang="en-US" dirty="0" smtClean="0"/>
              <a:t>and </a:t>
            </a:r>
            <a:r>
              <a:rPr lang="en-US" b="1" dirty="0" smtClean="0"/>
              <a:t>tracking </a:t>
            </a:r>
            <a:r>
              <a:rPr lang="en-US" dirty="0" smtClean="0"/>
              <a:t>of the project</a:t>
            </a:r>
          </a:p>
          <a:p>
            <a:pPr lvl="2"/>
            <a:r>
              <a:rPr lang="en-US" b="1" dirty="0" smtClean="0"/>
              <a:t>Detailed design</a:t>
            </a:r>
          </a:p>
          <a:p>
            <a:pPr lvl="2"/>
            <a:r>
              <a:rPr lang="en-US" b="1" dirty="0" smtClean="0"/>
              <a:t>Professional development </a:t>
            </a:r>
            <a:r>
              <a:rPr lang="en-US" dirty="0" smtClean="0"/>
              <a:t>of team members</a:t>
            </a:r>
          </a:p>
          <a:p>
            <a:pPr lvl="2"/>
            <a:r>
              <a:rPr lang="en-US" b="1" dirty="0" smtClean="0"/>
              <a:t>Development activities, </a:t>
            </a:r>
            <a:r>
              <a:rPr lang="en-US" dirty="0" smtClean="0"/>
              <a:t>in case of small teams</a:t>
            </a:r>
          </a:p>
          <a:p>
            <a:r>
              <a:rPr lang="id-ID" dirty="0" smtClean="0">
                <a:cs typeface="+mn-cs"/>
              </a:rPr>
              <a:t>Developer</a:t>
            </a:r>
          </a:p>
          <a:p>
            <a:pPr lvl="1"/>
            <a:r>
              <a:rPr lang="en-US" dirty="0" smtClean="0"/>
              <a:t>Responsibilities</a:t>
            </a:r>
            <a:r>
              <a:rPr lang="en-US" dirty="0" smtClean="0"/>
              <a:t>:</a:t>
            </a:r>
          </a:p>
          <a:p>
            <a:pPr lvl="2"/>
            <a:r>
              <a:rPr lang="en-US" b="1" dirty="0" smtClean="0"/>
              <a:t>Module-level design</a:t>
            </a:r>
          </a:p>
          <a:p>
            <a:pPr lvl="2"/>
            <a:r>
              <a:rPr lang="en-US" b="1" dirty="0" smtClean="0"/>
              <a:t>Coding</a:t>
            </a:r>
          </a:p>
          <a:p>
            <a:pPr lvl="2"/>
            <a:r>
              <a:rPr lang="en-US" b="1" dirty="0" smtClean="0"/>
              <a:t>Unit-testing</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6</a:t>
            </a:fld>
            <a:endParaRPr lang="en-US" dirty="0"/>
          </a:p>
        </p:txBody>
      </p:sp>
      <p:sp>
        <p:nvSpPr>
          <p:cNvPr id="4" name="Date Placeholder 3"/>
          <p:cNvSpPr>
            <a:spLocks noGrp="1"/>
          </p:cNvSpPr>
          <p:nvPr>
            <p:ph type="dt" sz="half" idx="16"/>
          </p:nvPr>
        </p:nvSpPr>
        <p:spPr/>
        <p:txBody>
          <a:bodyPr/>
          <a:lstStyle/>
          <a:p>
            <a:pPr>
              <a:defRPr/>
            </a:pPr>
            <a:fld id="{8A9F8D95-9623-4177-A98F-805AE3CAEF96}" type="datetime1">
              <a:rPr lang="id-ID" smtClean="0"/>
              <a:pPr>
                <a:defRPr/>
              </a:pPr>
              <a:t>08/09/2014</a:t>
            </a:fld>
            <a:endParaRPr lang="en-US" dirty="0"/>
          </a:p>
        </p:txBody>
      </p:sp>
      <p:sp>
        <p:nvSpPr>
          <p:cNvPr id="5" name="Title 4"/>
          <p:cNvSpPr>
            <a:spLocks noGrp="1"/>
          </p:cNvSpPr>
          <p:nvPr>
            <p:ph type="title"/>
          </p:nvPr>
        </p:nvSpPr>
        <p:spPr>
          <a:xfrm>
            <a:off x="3766781" y="259307"/>
            <a:ext cx="4924781" cy="641239"/>
          </a:xfrm>
        </p:spPr>
        <p:txBody>
          <a:bodyPr/>
          <a:lstStyle/>
          <a:p>
            <a:r>
              <a:rPr lang="id-ID" dirty="0" smtClean="0">
                <a:solidFill>
                  <a:schemeClr val="bg1"/>
                </a:solidFill>
              </a:rPr>
              <a:t>Development Team</a:t>
            </a:r>
            <a:endParaRPr lang="en-US" dirty="0">
              <a:solidFill>
                <a:schemeClr val="bg1"/>
              </a:solidFill>
            </a:endParaRPr>
          </a:p>
        </p:txBody>
      </p:sp>
      <p:sp>
        <p:nvSpPr>
          <p:cNvPr id="6" name="Text Placeholder 5"/>
          <p:cNvSpPr>
            <a:spLocks noGrp="1"/>
          </p:cNvSpPr>
          <p:nvPr>
            <p:ph type="body" sz="quarter" idx="17"/>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365760" y="1446663"/>
            <a:ext cx="8326438" cy="4588377"/>
          </a:xfrm>
        </p:spPr>
        <p:txBody>
          <a:bodyPr>
            <a:normAutofit/>
          </a:bodyPr>
          <a:lstStyle/>
          <a:p>
            <a:pPr>
              <a:lnSpc>
                <a:spcPct val="85000"/>
              </a:lnSpc>
            </a:pPr>
            <a:r>
              <a:rPr lang="en-US" dirty="0" smtClean="0"/>
              <a:t>CEO – Chief Executive Officer</a:t>
            </a:r>
          </a:p>
          <a:p>
            <a:pPr lvl="1">
              <a:lnSpc>
                <a:spcPct val="85000"/>
              </a:lnSpc>
            </a:pPr>
            <a:r>
              <a:rPr lang="en-US" dirty="0" smtClean="0"/>
              <a:t>Developer of the </a:t>
            </a:r>
            <a:r>
              <a:rPr lang="en-US" b="1" dirty="0" smtClean="0"/>
              <a:t>vision</a:t>
            </a:r>
            <a:r>
              <a:rPr lang="en-US" dirty="0" smtClean="0"/>
              <a:t> of the organization</a:t>
            </a:r>
          </a:p>
          <a:p>
            <a:pPr lvl="1">
              <a:lnSpc>
                <a:spcPct val="85000"/>
              </a:lnSpc>
            </a:pPr>
            <a:r>
              <a:rPr lang="en-US" dirty="0" smtClean="0"/>
              <a:t>Great </a:t>
            </a:r>
            <a:r>
              <a:rPr lang="en-US" b="1" dirty="0" smtClean="0"/>
              <a:t>PR </a:t>
            </a:r>
            <a:r>
              <a:rPr lang="en-US" dirty="0" smtClean="0"/>
              <a:t>skills</a:t>
            </a:r>
          </a:p>
          <a:p>
            <a:pPr lvl="1">
              <a:lnSpc>
                <a:spcPct val="85000"/>
              </a:lnSpc>
            </a:pPr>
            <a:r>
              <a:rPr lang="en-US" dirty="0" smtClean="0"/>
              <a:t>Great knack for spotting</a:t>
            </a:r>
            <a:r>
              <a:rPr lang="en-US" b="1" dirty="0" smtClean="0"/>
              <a:t> talent</a:t>
            </a:r>
          </a:p>
          <a:p>
            <a:pPr>
              <a:lnSpc>
                <a:spcPct val="85000"/>
              </a:lnSpc>
            </a:pPr>
            <a:r>
              <a:rPr lang="en-US" dirty="0" smtClean="0"/>
              <a:t>COO </a:t>
            </a:r>
            <a:r>
              <a:rPr lang="en-US" dirty="0" smtClean="0"/>
              <a:t>– Chief Operating Officer</a:t>
            </a:r>
          </a:p>
          <a:p>
            <a:pPr lvl="1">
              <a:lnSpc>
                <a:spcPct val="85000"/>
              </a:lnSpc>
            </a:pPr>
            <a:r>
              <a:rPr lang="en-US" dirty="0" smtClean="0"/>
              <a:t>Responsible for the </a:t>
            </a:r>
            <a:r>
              <a:rPr lang="en-US" b="1" dirty="0" smtClean="0"/>
              <a:t>day-to-day operations</a:t>
            </a:r>
          </a:p>
          <a:p>
            <a:pPr lvl="1">
              <a:lnSpc>
                <a:spcPct val="85000"/>
              </a:lnSpc>
            </a:pPr>
            <a:r>
              <a:rPr lang="en-US" dirty="0" smtClean="0"/>
              <a:t>Great </a:t>
            </a:r>
            <a:r>
              <a:rPr lang="en-US" b="1" dirty="0" smtClean="0"/>
              <a:t>planning </a:t>
            </a:r>
            <a:r>
              <a:rPr lang="en-US" dirty="0" smtClean="0"/>
              <a:t>&amp; </a:t>
            </a:r>
            <a:r>
              <a:rPr lang="en-US" b="1" dirty="0" smtClean="0"/>
              <a:t>interpersonal skills</a:t>
            </a:r>
          </a:p>
          <a:p>
            <a:pPr>
              <a:lnSpc>
                <a:spcPct val="85000"/>
              </a:lnSpc>
            </a:pPr>
            <a:r>
              <a:rPr lang="en-US" dirty="0" smtClean="0"/>
              <a:t>CMSO </a:t>
            </a:r>
            <a:r>
              <a:rPr lang="en-US" dirty="0" smtClean="0"/>
              <a:t>– Chief Marketing &amp; Sales Officer</a:t>
            </a:r>
          </a:p>
          <a:p>
            <a:pPr lvl="1">
              <a:lnSpc>
                <a:spcPct val="85000"/>
              </a:lnSpc>
            </a:pPr>
            <a:r>
              <a:rPr lang="en-US" dirty="0" smtClean="0"/>
              <a:t>Responsible for </a:t>
            </a:r>
            <a:r>
              <a:rPr lang="en-US" b="1" dirty="0" smtClean="0"/>
              <a:t>bringing in work</a:t>
            </a:r>
          </a:p>
          <a:p>
            <a:pPr lvl="1">
              <a:lnSpc>
                <a:spcPct val="85000"/>
              </a:lnSpc>
            </a:pPr>
            <a:r>
              <a:rPr lang="en-US" dirty="0" smtClean="0">
                <a:solidFill>
                  <a:schemeClr val="tx2"/>
                </a:solidFill>
              </a:rPr>
              <a:t>I</a:t>
            </a:r>
            <a:r>
              <a:rPr lang="en-US" b="1" dirty="0" smtClean="0"/>
              <a:t>nnovative</a:t>
            </a:r>
          </a:p>
          <a:p>
            <a:endParaRPr lang="en-US"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7</a:t>
            </a:fld>
            <a:endParaRPr lang="en-US" dirty="0"/>
          </a:p>
        </p:txBody>
      </p:sp>
      <p:sp>
        <p:nvSpPr>
          <p:cNvPr id="4" name="Date Placeholder 3"/>
          <p:cNvSpPr>
            <a:spLocks noGrp="1"/>
          </p:cNvSpPr>
          <p:nvPr>
            <p:ph type="dt" sz="half" idx="16"/>
          </p:nvPr>
        </p:nvSpPr>
        <p:spPr/>
        <p:txBody>
          <a:bodyPr/>
          <a:lstStyle/>
          <a:p>
            <a:pPr>
              <a:defRPr/>
            </a:pPr>
            <a:fld id="{8A9F8D95-9623-4177-A98F-805AE3CAEF96}" type="datetime1">
              <a:rPr lang="id-ID" smtClean="0"/>
              <a:pPr>
                <a:defRPr/>
              </a:pPr>
              <a:t>09/09/2014</a:t>
            </a:fld>
            <a:endParaRPr lang="en-US" dirty="0"/>
          </a:p>
        </p:txBody>
      </p:sp>
      <p:sp>
        <p:nvSpPr>
          <p:cNvPr id="5" name="Title 4"/>
          <p:cNvSpPr>
            <a:spLocks noGrp="1"/>
          </p:cNvSpPr>
          <p:nvPr>
            <p:ph type="title"/>
          </p:nvPr>
        </p:nvSpPr>
        <p:spPr>
          <a:xfrm>
            <a:off x="3766781" y="259307"/>
            <a:ext cx="4924781" cy="641239"/>
          </a:xfrm>
        </p:spPr>
        <p:txBody>
          <a:bodyPr/>
          <a:lstStyle/>
          <a:p>
            <a:r>
              <a:rPr lang="id-ID" dirty="0" smtClean="0">
                <a:solidFill>
                  <a:schemeClr val="bg1"/>
                </a:solidFill>
              </a:rPr>
              <a:t>Executive Team</a:t>
            </a:r>
            <a:endParaRPr lang="en-US" dirty="0">
              <a:solidFill>
                <a:schemeClr val="bg1"/>
              </a:solidFill>
            </a:endParaRPr>
          </a:p>
        </p:txBody>
      </p:sp>
      <p:sp>
        <p:nvSpPr>
          <p:cNvPr id="6" name="Text Placeholder 5"/>
          <p:cNvSpPr>
            <a:spLocks noGrp="1"/>
          </p:cNvSpPr>
          <p:nvPr>
            <p:ph type="body" sz="quarter" idx="17"/>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365760" y="1446663"/>
            <a:ext cx="8326438" cy="4588377"/>
          </a:xfrm>
        </p:spPr>
        <p:txBody>
          <a:bodyPr>
            <a:normAutofit/>
          </a:bodyPr>
          <a:lstStyle/>
          <a:p>
            <a:pPr>
              <a:lnSpc>
                <a:spcPct val="90000"/>
              </a:lnSpc>
              <a:spcAft>
                <a:spcPct val="90000"/>
              </a:spcAft>
            </a:pPr>
            <a:r>
              <a:rPr lang="en-US" dirty="0" smtClean="0"/>
              <a:t>Ethics is a </a:t>
            </a:r>
            <a:r>
              <a:rPr lang="en-US" b="1" dirty="0" smtClean="0"/>
              <a:t>collection of heuristics </a:t>
            </a:r>
            <a:r>
              <a:rPr lang="en-US" dirty="0" smtClean="0"/>
              <a:t>that, when followed, </a:t>
            </a:r>
            <a:r>
              <a:rPr lang="en-US" b="1" dirty="0" smtClean="0"/>
              <a:t>improves our way of </a:t>
            </a:r>
            <a:r>
              <a:rPr lang="en-US" b="1" dirty="0" smtClean="0"/>
              <a:t>life</a:t>
            </a:r>
            <a:endParaRPr lang="id-ID" b="1" dirty="0" smtClean="0"/>
          </a:p>
          <a:p>
            <a:pPr>
              <a:spcAft>
                <a:spcPct val="100000"/>
              </a:spcAft>
            </a:pPr>
            <a:r>
              <a:rPr lang="en-US" dirty="0" smtClean="0"/>
              <a:t>The professional ethics provide a way of </a:t>
            </a:r>
            <a:r>
              <a:rPr lang="en-US" b="1" dirty="0" smtClean="0"/>
              <a:t>simplifying </a:t>
            </a:r>
            <a:r>
              <a:rPr lang="en-US" dirty="0" smtClean="0"/>
              <a:t>our </a:t>
            </a:r>
            <a:r>
              <a:rPr lang="en-US" b="1" dirty="0" smtClean="0"/>
              <a:t>decision making process</a:t>
            </a:r>
          </a:p>
          <a:p>
            <a:pPr>
              <a:spcAft>
                <a:spcPct val="100000"/>
              </a:spcAft>
            </a:pPr>
            <a:r>
              <a:rPr lang="en-US" dirty="0" smtClean="0"/>
              <a:t>We also looked at few</a:t>
            </a:r>
            <a:r>
              <a:rPr lang="en-US" dirty="0" smtClean="0">
                <a:solidFill>
                  <a:schemeClr val="tx2"/>
                </a:solidFill>
              </a:rPr>
              <a:t> </a:t>
            </a:r>
            <a:r>
              <a:rPr lang="en-US" b="1" dirty="0" smtClean="0"/>
              <a:t>situations </a:t>
            </a:r>
            <a:r>
              <a:rPr lang="en-US" dirty="0" smtClean="0"/>
              <a:t>where a</a:t>
            </a:r>
            <a:r>
              <a:rPr lang="en-US" dirty="0" smtClean="0">
                <a:solidFill>
                  <a:schemeClr val="tx2"/>
                </a:solidFill>
              </a:rPr>
              <a:t> </a:t>
            </a:r>
            <a:r>
              <a:rPr lang="en-US" b="1" dirty="0" smtClean="0"/>
              <a:t>knowledge of professional ethics </a:t>
            </a:r>
            <a:r>
              <a:rPr lang="en-US" dirty="0" smtClean="0"/>
              <a:t>would have</a:t>
            </a:r>
            <a:r>
              <a:rPr lang="en-US" dirty="0" smtClean="0">
                <a:solidFill>
                  <a:schemeClr val="tx2"/>
                </a:solidFill>
              </a:rPr>
              <a:t> </a:t>
            </a:r>
            <a:r>
              <a:rPr lang="en-US" b="1" dirty="0" smtClean="0"/>
              <a:t>simplified </a:t>
            </a:r>
            <a:r>
              <a:rPr lang="en-US" dirty="0" smtClean="0"/>
              <a:t>the process of</a:t>
            </a:r>
            <a:r>
              <a:rPr lang="en-US" dirty="0" smtClean="0">
                <a:solidFill>
                  <a:schemeClr val="tx2"/>
                </a:solidFill>
              </a:rPr>
              <a:t> </a:t>
            </a:r>
            <a:r>
              <a:rPr lang="en-US" b="1" dirty="0" smtClean="0"/>
              <a:t>decision </a:t>
            </a:r>
            <a:r>
              <a:rPr lang="en-US" b="1" dirty="0" smtClean="0"/>
              <a:t>making</a:t>
            </a:r>
            <a:endParaRPr lang="en-US" b="1" dirty="0" smtClean="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8</a:t>
            </a:fld>
            <a:endParaRPr lang="en-US" dirty="0"/>
          </a:p>
        </p:txBody>
      </p:sp>
      <p:sp>
        <p:nvSpPr>
          <p:cNvPr id="4" name="Date Placeholder 3"/>
          <p:cNvSpPr>
            <a:spLocks noGrp="1"/>
          </p:cNvSpPr>
          <p:nvPr>
            <p:ph type="dt" sz="half" idx="16"/>
          </p:nvPr>
        </p:nvSpPr>
        <p:spPr/>
        <p:txBody>
          <a:bodyPr/>
          <a:lstStyle/>
          <a:p>
            <a:pPr>
              <a:defRPr/>
            </a:pPr>
            <a:fld id="{8A9F8D95-9623-4177-A98F-805AE3CAEF96}" type="datetime1">
              <a:rPr lang="id-ID" smtClean="0"/>
              <a:pPr>
                <a:defRPr/>
              </a:pPr>
              <a:t>09/09/2014</a:t>
            </a:fld>
            <a:endParaRPr lang="en-US" dirty="0"/>
          </a:p>
        </p:txBody>
      </p:sp>
      <p:sp>
        <p:nvSpPr>
          <p:cNvPr id="5" name="Title 4"/>
          <p:cNvSpPr>
            <a:spLocks noGrp="1"/>
          </p:cNvSpPr>
          <p:nvPr>
            <p:ph type="title"/>
          </p:nvPr>
        </p:nvSpPr>
        <p:spPr>
          <a:xfrm>
            <a:off x="3766781" y="259307"/>
            <a:ext cx="4924781" cy="641239"/>
          </a:xfrm>
        </p:spPr>
        <p:txBody>
          <a:bodyPr/>
          <a:lstStyle/>
          <a:p>
            <a:r>
              <a:rPr lang="id-ID" dirty="0" smtClean="0">
                <a:solidFill>
                  <a:schemeClr val="bg1"/>
                </a:solidFill>
              </a:rPr>
              <a:t>Profesional Ethic’s</a:t>
            </a:r>
            <a:endParaRPr lang="en-US" dirty="0">
              <a:solidFill>
                <a:schemeClr val="bg1"/>
              </a:solidFill>
            </a:endParaRPr>
          </a:p>
        </p:txBody>
      </p:sp>
      <p:sp>
        <p:nvSpPr>
          <p:cNvPr id="6" name="Text Placeholder 5"/>
          <p:cNvSpPr>
            <a:spLocks noGrp="1"/>
          </p:cNvSpPr>
          <p:nvPr>
            <p:ph type="body" sz="quarter" idx="17"/>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365760" y="1446663"/>
            <a:ext cx="8326438" cy="4588377"/>
          </a:xfrm>
        </p:spPr>
        <p:txBody>
          <a:bodyPr>
            <a:normAutofit/>
          </a:bodyPr>
          <a:lstStyle/>
          <a:p>
            <a:pPr marL="450850" indent="-450850"/>
            <a:r>
              <a:rPr lang="en-US" dirty="0" smtClean="0"/>
              <a:t>To </a:t>
            </a:r>
            <a:r>
              <a:rPr lang="en-US" b="1" dirty="0" smtClean="0"/>
              <a:t>visualize</a:t>
            </a:r>
            <a:r>
              <a:rPr lang="en-US" dirty="0" smtClean="0"/>
              <a:t> the </a:t>
            </a:r>
            <a:r>
              <a:rPr lang="en-US" b="1" dirty="0" smtClean="0"/>
              <a:t>advances</a:t>
            </a:r>
            <a:r>
              <a:rPr lang="en-US" dirty="0" smtClean="0"/>
              <a:t> in computing that will take place in the future</a:t>
            </a:r>
          </a:p>
          <a:p>
            <a:pPr marL="450850" indent="-450850"/>
            <a:r>
              <a:rPr lang="en-US" dirty="0" smtClean="0"/>
              <a:t>To </a:t>
            </a:r>
            <a:r>
              <a:rPr lang="en-US" dirty="0" smtClean="0"/>
              <a:t>visualize the </a:t>
            </a:r>
            <a:r>
              <a:rPr lang="en-US" b="1" dirty="0" smtClean="0"/>
              <a:t>impact</a:t>
            </a:r>
            <a:r>
              <a:rPr lang="en-US" dirty="0" smtClean="0"/>
              <a:t> of computing on our </a:t>
            </a:r>
            <a:r>
              <a:rPr lang="en-US" dirty="0" smtClean="0"/>
              <a:t>future</a:t>
            </a:r>
            <a:endParaRPr lang="id-ID" dirty="0" smtClean="0"/>
          </a:p>
          <a:p>
            <a:pPr marL="450850" indent="-450850"/>
            <a:r>
              <a:rPr lang="id-ID" dirty="0" smtClean="0"/>
              <a:t>And the important part : </a:t>
            </a:r>
            <a:r>
              <a:rPr lang="id-ID" b="1" dirty="0" smtClean="0"/>
              <a:t>decide our place in the future</a:t>
            </a:r>
            <a:endParaRPr lang="en-US" b="1" dirty="0"/>
          </a:p>
        </p:txBody>
      </p:sp>
      <p:sp>
        <p:nvSpPr>
          <p:cNvPr id="3" name="Slide Number Placeholder 2"/>
          <p:cNvSpPr>
            <a:spLocks noGrp="1"/>
          </p:cNvSpPr>
          <p:nvPr>
            <p:ph type="sldNum" sz="quarter" idx="15"/>
          </p:nvPr>
        </p:nvSpPr>
        <p:spPr/>
        <p:txBody>
          <a:bodyPr/>
          <a:lstStyle/>
          <a:p>
            <a:pPr>
              <a:defRPr/>
            </a:pPr>
            <a:fld id="{1F2884EB-C6E3-684C-A39B-0E652C4E0E60}" type="slidenum">
              <a:rPr lang="en-US" smtClean="0"/>
              <a:pPr>
                <a:defRPr/>
              </a:pPr>
              <a:t>9</a:t>
            </a:fld>
            <a:endParaRPr lang="en-US" dirty="0"/>
          </a:p>
        </p:txBody>
      </p:sp>
      <p:sp>
        <p:nvSpPr>
          <p:cNvPr id="4" name="Date Placeholder 3"/>
          <p:cNvSpPr>
            <a:spLocks noGrp="1"/>
          </p:cNvSpPr>
          <p:nvPr>
            <p:ph type="dt" sz="half" idx="16"/>
          </p:nvPr>
        </p:nvSpPr>
        <p:spPr/>
        <p:txBody>
          <a:bodyPr/>
          <a:lstStyle/>
          <a:p>
            <a:pPr>
              <a:defRPr/>
            </a:pPr>
            <a:fld id="{8A9F8D95-9623-4177-A98F-805AE3CAEF96}" type="datetime1">
              <a:rPr lang="id-ID" smtClean="0"/>
              <a:pPr>
                <a:defRPr/>
              </a:pPr>
              <a:t>09/09/2014</a:t>
            </a:fld>
            <a:endParaRPr lang="en-US" dirty="0"/>
          </a:p>
        </p:txBody>
      </p:sp>
      <p:sp>
        <p:nvSpPr>
          <p:cNvPr id="5" name="Title 4"/>
          <p:cNvSpPr>
            <a:spLocks noGrp="1"/>
          </p:cNvSpPr>
          <p:nvPr>
            <p:ph type="title"/>
          </p:nvPr>
        </p:nvSpPr>
        <p:spPr>
          <a:xfrm>
            <a:off x="3766781" y="259307"/>
            <a:ext cx="4924781" cy="641239"/>
          </a:xfrm>
        </p:spPr>
        <p:txBody>
          <a:bodyPr/>
          <a:lstStyle/>
          <a:p>
            <a:r>
              <a:rPr lang="id-ID" dirty="0" smtClean="0">
                <a:solidFill>
                  <a:schemeClr val="bg1"/>
                </a:solidFill>
              </a:rPr>
              <a:t>Today’s Goal</a:t>
            </a:r>
            <a:endParaRPr lang="en-US" dirty="0">
              <a:solidFill>
                <a:schemeClr val="bg1"/>
              </a:solidFill>
            </a:endParaRPr>
          </a:p>
        </p:txBody>
      </p:sp>
      <p:sp>
        <p:nvSpPr>
          <p:cNvPr id="6" name="Text Placeholder 5"/>
          <p:cNvSpPr>
            <a:spLocks noGrp="1"/>
          </p:cNvSpPr>
          <p:nvPr>
            <p:ph type="body" sz="quarter" idx="17"/>
          </p:nvPr>
        </p:nvSpPr>
        <p:spPr/>
        <p:txBody>
          <a:bodyPr/>
          <a:lstStyle/>
          <a:p>
            <a:endParaRPr lang="en-US"/>
          </a:p>
        </p:txBody>
      </p:sp>
    </p:spTree>
  </p:cSld>
  <p:clrMapOvr>
    <a:masterClrMapping/>
  </p:clrMapOvr>
</p:sld>
</file>

<file path=ppt/theme/theme1.xml><?xml version="1.0" encoding="utf-8"?>
<a:theme xmlns:a="http://schemas.openxmlformats.org/drawingml/2006/main" name="template_informatika_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1263</TotalTime>
  <Words>865</Words>
  <Application>Microsoft Office PowerPoint</Application>
  <PresentationFormat>On-screen Show (4:3)</PresentationFormat>
  <Paragraphs>140</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template_informatika_slide</vt:lpstr>
      <vt:lpstr>IFG3A3 KEPROFESIAN BIDANG INFORMATIKA Pertemuan 5:  The Future Of Computing</vt:lpstr>
      <vt:lpstr>Who is a computing professional? [1]</vt:lpstr>
      <vt:lpstr>Who is a computing professional? [2]</vt:lpstr>
      <vt:lpstr>Who is a computing professional? [3]</vt:lpstr>
      <vt:lpstr>Development Team</vt:lpstr>
      <vt:lpstr>Development Team</vt:lpstr>
      <vt:lpstr>Executive Team</vt:lpstr>
      <vt:lpstr>Profesional Ethic’s</vt:lpstr>
      <vt:lpstr>Today’s Goal</vt:lpstr>
      <vt:lpstr>Stereotypes of CS Majors</vt:lpstr>
      <vt:lpstr>Computing &amp; Telecommunications</vt:lpstr>
      <vt:lpstr>Computing &amp; Telecommunications</vt:lpstr>
      <vt:lpstr>Computer Science Is Interdisciplinary</vt:lpstr>
      <vt:lpstr>Imagine About</vt:lpstr>
      <vt:lpstr>Tugas</vt:lpstr>
      <vt:lpstr>Reference</vt:lpstr>
      <vt:lpstr>Slide 17</vt:lpstr>
    </vt:vector>
  </TitlesOfParts>
  <Company>IEEE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Engel, Lisa Lisa.</dc:creator>
  <cp:lastModifiedBy>Tjokorda Agung Budi Wirayuda</cp:lastModifiedBy>
  <cp:revision>136</cp:revision>
  <dcterms:created xsi:type="dcterms:W3CDTF">2012-11-14T18:53:32Z</dcterms:created>
  <dcterms:modified xsi:type="dcterms:W3CDTF">2014-09-08T17:36:39Z</dcterms:modified>
</cp:coreProperties>
</file>