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25.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6.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showSpecialPlsOnTitleSld="0" firstSlideNum="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25.xml" Type="http://schemas.openxmlformats.org/officeDocument/2006/relationships/slide" Id="rId30"/><Relationship Target="slides/slide7.xml" Type="http://schemas.openxmlformats.org/officeDocument/2006/relationships/slide" Id="rId12"/><Relationship Target="slides/slide26.xml" Type="http://schemas.openxmlformats.org/officeDocument/2006/relationships/slide" Id="rId31"/><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presProps.xml" Type="http://schemas.openxmlformats.org/officeDocument/2006/relationships/presProps" Id="rId2"/><Relationship Target="slides/slide16.xml" Type="http://schemas.openxmlformats.org/officeDocument/2006/relationships/slide" Id="rId21"/><Relationship Target="theme/theme3.xml" Type="http://schemas.openxmlformats.org/officeDocument/2006/relationships/theme" Id="rId1"/><Relationship Target="slides/slide17.xml" Type="http://schemas.openxmlformats.org/officeDocument/2006/relationships/slide" Id="rId22"/><Relationship Target="slideMasters/slideMaster1.xml" Type="http://schemas.openxmlformats.org/officeDocument/2006/relationships/slideMaster" Id="rId4"/><Relationship Target="slides/slide18.xml" Type="http://schemas.openxmlformats.org/officeDocument/2006/relationships/slide" Id="rId23"/><Relationship Target="tableStyles.xml" Type="http://schemas.openxmlformats.org/officeDocument/2006/relationships/tableStyles" Id="rId3"/><Relationship Target="slides/slide19.xml" Type="http://schemas.openxmlformats.org/officeDocument/2006/relationships/slide" Id="rId24"/><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y="0" x="0"/>
          <a:ext cy="0" cx="0"/>
          <a:chOff y="0" x="0"/>
          <a:chExt cy="0" cx="0"/>
        </a:xfrm>
      </p:grpSpPr>
      <p:sp>
        <p:nvSpPr>
          <p:cNvPr id="2" name="Shape 2"/>
          <p:cNvSpPr txBox="1"/>
          <p:nvPr>
            <p:ph idx="2" type="hdr"/>
          </p:nvPr>
        </p:nvSpPr>
        <p:spPr>
          <a:xfrm>
            <a:off y="0" x="0"/>
            <a:ext cy="457200" cx="2971799"/>
          </a:xfrm>
          <a:prstGeom prst="rect">
            <a:avLst/>
          </a:prstGeom>
          <a:noFill/>
          <a:ln>
            <a:noFill/>
          </a:ln>
        </p:spPr>
        <p:txBody>
          <a:bodyPr bIns="91425" rIns="91425" lIns="91425" tIns="91425" anchor="t" anchorCtr="0"/>
          <a:lstStyle>
            <a:lvl1pPr algn="l" rtl="0" marR="0" indent="0" marL="0">
              <a:spcBef>
                <a:spcPts val="0"/>
              </a:spcBef>
              <a:spcAft>
                <a:spcPts val="0"/>
              </a:spcAft>
              <a:defRPr/>
            </a:lvl1pPr>
            <a:lvl2pPr algn="l" rtl="0" marR="0" indent="0" marL="457200">
              <a:spcBef>
                <a:spcPts val="0"/>
              </a:spcBef>
              <a:spcAft>
                <a:spcPts val="0"/>
              </a:spcAft>
              <a:defRPr/>
            </a:lvl2pPr>
            <a:lvl3pPr algn="l" rtl="0" marR="0" indent="0" marL="914400">
              <a:spcBef>
                <a:spcPts val="0"/>
              </a:spcBef>
              <a:spcAft>
                <a:spcPts val="0"/>
              </a:spcAft>
              <a:defRPr/>
            </a:lvl3pPr>
            <a:lvl4pPr algn="l" rtl="0" marR="0" indent="0" marL="1371600">
              <a:spcBef>
                <a:spcPts val="0"/>
              </a:spcBef>
              <a:spcAft>
                <a:spcPts val="0"/>
              </a:spcAft>
              <a:defRPr/>
            </a:lvl4pPr>
            <a:lvl5pPr algn="l" rtl="0" marR="0" indent="0" marL="1828800">
              <a:spcBef>
                <a:spcPts val="0"/>
              </a:spcBef>
              <a:spcAft>
                <a:spcPts val="0"/>
              </a:spcAft>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 name="Shape 3"/>
          <p:cNvSpPr txBox="1"/>
          <p:nvPr>
            <p:ph idx="10" type="dt"/>
          </p:nvPr>
        </p:nvSpPr>
        <p:spPr>
          <a:xfrm>
            <a:off y="0" x="3884612"/>
            <a:ext cy="457200" cx="2971799"/>
          </a:xfrm>
          <a:prstGeom prst="rect">
            <a:avLst/>
          </a:prstGeom>
          <a:noFill/>
          <a:ln>
            <a:noFill/>
          </a:ln>
        </p:spPr>
        <p:txBody>
          <a:bodyPr bIns="91425" rIns="91425" lIns="91425" tIns="91425" anchor="t" anchorCtr="0"/>
          <a:lstStyle>
            <a:lvl1pPr algn="r" rtl="0" marR="0" indent="0" marL="0">
              <a:spcBef>
                <a:spcPts val="0"/>
              </a:spcBef>
              <a:spcAft>
                <a:spcPts val="0"/>
              </a:spcAft>
              <a:defRPr/>
            </a:lvl1pPr>
            <a:lvl2pPr algn="l" rtl="0" marR="0" indent="0" marL="457200">
              <a:spcBef>
                <a:spcPts val="0"/>
              </a:spcBef>
              <a:spcAft>
                <a:spcPts val="0"/>
              </a:spcAft>
              <a:defRPr/>
            </a:lvl2pPr>
            <a:lvl3pPr algn="l" rtl="0" marR="0" indent="0" marL="914400">
              <a:spcBef>
                <a:spcPts val="0"/>
              </a:spcBef>
              <a:spcAft>
                <a:spcPts val="0"/>
              </a:spcAft>
              <a:defRPr/>
            </a:lvl3pPr>
            <a:lvl4pPr algn="l" rtl="0" marR="0" indent="0" marL="1371600">
              <a:spcBef>
                <a:spcPts val="0"/>
              </a:spcBef>
              <a:spcAft>
                <a:spcPts val="0"/>
              </a:spcAft>
              <a:defRPr/>
            </a:lvl4pPr>
            <a:lvl5pPr algn="l" rtl="0" marR="0" indent="0" marL="1828800">
              <a:spcBef>
                <a:spcPts val="0"/>
              </a:spcBef>
              <a:spcAft>
                <a:spcPts val="0"/>
              </a:spcAft>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4" name="Shape 4"/>
          <p:cNvSpPr/>
          <p:nvPr>
            <p:ph idx="3"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5" name="Shape 5"/>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 name="Shape 6"/>
          <p:cNvSpPr txBox="1"/>
          <p:nvPr>
            <p:ph idx="11" type="ftr"/>
          </p:nvPr>
        </p:nvSpPr>
        <p:spPr>
          <a:xfrm>
            <a:off y="8685213" x="0"/>
            <a:ext cy="457200" cx="2971799"/>
          </a:xfrm>
          <a:prstGeom prst="rect">
            <a:avLst/>
          </a:prstGeom>
          <a:noFill/>
          <a:ln>
            <a:noFill/>
          </a:ln>
        </p:spPr>
        <p:txBody>
          <a:bodyPr bIns="91425" rIns="91425" lIns="91425" tIns="91425" anchor="b" anchorCtr="0"/>
          <a:lstStyle>
            <a:lvl1pPr algn="l" rtl="0" marR="0" indent="0" marL="0">
              <a:spcBef>
                <a:spcPts val="0"/>
              </a:spcBef>
              <a:spcAft>
                <a:spcPts val="0"/>
              </a:spcAft>
              <a:defRPr/>
            </a:lvl1pPr>
            <a:lvl2pPr algn="l" rtl="0" marR="0" indent="0" marL="457200">
              <a:spcBef>
                <a:spcPts val="0"/>
              </a:spcBef>
              <a:spcAft>
                <a:spcPts val="0"/>
              </a:spcAft>
              <a:defRPr/>
            </a:lvl2pPr>
            <a:lvl3pPr algn="l" rtl="0" marR="0" indent="0" marL="914400">
              <a:spcBef>
                <a:spcPts val="0"/>
              </a:spcBef>
              <a:spcAft>
                <a:spcPts val="0"/>
              </a:spcAft>
              <a:defRPr/>
            </a:lvl3pPr>
            <a:lvl4pPr algn="l" rtl="0" marR="0" indent="0" marL="1371600">
              <a:spcBef>
                <a:spcPts val="0"/>
              </a:spcBef>
              <a:spcAft>
                <a:spcPts val="0"/>
              </a:spcAft>
              <a:defRPr/>
            </a:lvl4pPr>
            <a:lvl5pPr algn="l" rtl="0" marR="0" indent="0" marL="1828800">
              <a:spcBef>
                <a:spcPts val="0"/>
              </a:spcBef>
              <a:spcAft>
                <a:spcPts val="0"/>
              </a:spcAft>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 name="Shape 7"/>
          <p:cNvSpPr txBox="1"/>
          <p:nvPr>
            <p:ph idx="12" type="sldNum"/>
          </p:nvPr>
        </p:nvSpPr>
        <p:spPr>
          <a:xfrm>
            <a:off y="8685213" x="3884612"/>
            <a:ext cy="457200" cx="2971799"/>
          </a:xfrm>
          <a:prstGeom prst="rect">
            <a:avLst/>
          </a:prstGeom>
          <a:noFill/>
          <a:ln>
            <a:noFill/>
          </a:ln>
        </p:spPr>
        <p:txBody>
          <a:bodyPr bIns="91425" rIns="91425" lIns="91425" tIns="91425" anchor="b" anchorCtr="0"/>
          <a:lstStyle>
            <a:lvl1pPr algn="r" rtl="0" marR="0" indent="0" marL="0">
              <a:spcBef>
                <a:spcPts val="0"/>
              </a:spcBef>
              <a:spcAft>
                <a:spcPts val="0"/>
              </a:spcAft>
              <a:defRPr/>
            </a:lvl1pPr>
            <a:lvl2pPr algn="l" rtl="0" marR="0" indent="0" marL="457200">
              <a:spcBef>
                <a:spcPts val="0"/>
              </a:spcBef>
              <a:spcAft>
                <a:spcPts val="0"/>
              </a:spcAft>
              <a:defRPr/>
            </a:lvl2pPr>
            <a:lvl3pPr algn="l" rtl="0" marR="0" indent="0" marL="914400">
              <a:spcBef>
                <a:spcPts val="0"/>
              </a:spcBef>
              <a:spcAft>
                <a:spcPts val="0"/>
              </a:spcAft>
              <a:defRPr/>
            </a:lvl3pPr>
            <a:lvl4pPr algn="l" rtl="0" marR="0" indent="0" marL="1371600">
              <a:spcBef>
                <a:spcPts val="0"/>
              </a:spcBef>
              <a:spcAft>
                <a:spcPts val="0"/>
              </a:spcAft>
              <a:defRPr/>
            </a:lvl4pPr>
            <a:lvl5pPr algn="l" rtl="0" marR="0" indent="0" marL="1828800">
              <a:spcBef>
                <a:spcPts val="0"/>
              </a:spcBef>
              <a:spcAft>
                <a:spcPts val="0"/>
              </a:spcAft>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2" name="Shape 102"/>
        <p:cNvGrpSpPr/>
        <p:nvPr/>
      </p:nvGrpSpPr>
      <p:grpSpPr>
        <a:xfrm>
          <a:off y="0" x="0"/>
          <a:ext cy="0" cx="0"/>
          <a:chOff y="0" x="0"/>
          <a:chExt cy="0" cx="0"/>
        </a:xfrm>
      </p:grpSpPr>
      <p:sp>
        <p:nvSpPr>
          <p:cNvPr id="103" name="Shape 103"/>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
        <p:nvSpPr>
          <p:cNvPr id="104" name="Shape 10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6" name="Shape 226"/>
        <p:cNvGrpSpPr/>
        <p:nvPr/>
      </p:nvGrpSpPr>
      <p:grpSpPr>
        <a:xfrm>
          <a:off y="0" x="0"/>
          <a:ext cy="0" cx="0"/>
          <a:chOff y="0" x="0"/>
          <a:chExt cy="0" cx="0"/>
        </a:xfrm>
      </p:grpSpPr>
      <p:sp>
        <p:nvSpPr>
          <p:cNvPr id="227" name="Shape 227"/>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
        <p:nvSpPr>
          <p:cNvPr id="228" name="Shape 22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4" name="Shape 234"/>
        <p:cNvGrpSpPr/>
        <p:nvPr/>
      </p:nvGrpSpPr>
      <p:grpSpPr>
        <a:xfrm>
          <a:off y="0" x="0"/>
          <a:ext cy="0" cx="0"/>
          <a:chOff y="0" x="0"/>
          <a:chExt cy="0" cx="0"/>
        </a:xfrm>
      </p:grpSpPr>
      <p:sp>
        <p:nvSpPr>
          <p:cNvPr id="235" name="Shape 235"/>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
        <p:nvSpPr>
          <p:cNvPr id="236" name="Shape 23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2" name="Shape 242"/>
        <p:cNvGrpSpPr/>
        <p:nvPr/>
      </p:nvGrpSpPr>
      <p:grpSpPr>
        <a:xfrm>
          <a:off y="0" x="0"/>
          <a:ext cy="0" cx="0"/>
          <a:chOff y="0" x="0"/>
          <a:chExt cy="0" cx="0"/>
        </a:xfrm>
      </p:grpSpPr>
      <p:sp>
        <p:nvSpPr>
          <p:cNvPr id="243" name="Shape 243"/>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
        <p:nvSpPr>
          <p:cNvPr id="244" name="Shape 24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0" name="Shape 250"/>
        <p:cNvGrpSpPr/>
        <p:nvPr/>
      </p:nvGrpSpPr>
      <p:grpSpPr>
        <a:xfrm>
          <a:off y="0" x="0"/>
          <a:ext cy="0" cx="0"/>
          <a:chOff y="0" x="0"/>
          <a:chExt cy="0" cx="0"/>
        </a:xfrm>
      </p:grpSpPr>
      <p:sp>
        <p:nvSpPr>
          <p:cNvPr id="251" name="Shape 251"/>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
        <p:nvSpPr>
          <p:cNvPr id="252" name="Shape 25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8" name="Shape 258"/>
        <p:cNvGrpSpPr/>
        <p:nvPr/>
      </p:nvGrpSpPr>
      <p:grpSpPr>
        <a:xfrm>
          <a:off y="0" x="0"/>
          <a:ext cy="0" cx="0"/>
          <a:chOff y="0" x="0"/>
          <a:chExt cy="0" cx="0"/>
        </a:xfrm>
      </p:grpSpPr>
      <p:sp>
        <p:nvSpPr>
          <p:cNvPr id="259" name="Shape 259"/>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
        <p:nvSpPr>
          <p:cNvPr id="260" name="Shape 26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6" name="Shape 266"/>
        <p:cNvGrpSpPr/>
        <p:nvPr/>
      </p:nvGrpSpPr>
      <p:grpSpPr>
        <a:xfrm>
          <a:off y="0" x="0"/>
          <a:ext cy="0" cx="0"/>
          <a:chOff y="0" x="0"/>
          <a:chExt cy="0" cx="0"/>
        </a:xfrm>
      </p:grpSpPr>
      <p:sp>
        <p:nvSpPr>
          <p:cNvPr id="267" name="Shape 267"/>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
        <p:nvSpPr>
          <p:cNvPr id="268" name="Shape 26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4" name="Shape 274"/>
        <p:cNvGrpSpPr/>
        <p:nvPr/>
      </p:nvGrpSpPr>
      <p:grpSpPr>
        <a:xfrm>
          <a:off y="0" x="0"/>
          <a:ext cy="0" cx="0"/>
          <a:chOff y="0" x="0"/>
          <a:chExt cy="0" cx="0"/>
        </a:xfrm>
      </p:grpSpPr>
      <p:sp>
        <p:nvSpPr>
          <p:cNvPr id="275" name="Shape 275"/>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
        <p:nvSpPr>
          <p:cNvPr id="276" name="Shape 27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8" name="Shape 308"/>
        <p:cNvGrpSpPr/>
        <p:nvPr/>
      </p:nvGrpSpPr>
      <p:grpSpPr>
        <a:xfrm>
          <a:off y="0" x="0"/>
          <a:ext cy="0" cx="0"/>
          <a:chOff y="0" x="0"/>
          <a:chExt cy="0" cx="0"/>
        </a:xfrm>
      </p:grpSpPr>
      <p:sp>
        <p:nvSpPr>
          <p:cNvPr id="309" name="Shape 309"/>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
        <p:nvSpPr>
          <p:cNvPr id="310" name="Shape 31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5" name="Shape 315"/>
        <p:cNvGrpSpPr/>
        <p:nvPr/>
      </p:nvGrpSpPr>
      <p:grpSpPr>
        <a:xfrm>
          <a:off y="0" x="0"/>
          <a:ext cy="0" cx="0"/>
          <a:chOff y="0" x="0"/>
          <a:chExt cy="0" cx="0"/>
        </a:xfrm>
      </p:grpSpPr>
      <p:sp>
        <p:nvSpPr>
          <p:cNvPr id="316" name="Shape 316"/>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
        <p:nvSpPr>
          <p:cNvPr id="317" name="Shape 31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2" name="Shape 322"/>
        <p:cNvGrpSpPr/>
        <p:nvPr/>
      </p:nvGrpSpPr>
      <p:grpSpPr>
        <a:xfrm>
          <a:off y="0" x="0"/>
          <a:ext cy="0" cx="0"/>
          <a:chOff y="0" x="0"/>
          <a:chExt cy="0" cx="0"/>
        </a:xfrm>
      </p:grpSpPr>
      <p:sp>
        <p:nvSpPr>
          <p:cNvPr id="323" name="Shape 323"/>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
        <p:nvSpPr>
          <p:cNvPr id="324" name="Shape 32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0" name="Shape 110"/>
        <p:cNvGrpSpPr/>
        <p:nvPr/>
      </p:nvGrpSpPr>
      <p:grpSpPr>
        <a:xfrm>
          <a:off y="0" x="0"/>
          <a:ext cy="0" cx="0"/>
          <a:chOff y="0" x="0"/>
          <a:chExt cy="0" cx="0"/>
        </a:xfrm>
      </p:grpSpPr>
      <p:sp>
        <p:nvSpPr>
          <p:cNvPr id="111" name="Shape 111"/>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
        <p:nvSpPr>
          <p:cNvPr id="112" name="Shape 11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0" name="Shape 360"/>
        <p:cNvGrpSpPr/>
        <p:nvPr/>
      </p:nvGrpSpPr>
      <p:grpSpPr>
        <a:xfrm>
          <a:off y="0" x="0"/>
          <a:ext cy="0" cx="0"/>
          <a:chOff y="0" x="0"/>
          <a:chExt cy="0" cx="0"/>
        </a:xfrm>
      </p:grpSpPr>
      <p:sp>
        <p:nvSpPr>
          <p:cNvPr id="361" name="Shape 361"/>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
        <p:nvSpPr>
          <p:cNvPr id="362" name="Shape 36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1" name="Shape 381"/>
        <p:cNvGrpSpPr/>
        <p:nvPr/>
      </p:nvGrpSpPr>
      <p:grpSpPr>
        <a:xfrm>
          <a:off y="0" x="0"/>
          <a:ext cy="0" cx="0"/>
          <a:chOff y="0" x="0"/>
          <a:chExt cy="0" cx="0"/>
        </a:xfrm>
      </p:grpSpPr>
      <p:sp>
        <p:nvSpPr>
          <p:cNvPr id="382" name="Shape 382"/>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
        <p:nvSpPr>
          <p:cNvPr id="383" name="Shape 38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8" name="Shape 388"/>
        <p:cNvGrpSpPr/>
        <p:nvPr/>
      </p:nvGrpSpPr>
      <p:grpSpPr>
        <a:xfrm>
          <a:off y="0" x="0"/>
          <a:ext cy="0" cx="0"/>
          <a:chOff y="0" x="0"/>
          <a:chExt cy="0" cx="0"/>
        </a:xfrm>
      </p:grpSpPr>
      <p:sp>
        <p:nvSpPr>
          <p:cNvPr id="389" name="Shape 389"/>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
        <p:nvSpPr>
          <p:cNvPr id="390" name="Shape 39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5" name="Shape 395"/>
        <p:cNvGrpSpPr/>
        <p:nvPr/>
      </p:nvGrpSpPr>
      <p:grpSpPr>
        <a:xfrm>
          <a:off y="0" x="0"/>
          <a:ext cy="0" cx="0"/>
          <a:chOff y="0" x="0"/>
          <a:chExt cy="0" cx="0"/>
        </a:xfrm>
      </p:grpSpPr>
      <p:sp>
        <p:nvSpPr>
          <p:cNvPr id="396" name="Shape 396"/>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
        <p:nvSpPr>
          <p:cNvPr id="397" name="Shape 39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2" name="Shape 402"/>
        <p:cNvGrpSpPr/>
        <p:nvPr/>
      </p:nvGrpSpPr>
      <p:grpSpPr>
        <a:xfrm>
          <a:off y="0" x="0"/>
          <a:ext cy="0" cx="0"/>
          <a:chOff y="0" x="0"/>
          <a:chExt cy="0" cx="0"/>
        </a:xfrm>
      </p:grpSpPr>
      <p:sp>
        <p:nvSpPr>
          <p:cNvPr id="403" name="Shape 403"/>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
        <p:nvSpPr>
          <p:cNvPr id="404" name="Shape 40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9" name="Shape 409"/>
        <p:cNvGrpSpPr/>
        <p:nvPr/>
      </p:nvGrpSpPr>
      <p:grpSpPr>
        <a:xfrm>
          <a:off y="0" x="0"/>
          <a:ext cy="0" cx="0"/>
          <a:chOff y="0" x="0"/>
          <a:chExt cy="0" cx="0"/>
        </a:xfrm>
      </p:grpSpPr>
      <p:sp>
        <p:nvSpPr>
          <p:cNvPr id="410" name="Shape 410"/>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
        <p:nvSpPr>
          <p:cNvPr id="411" name="Shape 41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14" name="Shape 414"/>
        <p:cNvGrpSpPr/>
        <p:nvPr/>
      </p:nvGrpSpPr>
      <p:grpSpPr>
        <a:xfrm>
          <a:off y="0" x="0"/>
          <a:ext cy="0" cx="0"/>
          <a:chOff y="0" x="0"/>
          <a:chExt cy="0" cx="0"/>
        </a:xfrm>
      </p:grpSpPr>
      <p:sp>
        <p:nvSpPr>
          <p:cNvPr id="415" name="Shape 415"/>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
        <p:nvSpPr>
          <p:cNvPr id="416" name="Shape 41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6" name="Shape 126"/>
        <p:cNvGrpSpPr/>
        <p:nvPr/>
      </p:nvGrpSpPr>
      <p:grpSpPr>
        <a:xfrm>
          <a:off y="0" x="0"/>
          <a:ext cy="0" cx="0"/>
          <a:chOff y="0" x="0"/>
          <a:chExt cy="0" cx="0"/>
        </a:xfrm>
      </p:grpSpPr>
      <p:sp>
        <p:nvSpPr>
          <p:cNvPr id="127" name="Shape 127"/>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
        <p:nvSpPr>
          <p:cNvPr id="128" name="Shape 12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5" name="Shape 145"/>
        <p:cNvGrpSpPr/>
        <p:nvPr/>
      </p:nvGrpSpPr>
      <p:grpSpPr>
        <a:xfrm>
          <a:off y="0" x="0"/>
          <a:ext cy="0" cx="0"/>
          <a:chOff y="0" x="0"/>
          <a:chExt cy="0" cx="0"/>
        </a:xfrm>
      </p:grpSpPr>
      <p:sp>
        <p:nvSpPr>
          <p:cNvPr id="146" name="Shape 146"/>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
        <p:nvSpPr>
          <p:cNvPr id="147" name="Shape 14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3" name="Shape 153"/>
        <p:cNvGrpSpPr/>
        <p:nvPr/>
      </p:nvGrpSpPr>
      <p:grpSpPr>
        <a:xfrm>
          <a:off y="0" x="0"/>
          <a:ext cy="0" cx="0"/>
          <a:chOff y="0" x="0"/>
          <a:chExt cy="0" cx="0"/>
        </a:xfrm>
      </p:grpSpPr>
      <p:sp>
        <p:nvSpPr>
          <p:cNvPr id="154" name="Shape 154"/>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
        <p:nvSpPr>
          <p:cNvPr id="155" name="Shape 15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6" name="Shape 176"/>
        <p:cNvGrpSpPr/>
        <p:nvPr/>
      </p:nvGrpSpPr>
      <p:grpSpPr>
        <a:xfrm>
          <a:off y="0" x="0"/>
          <a:ext cy="0" cx="0"/>
          <a:chOff y="0" x="0"/>
          <a:chExt cy="0" cx="0"/>
        </a:xfrm>
      </p:grpSpPr>
      <p:sp>
        <p:nvSpPr>
          <p:cNvPr id="177" name="Shape 177"/>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
        <p:nvSpPr>
          <p:cNvPr id="178" name="Shape 17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2" name="Shape 192"/>
        <p:cNvGrpSpPr/>
        <p:nvPr/>
      </p:nvGrpSpPr>
      <p:grpSpPr>
        <a:xfrm>
          <a:off y="0" x="0"/>
          <a:ext cy="0" cx="0"/>
          <a:chOff y="0" x="0"/>
          <a:chExt cy="0" cx="0"/>
        </a:xfrm>
      </p:grpSpPr>
      <p:sp>
        <p:nvSpPr>
          <p:cNvPr id="193" name="Shape 193"/>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
        <p:nvSpPr>
          <p:cNvPr id="194" name="Shape 19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2" name="Shape 202"/>
        <p:cNvGrpSpPr/>
        <p:nvPr/>
      </p:nvGrpSpPr>
      <p:grpSpPr>
        <a:xfrm>
          <a:off y="0" x="0"/>
          <a:ext cy="0" cx="0"/>
          <a:chOff y="0" x="0"/>
          <a:chExt cy="0" cx="0"/>
        </a:xfrm>
      </p:grpSpPr>
      <p:sp>
        <p:nvSpPr>
          <p:cNvPr id="203" name="Shape 203"/>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
        <p:nvSpPr>
          <p:cNvPr id="204" name="Shape 20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8" name="Shape 218"/>
        <p:cNvGrpSpPr/>
        <p:nvPr/>
      </p:nvGrpSpPr>
      <p:grpSpPr>
        <a:xfrm>
          <a:off y="0" x="0"/>
          <a:ext cy="0" cx="0"/>
          <a:chOff y="0" x="0"/>
          <a:chExt cy="0" cx="0"/>
        </a:xfrm>
      </p:grpSpPr>
      <p:sp>
        <p:nvSpPr>
          <p:cNvPr id="219" name="Shape 219"/>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
        <p:nvSpPr>
          <p:cNvPr id="220" name="Shape 22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slideLayouts/_rels/slideLayout1.xml.rels><?xml version="1.0" encoding="UTF-8" standalone="yes"?><Relationships xmlns="http://schemas.openxmlformats.org/package/2006/relationships"><Relationship Target="../media/image16.jpg" Type="http://schemas.openxmlformats.org/officeDocument/2006/relationships/image" Id="rId2"/><Relationship Target="../slideMasters/slideMaster1.xml" Type="http://schemas.openxmlformats.org/officeDocument/2006/relationships/slideMaster" Id="rId1"/><Relationship Target="../media/image08.png" Type="http://schemas.openxmlformats.org/officeDocument/2006/relationships/image" Id="rId3"/></Relationships>
</file>

<file path=ppt/slideLayouts/_rels/slideLayout10.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media/image15.jpg" Type="http://schemas.openxmlformats.org/officeDocument/2006/relationships/image" Id="rId2"/><Relationship Target="../slideMasters/slideMaster1.xml" Type="http://schemas.openxmlformats.org/officeDocument/2006/relationships/slideMaster" Id="rId1"/><Relationship Target="../media/image20.png" Type="http://schemas.openxmlformats.org/officeDocument/2006/relationships/image" Id="rId3"/></Relationships>
</file>

<file path=ppt/slideLayouts/_rels/slideLayout8.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p:spTree>
      <p:nvGrpSpPr>
        <p:cNvPr id="17" name="Shape 17"/>
        <p:cNvGrpSpPr/>
        <p:nvPr/>
      </p:nvGrpSpPr>
      <p:grpSpPr>
        <a:xfrm>
          <a:off y="0" x="0"/>
          <a:ext cy="0" cx="0"/>
          <a:chOff y="0" x="0"/>
          <a:chExt cy="0" cx="0"/>
        </a:xfrm>
      </p:grpSpPr>
      <p:pic>
        <p:nvPicPr>
          <p:cNvPr id="18" name="Shape 18"/>
          <p:cNvPicPr preferRelativeResize="0"/>
          <p:nvPr/>
        </p:nvPicPr>
        <p:blipFill rotWithShape="1">
          <a:blip r:embed="rId2">
            <a:alphaModFix/>
          </a:blip>
          <a:srcRect t="0" b="11855" r="17784" l="0"/>
          <a:stretch/>
        </p:blipFill>
        <p:spPr>
          <a:xfrm>
            <a:off y="3251531" x="43394"/>
            <a:ext cy="3094676" cx="3848669"/>
          </a:xfrm>
          <a:prstGeom prst="rect">
            <a:avLst/>
          </a:prstGeom>
          <a:noFill/>
          <a:ln>
            <a:noFill/>
          </a:ln>
        </p:spPr>
      </p:pic>
      <p:sp>
        <p:nvSpPr>
          <p:cNvPr id="19" name="Shape 19"/>
          <p:cNvSpPr txBox="1"/>
          <p:nvPr>
            <p:ph type="ctrTitle"/>
          </p:nvPr>
        </p:nvSpPr>
        <p:spPr>
          <a:xfrm>
            <a:off y="1269241" x="1234683"/>
            <a:ext cy="765053" cx="7909315"/>
          </a:xfrm>
          <a:prstGeom prst="rect">
            <a:avLst/>
          </a:prstGeom>
          <a:noFill/>
          <a:ln>
            <a:noFill/>
          </a:ln>
        </p:spPr>
        <p:txBody>
          <a:bodyPr bIns="91425" rIns="91425" lIns="91425" tIns="91425" anchor="ctr" anchorCtr="0"/>
          <a:lstStyle>
            <a:lvl1pPr algn="l" rtl="0" marR="0" indent="0" marL="0">
              <a:lnSpc>
                <a:spcPct val="90000"/>
              </a:lnSpc>
              <a:spcBef>
                <a:spcPts val="0"/>
              </a:spcBef>
              <a:spcAft>
                <a:spcPts val="0"/>
              </a:spcAft>
              <a:defRPr/>
            </a:lvl1pPr>
            <a:lvl2pPr algn="l" rtl="0" marR="0" indent="0" marL="0">
              <a:spcBef>
                <a:spcPts val="0"/>
              </a:spcBef>
              <a:spcAft>
                <a:spcPts val="0"/>
              </a:spcAft>
              <a:defRPr/>
            </a:lvl2pPr>
            <a:lvl3pPr algn="l" rtl="0" marR="0" indent="0" marL="0">
              <a:spcBef>
                <a:spcPts val="0"/>
              </a:spcBef>
              <a:spcAft>
                <a:spcPts val="0"/>
              </a:spcAft>
              <a:defRPr/>
            </a:lvl3pPr>
            <a:lvl4pPr algn="l" rtl="0" marR="0" indent="0" marL="0">
              <a:spcBef>
                <a:spcPts val="0"/>
              </a:spcBef>
              <a:spcAft>
                <a:spcPts val="0"/>
              </a:spcAft>
              <a:defRPr/>
            </a:lvl4pPr>
            <a:lvl5pPr algn="l" rtl="0" marR="0" indent="0" marL="0">
              <a:spcBef>
                <a:spcPts val="0"/>
              </a:spcBef>
              <a:spcAft>
                <a:spcPts val="0"/>
              </a:spcAft>
              <a:defRPr/>
            </a:lvl5pPr>
            <a:lvl6pPr algn="l" rtl="0" marR="0" indent="0" marL="457200">
              <a:spcBef>
                <a:spcPts val="0"/>
              </a:spcBef>
              <a:spcAft>
                <a:spcPts val="0"/>
              </a:spcAft>
              <a:defRPr/>
            </a:lvl6pPr>
            <a:lvl7pPr algn="l" rtl="0" marR="0" indent="0" marL="914400">
              <a:spcBef>
                <a:spcPts val="0"/>
              </a:spcBef>
              <a:spcAft>
                <a:spcPts val="0"/>
              </a:spcAft>
              <a:defRPr/>
            </a:lvl7pPr>
            <a:lvl8pPr algn="l" rtl="0" marR="0" indent="0" marL="1371600">
              <a:spcBef>
                <a:spcPts val="0"/>
              </a:spcBef>
              <a:spcAft>
                <a:spcPts val="0"/>
              </a:spcAft>
              <a:defRPr/>
            </a:lvl8pPr>
            <a:lvl9pPr algn="l" rtl="0" marR="0" indent="0" marL="1828800">
              <a:spcBef>
                <a:spcPts val="0"/>
              </a:spcBef>
              <a:spcAft>
                <a:spcPts val="0"/>
              </a:spcAft>
              <a:defRPr/>
            </a:lvl9pPr>
          </a:lstStyle>
          <a:p/>
        </p:txBody>
      </p:sp>
      <p:sp>
        <p:nvSpPr>
          <p:cNvPr id="20" name="Shape 20"/>
          <p:cNvSpPr txBox="1"/>
          <p:nvPr>
            <p:ph idx="1" type="subTitle"/>
          </p:nvPr>
        </p:nvSpPr>
        <p:spPr>
          <a:xfrm>
            <a:off y="2227425" x="1234683"/>
            <a:ext cy="429767" cx="7909315"/>
          </a:xfrm>
          <a:prstGeom prst="rect">
            <a:avLst/>
          </a:prstGeom>
          <a:noFill/>
          <a:ln>
            <a:noFill/>
          </a:ln>
        </p:spPr>
        <p:txBody>
          <a:bodyPr bIns="91425" rIns="91425" lIns="91425" tIns="91425" anchor="t" anchorCtr="0"/>
          <a:lstStyle>
            <a:lvl1pPr algn="l" rtl="0" marR="0" indent="0" marL="0">
              <a:lnSpc>
                <a:spcPct val="90000"/>
              </a:lnSpc>
              <a:spcBef>
                <a:spcPts val="1800"/>
              </a:spcBef>
              <a:spcAft>
                <a:spcPts val="0"/>
              </a:spcAft>
              <a:buClr>
                <a:schemeClr val="dk1"/>
              </a:buClr>
              <a:buFont typeface="Verdana"/>
              <a:buNone/>
              <a:defRPr/>
            </a:lvl1pPr>
            <a:lvl2pPr algn="l" rtl="0" marR="0" indent="-60325" marL="593725">
              <a:spcBef>
                <a:spcPts val="800"/>
              </a:spcBef>
              <a:spcAft>
                <a:spcPts val="0"/>
              </a:spcAft>
              <a:buClr>
                <a:srgbClr val="595959"/>
              </a:buClr>
              <a:buFont typeface="Verdana"/>
              <a:buChar char="–"/>
              <a:defRPr/>
            </a:lvl2pPr>
            <a:lvl3pPr algn="l" rtl="0" marR="0" indent="-73025" marL="822325">
              <a:spcBef>
                <a:spcPts val="700"/>
              </a:spcBef>
              <a:spcAft>
                <a:spcPts val="0"/>
              </a:spcAft>
              <a:buClr>
                <a:srgbClr val="595959"/>
              </a:buClr>
              <a:buFont typeface="Verdana"/>
              <a:buChar char="▪"/>
              <a:defRPr/>
            </a:lvl3pPr>
            <a:lvl4pPr algn="l" rtl="0" marR="0" indent="-85725" marL="1050925">
              <a:spcBef>
                <a:spcPts val="600"/>
              </a:spcBef>
              <a:spcAft>
                <a:spcPts val="0"/>
              </a:spcAft>
              <a:buClr>
                <a:srgbClr val="595959"/>
              </a:buClr>
              <a:buFont typeface="Verdana"/>
              <a:buChar char="–"/>
              <a:defRPr/>
            </a:lvl4pPr>
            <a:lvl5pPr algn="l" rtl="0" marR="0" indent="-90487" marL="1233488">
              <a:spcBef>
                <a:spcPts val="600"/>
              </a:spcBef>
              <a:spcAft>
                <a:spcPts val="0"/>
              </a:spcAft>
              <a:buClr>
                <a:srgbClr val="7F7F7F"/>
              </a:buClr>
              <a:buFont typeface="Verdana"/>
              <a:buChar char="▪"/>
              <a:defRPr/>
            </a:lvl5pPr>
            <a:lvl6pPr algn="l" rtl="0" marR="0" indent="-101600" marL="2514600">
              <a:spcBef>
                <a:spcPts val="400"/>
              </a:spcBef>
              <a:buClr>
                <a:schemeClr val="dk1"/>
              </a:buClr>
              <a:buFont typeface="Verdana"/>
              <a:buChar char="•"/>
              <a:defRPr/>
            </a:lvl6pPr>
            <a:lvl7pPr algn="l" rtl="0" marR="0" indent="-101600" marL="2971800">
              <a:spcBef>
                <a:spcPts val="400"/>
              </a:spcBef>
              <a:buClr>
                <a:schemeClr val="dk1"/>
              </a:buClr>
              <a:buFont typeface="Verdana"/>
              <a:buChar char="•"/>
              <a:defRPr/>
            </a:lvl7pPr>
            <a:lvl8pPr algn="l" rtl="0" marR="0" indent="-101600" marL="3429000">
              <a:spcBef>
                <a:spcPts val="400"/>
              </a:spcBef>
              <a:buClr>
                <a:schemeClr val="dk1"/>
              </a:buClr>
              <a:buFont typeface="Verdana"/>
              <a:buChar char="•"/>
              <a:defRPr/>
            </a:lvl8pPr>
            <a:lvl9pPr algn="l" rtl="0" marR="0" indent="-101600" marL="3886200">
              <a:spcBef>
                <a:spcPts val="400"/>
              </a:spcBef>
              <a:buClr>
                <a:schemeClr val="dk1"/>
              </a:buClr>
              <a:buFont typeface="Verdana"/>
              <a:buChar char="•"/>
              <a:defRPr/>
            </a:lvl9pPr>
          </a:lstStyle>
          <a:p/>
        </p:txBody>
      </p:sp>
      <p:sp>
        <p:nvSpPr>
          <p:cNvPr id="21" name="Shape 21"/>
          <p:cNvSpPr txBox="1"/>
          <p:nvPr>
            <p:ph idx="2" type="body"/>
          </p:nvPr>
        </p:nvSpPr>
        <p:spPr>
          <a:xfrm>
            <a:off y="2875083" x="1234683"/>
            <a:ext cy="378005" cx="7918021"/>
          </a:xfrm>
          <a:prstGeom prst="rect">
            <a:avLst/>
          </a:prstGeom>
          <a:noFill/>
          <a:ln>
            <a:noFill/>
          </a:ln>
        </p:spPr>
        <p:txBody>
          <a:bodyPr bIns="91425" rIns="91425" lIns="91425" tIns="91425" anchor="t" anchorCtr="0"/>
          <a:lstStyle>
            <a:lvl1pPr rtl="0" indent="0" marL="0">
              <a:spcBef>
                <a:spcPts val="0"/>
              </a:spcBef>
              <a:buClr>
                <a:schemeClr val="dk1"/>
              </a:buClr>
              <a:buFont typeface="Verdan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2" name="Shape 22"/>
          <p:cNvSpPr txBox="1"/>
          <p:nvPr>
            <p:ph idx="10" type="dt"/>
          </p:nvPr>
        </p:nvSpPr>
        <p:spPr>
          <a:xfrm>
            <a:off y="6451885" x="810595"/>
            <a:ext cy="365125" cx="1643062"/>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3" name="Shape 23"/>
          <p:cNvSpPr txBox="1"/>
          <p:nvPr>
            <p:ph idx="12" type="sldNum"/>
          </p:nvPr>
        </p:nvSpPr>
        <p:spPr>
          <a:xfrm>
            <a:off y="6451885" x="389908"/>
            <a:ext cy="365125" cx="358775"/>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4" name="Shape 24"/>
          <p:cNvSpPr/>
          <p:nvPr/>
        </p:nvSpPr>
        <p:spPr>
          <a:xfrm>
            <a:off y="0" x="0"/>
            <a:ext cy="1269241" cx="9144000"/>
          </a:xfrm>
          <a:prstGeom prst="rect">
            <a:avLst/>
          </a:prstGeom>
          <a:solidFill>
            <a:schemeClr val="lt1"/>
          </a:solidFill>
          <a:ln>
            <a:noFill/>
          </a:ln>
        </p:spPr>
        <p:txBody>
          <a:bodyPr bIns="45700" rIns="91425" lIns="91425" tIns="45700" anchor="ctr" anchorCtr="0">
            <a:normAutofit/>
          </a:bodyPr>
          <a:lstStyle/>
          <a:p>
            <a:pPr algn="ctr" rtl="0" lvl="0" marR="0" indent="0" marL="0">
              <a:spcBef>
                <a:spcPts val="0"/>
              </a:spcBef>
              <a:spcAft>
                <a:spcPts val="0"/>
              </a:spcAft>
              <a:buNone/>
            </a:pPr>
            <a:r>
              <a:t/>
            </a:r>
            <a:endParaRPr strike="noStrike" u="none" b="0" cap="none" baseline="0" sz="1800" i="0">
              <a:solidFill>
                <a:schemeClr val="dk1"/>
              </a:solidFill>
              <a:latin typeface="Verdana"/>
              <a:ea typeface="Verdana"/>
              <a:cs typeface="Verdana"/>
              <a:sym typeface="Verdana"/>
            </a:endParaRPr>
          </a:p>
        </p:txBody>
      </p:sp>
      <p:pic>
        <p:nvPicPr>
          <p:cNvPr id="25" name="Shape 25"/>
          <p:cNvPicPr preferRelativeResize="0"/>
          <p:nvPr/>
        </p:nvPicPr>
        <p:blipFill rotWithShape="1">
          <a:blip r:embed="rId3">
            <a:alphaModFix/>
          </a:blip>
          <a:srcRect t="0" b="0" r="0" l="0"/>
          <a:stretch/>
        </p:blipFill>
        <p:spPr>
          <a:xfrm>
            <a:off y="216578" x="5589705"/>
            <a:ext cy="648609" cx="326482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82" name="Shape 82"/>
        <p:cNvGrpSpPr/>
        <p:nvPr/>
      </p:nvGrpSpPr>
      <p:grpSpPr>
        <a:xfrm>
          <a:off y="0" x="0"/>
          <a:ext cy="0" cx="0"/>
          <a:chOff y="0" x="0"/>
          <a:chExt cy="0" cx="0"/>
        </a:xfrm>
      </p:grpSpPr>
      <p:sp>
        <p:nvSpPr>
          <p:cNvPr id="83" name="Shape 83"/>
          <p:cNvSpPr txBox="1"/>
          <p:nvPr>
            <p:ph type="title"/>
          </p:nvPr>
        </p:nvSpPr>
        <p:spPr>
          <a:xfrm>
            <a:off y="1336416" x="365125"/>
            <a:ext cy="641239" cx="8326437"/>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84" name="Shape 84"/>
          <p:cNvSpPr txBox="1"/>
          <p:nvPr>
            <p:ph idx="10" type="dt"/>
          </p:nvPr>
        </p:nvSpPr>
        <p:spPr>
          <a:xfrm>
            <a:off y="6451885" x="810595"/>
            <a:ext cy="365125" cx="1643062"/>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85" name="Shape 85"/>
          <p:cNvSpPr txBox="1"/>
          <p:nvPr>
            <p:ph idx="11" type="ftr"/>
          </p:nvPr>
        </p:nvSpPr>
        <p:spPr>
          <a:xfrm>
            <a:off y="6248205" x="609600"/>
            <a:ext cy="365125" cx="5421083"/>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86" name="Shape 86"/>
          <p:cNvSpPr txBox="1"/>
          <p:nvPr>
            <p:ph idx="12" type="sldNum"/>
          </p:nvPr>
        </p:nvSpPr>
        <p:spPr>
          <a:xfrm>
            <a:off y="6451885" x="389908"/>
            <a:ext cy="365125" cx="358775"/>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gradFill>
          <a:gsLst>
            <a:gs pos="0">
              <a:schemeClr val="lt1"/>
            </a:gs>
            <a:gs pos="100000">
              <a:srgbClr val="949494"/>
            </a:gs>
          </a:gsLst>
          <a:path path="circle">
            <a:fillToRect t="50%" b="50%" r="50%" l="50%"/>
          </a:path>
          <a:tileRect/>
        </a:gradFill>
      </p:bgPr>
    </p:bg>
    <p:spTree>
      <p:nvGrpSpPr>
        <p:cNvPr id="87" name="Shape 87"/>
        <p:cNvGrpSpPr/>
        <p:nvPr/>
      </p:nvGrpSpPr>
      <p:grpSpPr>
        <a:xfrm>
          <a:off y="0" x="0"/>
          <a:ext cy="0" cx="0"/>
          <a:chOff y="0" x="0"/>
          <a:chExt cy="0" cx="0"/>
        </a:xfrm>
      </p:grpSpPr>
      <p:sp>
        <p:nvSpPr>
          <p:cNvPr id="88" name="Shape 88"/>
          <p:cNvSpPr txBox="1"/>
          <p:nvPr>
            <p:ph idx="1" type="body"/>
          </p:nvPr>
        </p:nvSpPr>
        <p:spPr>
          <a:xfrm>
            <a:off y="2743200" x="1371600"/>
            <a:ext cy="1673224" cx="7123113"/>
          </a:xfrm>
          <a:prstGeom prst="rect">
            <a:avLst/>
          </a:prstGeom>
          <a:noFill/>
          <a:ln>
            <a:noFill/>
          </a:ln>
        </p:spPr>
        <p:txBody>
          <a:bodyPr bIns="91425" rIns="91425" lIns="91425" tIns="91425" anchor="t" anchorCtr="0"/>
          <a:lstStyle>
            <a:lvl1pPr rtl="0" indent="0" marL="0">
              <a:spcBef>
                <a:spcPts val="0"/>
              </a:spcBef>
              <a:buClr>
                <a:schemeClr val="dk2"/>
              </a:buClr>
              <a:buFont typeface="Verdana"/>
              <a:buNone/>
              <a:defRPr/>
            </a:lvl1pPr>
            <a:lvl2pPr rtl="0">
              <a:spcBef>
                <a:spcPts val="0"/>
              </a:spcBef>
              <a:buClr>
                <a:srgbClr val="888888"/>
              </a:buClr>
              <a:buFont typeface="Verdana"/>
              <a:buNone/>
              <a:defRPr/>
            </a:lvl2pPr>
            <a:lvl3pPr rtl="0">
              <a:spcBef>
                <a:spcPts val="0"/>
              </a:spcBef>
              <a:buClr>
                <a:srgbClr val="888888"/>
              </a:buClr>
              <a:buFont typeface="Verdana"/>
              <a:buNone/>
              <a:defRPr/>
            </a:lvl3pPr>
            <a:lvl4pPr rtl="0">
              <a:spcBef>
                <a:spcPts val="0"/>
              </a:spcBef>
              <a:buClr>
                <a:srgbClr val="888888"/>
              </a:buClr>
              <a:buFont typeface="Verdana"/>
              <a:buNone/>
              <a:defRPr/>
            </a:lvl4pPr>
            <a:lvl5pPr rtl="0">
              <a:spcBef>
                <a:spcPts val="0"/>
              </a:spcBef>
              <a:buClr>
                <a:srgbClr val="888888"/>
              </a:buClr>
              <a:buFont typeface="Verdan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9" name="Shape 89"/>
          <p:cNvSpPr/>
          <p:nvPr/>
        </p:nvSpPr>
        <p:spPr>
          <a:xfrm>
            <a:off y="1524000" x="0"/>
            <a:ext cy="1143000" cx="9144000"/>
          </a:xfrm>
          <a:prstGeom prst="rect">
            <a:avLst/>
          </a:prstGeom>
          <a:solidFill>
            <a:srgbClr val="FFFFFF"/>
          </a:solidFill>
          <a:ln>
            <a:noFill/>
          </a:ln>
        </p:spPr>
        <p:txBody>
          <a:bodyPr bIns="45700" rIns="91425" lIns="91425" tIns="45700" anchor="ctr" anchorCtr="0">
            <a:normAutofit/>
          </a:bodyPr>
          <a:lstStyle/>
          <a:p>
            <a:pPr algn="ctr" rtl="0" lvl="0" marR="0" indent="0" marL="0">
              <a:spcBef>
                <a:spcPts val="0"/>
              </a:spcBef>
              <a:spcAft>
                <a:spcPts val="0"/>
              </a:spcAft>
              <a:buNone/>
            </a:pPr>
            <a:r>
              <a:t/>
            </a:r>
            <a:endParaRPr strike="noStrike" u="none" b="0" cap="none" baseline="0" sz="1800" i="0">
              <a:solidFill>
                <a:schemeClr val="lt1"/>
              </a:solidFill>
              <a:latin typeface="Verdana"/>
              <a:ea typeface="Verdana"/>
              <a:cs typeface="Verdana"/>
              <a:sym typeface="Verdana"/>
            </a:endParaRPr>
          </a:p>
        </p:txBody>
      </p:sp>
      <p:sp>
        <p:nvSpPr>
          <p:cNvPr id="90" name="Shape 90"/>
          <p:cNvSpPr/>
          <p:nvPr/>
        </p:nvSpPr>
        <p:spPr>
          <a:xfrm>
            <a:off y="1600200" x="0"/>
            <a:ext cy="990599" cx="1295400"/>
          </a:xfrm>
          <a:prstGeom prst="rect">
            <a:avLst/>
          </a:prstGeom>
          <a:solidFill>
            <a:schemeClr val="accent2"/>
          </a:solidFill>
          <a:ln>
            <a:noFill/>
          </a:ln>
        </p:spPr>
        <p:txBody>
          <a:bodyPr bIns="45700" rIns="91425" lIns="91425" tIns="45700" anchor="ctr" anchorCtr="0">
            <a:normAutofit/>
          </a:bodyPr>
          <a:lstStyle/>
          <a:p>
            <a:pPr algn="ctr" rtl="0" lvl="0" marR="0" indent="0" marL="0">
              <a:spcBef>
                <a:spcPts val="0"/>
              </a:spcBef>
              <a:spcAft>
                <a:spcPts val="0"/>
              </a:spcAft>
              <a:buNone/>
            </a:pPr>
            <a:r>
              <a:t/>
            </a:r>
            <a:endParaRPr strike="noStrike" u="none" b="0" cap="none" baseline="0" sz="1800" i="0">
              <a:solidFill>
                <a:schemeClr val="lt1"/>
              </a:solidFill>
              <a:latin typeface="Verdana"/>
              <a:ea typeface="Verdana"/>
              <a:cs typeface="Verdana"/>
              <a:sym typeface="Verdana"/>
            </a:endParaRPr>
          </a:p>
        </p:txBody>
      </p:sp>
      <p:sp>
        <p:nvSpPr>
          <p:cNvPr id="91" name="Shape 91"/>
          <p:cNvSpPr/>
          <p:nvPr/>
        </p:nvSpPr>
        <p:spPr>
          <a:xfrm>
            <a:off y="1600200" x="1371600"/>
            <a:ext cy="990599" cx="7772400"/>
          </a:xfrm>
          <a:prstGeom prst="rect">
            <a:avLst/>
          </a:prstGeom>
          <a:solidFill>
            <a:schemeClr val="accent1"/>
          </a:solidFill>
          <a:ln>
            <a:noFill/>
          </a:ln>
        </p:spPr>
        <p:txBody>
          <a:bodyPr bIns="45700" rIns="91425" lIns="91425" tIns="45700" anchor="ctr" anchorCtr="0">
            <a:normAutofit/>
          </a:bodyPr>
          <a:lstStyle/>
          <a:p>
            <a:pPr algn="ctr" rtl="0" lvl="0" marR="0" indent="0" marL="0">
              <a:spcBef>
                <a:spcPts val="0"/>
              </a:spcBef>
              <a:spcAft>
                <a:spcPts val="0"/>
              </a:spcAft>
              <a:buNone/>
            </a:pPr>
            <a:r>
              <a:t/>
            </a:r>
            <a:endParaRPr strike="noStrike" u="none" b="0" cap="none" baseline="0" sz="1800" i="0">
              <a:solidFill>
                <a:schemeClr val="lt1"/>
              </a:solidFill>
              <a:latin typeface="Verdana"/>
              <a:ea typeface="Verdana"/>
              <a:cs typeface="Verdana"/>
              <a:sym typeface="Verdana"/>
            </a:endParaRPr>
          </a:p>
        </p:txBody>
      </p:sp>
      <p:sp>
        <p:nvSpPr>
          <p:cNvPr id="92" name="Shape 92"/>
          <p:cNvSpPr txBox="1"/>
          <p:nvPr>
            <p:ph type="title"/>
          </p:nvPr>
        </p:nvSpPr>
        <p:spPr>
          <a:xfrm>
            <a:off y="1600200" x="1371600"/>
            <a:ext cy="990599" cx="7619999"/>
          </a:xfrm>
          <a:prstGeom prst="rect">
            <a:avLst/>
          </a:prstGeom>
          <a:noFill/>
          <a:ln>
            <a:noFill/>
          </a:ln>
        </p:spPr>
        <p:txBody>
          <a:bodyPr bIns="91425" rIns="91425" lIns="91425" tIns="91425" anchor="ctr" anchorCtr="0"/>
          <a:lstStyle>
            <a:lvl1pPr algn="l" rtl="0">
              <a:spcBef>
                <a:spcPts val="0"/>
              </a:spcBef>
              <a:buClr>
                <a:srgbClr val="FFFFFF"/>
              </a:buClr>
              <a:buFont typeface="Verdan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93" name="Shape 93"/>
          <p:cNvSpPr txBox="1"/>
          <p:nvPr>
            <p:ph idx="10" type="dt"/>
          </p:nvPr>
        </p:nvSpPr>
        <p:spPr>
          <a:xfrm>
            <a:off y="6451885" x="810595"/>
            <a:ext cy="365125" cx="1643062"/>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94" name="Shape 94"/>
          <p:cNvSpPr txBox="1"/>
          <p:nvPr>
            <p:ph idx="12" type="sldNum"/>
          </p:nvPr>
        </p:nvSpPr>
        <p:spPr>
          <a:xfrm>
            <a:off y="1752600" x="0"/>
            <a:ext cy="701675" cx="1295400"/>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95" name="Shape 95"/>
          <p:cNvSpPr txBox="1"/>
          <p:nvPr>
            <p:ph idx="11" type="ftr"/>
          </p:nvPr>
        </p:nvSpPr>
        <p:spPr>
          <a:xfrm>
            <a:off y="6248205" x="609600"/>
            <a:ext cy="365125" cx="5421083"/>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ontent Slide">
    <p:spTree>
      <p:nvGrpSpPr>
        <p:cNvPr id="26" name="Shape 26"/>
        <p:cNvGrpSpPr/>
        <p:nvPr/>
      </p:nvGrpSpPr>
      <p:grpSpPr>
        <a:xfrm>
          <a:off y="0" x="0"/>
          <a:ext cy="0" cx="0"/>
          <a:chOff y="0" x="0"/>
          <a:chExt cy="0" cx="0"/>
        </a:xfrm>
      </p:grpSpPr>
      <p:sp>
        <p:nvSpPr>
          <p:cNvPr id="27" name="Shape 27"/>
          <p:cNvSpPr txBox="1"/>
          <p:nvPr>
            <p:ph idx="1" type="body"/>
          </p:nvPr>
        </p:nvSpPr>
        <p:spPr>
          <a:xfrm>
            <a:off y="2009550" x="365760"/>
            <a:ext cy="4025490" cx="8326437"/>
          </a:xfrm>
          <a:prstGeom prst="rect">
            <a:avLst/>
          </a:prstGeom>
          <a:noFill/>
          <a:ln>
            <a:noFill/>
          </a:ln>
        </p:spPr>
        <p:txBody>
          <a:bodyPr bIns="91425" rIns="91425" lIns="91425" tIns="91425" anchor="t" anchorCtr="0"/>
          <a:lstStyle>
            <a:lvl1pPr algn="l" rtl="0" indent="-140334" marL="346075">
              <a:spcBef>
                <a:spcPts val="1800"/>
              </a:spcBef>
              <a:spcAft>
                <a:spcPts val="0"/>
              </a:spcAft>
              <a:buClr>
                <a:schemeClr val="dk1"/>
              </a:buClr>
              <a:buFont typeface="Verdana"/>
              <a:buChar char="•"/>
              <a:defRPr/>
            </a:lvl1pPr>
            <a:lvl2pPr algn="l" rtl="0" indent="-60325" marL="593725">
              <a:spcBef>
                <a:spcPts val="800"/>
              </a:spcBef>
              <a:spcAft>
                <a:spcPts val="0"/>
              </a:spcAft>
              <a:buClr>
                <a:srgbClr val="595959"/>
              </a:buClr>
              <a:buFont typeface="Verdana"/>
              <a:buChar char="–"/>
              <a:defRPr/>
            </a:lvl2pPr>
            <a:lvl3pPr algn="l" rtl="0" indent="-73025" marL="822325">
              <a:spcBef>
                <a:spcPts val="700"/>
              </a:spcBef>
              <a:spcAft>
                <a:spcPts val="0"/>
              </a:spcAft>
              <a:buClr>
                <a:srgbClr val="595959"/>
              </a:buClr>
              <a:buFont typeface="Verdana"/>
              <a:buChar char="▪"/>
              <a:defRPr/>
            </a:lvl3pPr>
            <a:lvl4pPr algn="l" rtl="0" indent="-85725" marL="1050925">
              <a:spcBef>
                <a:spcPts val="600"/>
              </a:spcBef>
              <a:spcAft>
                <a:spcPts val="0"/>
              </a:spcAft>
              <a:buClr>
                <a:srgbClr val="595959"/>
              </a:buClr>
              <a:buFont typeface="Verdana"/>
              <a:buChar char="–"/>
              <a:defRPr/>
            </a:lvl4pPr>
            <a:lvl5pPr algn="l" rtl="0" indent="-90487" marL="1233488">
              <a:spcBef>
                <a:spcPts val="600"/>
              </a:spcBef>
              <a:spcAft>
                <a:spcPts val="0"/>
              </a:spcAft>
              <a:buClr>
                <a:srgbClr val="7F7F7F"/>
              </a:buClr>
              <a:buFont typeface="Verdana"/>
              <a:buChar char="▪"/>
              <a:defRPr/>
            </a:lvl5pPr>
            <a:lvl6pPr algn="l" rtl="0" indent="-101600" marL="2514600">
              <a:spcBef>
                <a:spcPts val="400"/>
              </a:spcBef>
              <a:buClr>
                <a:schemeClr val="dk1"/>
              </a:buClr>
              <a:buFont typeface="Verdana"/>
              <a:buChar char="•"/>
              <a:defRPr/>
            </a:lvl6pPr>
            <a:lvl7pPr algn="l" rtl="0" indent="-101600" marL="2971800">
              <a:spcBef>
                <a:spcPts val="400"/>
              </a:spcBef>
              <a:buClr>
                <a:schemeClr val="dk1"/>
              </a:buClr>
              <a:buFont typeface="Verdana"/>
              <a:buChar char="•"/>
              <a:defRPr/>
            </a:lvl7pPr>
            <a:lvl8pPr algn="l" rtl="0" indent="-101600" marL="3429000">
              <a:spcBef>
                <a:spcPts val="400"/>
              </a:spcBef>
              <a:buClr>
                <a:schemeClr val="dk1"/>
              </a:buClr>
              <a:buFont typeface="Verdana"/>
              <a:buChar char="•"/>
              <a:defRPr/>
            </a:lvl8pPr>
            <a:lvl9pPr algn="l" rtl="0" indent="-101600" marL="3886200">
              <a:spcBef>
                <a:spcPts val="400"/>
              </a:spcBef>
              <a:buClr>
                <a:schemeClr val="dk1"/>
              </a:buClr>
              <a:buFont typeface="Verdana"/>
              <a:buChar char="•"/>
              <a:defRPr/>
            </a:lvl9pPr>
          </a:lstStyle>
          <a:p/>
        </p:txBody>
      </p:sp>
      <p:sp>
        <p:nvSpPr>
          <p:cNvPr id="28" name="Shape 28"/>
          <p:cNvSpPr txBox="1"/>
          <p:nvPr>
            <p:ph idx="12" type="sldNum"/>
          </p:nvPr>
        </p:nvSpPr>
        <p:spPr>
          <a:xfrm>
            <a:off y="6451885" x="389908"/>
            <a:ext cy="365125" cx="358775"/>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9" name="Shape 29"/>
          <p:cNvSpPr txBox="1"/>
          <p:nvPr>
            <p:ph idx="10" type="dt"/>
          </p:nvPr>
        </p:nvSpPr>
        <p:spPr>
          <a:xfrm>
            <a:off y="6451885" x="810595"/>
            <a:ext cy="365125" cx="1643062"/>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0" name="Shape 30"/>
          <p:cNvSpPr/>
          <p:nvPr/>
        </p:nvSpPr>
        <p:spPr>
          <a:xfrm>
            <a:off y="1242940" x="0"/>
            <a:ext cy="253054" cx="9144000"/>
          </a:xfrm>
          <a:prstGeom prst="rect">
            <a:avLst/>
          </a:prstGeom>
          <a:solidFill>
            <a:schemeClr val="lt1"/>
          </a:solidFill>
          <a:ln>
            <a:noFill/>
          </a:ln>
        </p:spPr>
        <p:txBody>
          <a:bodyPr bIns="45700" rIns="91425" lIns="91425" tIns="45700" anchor="ctr" anchorCtr="0">
            <a:normAutofit/>
          </a:bodyPr>
          <a:lstStyle/>
          <a:p>
            <a:pPr algn="ctr" rtl="0" lvl="0" marR="0" indent="0" marL="0">
              <a:spcBef>
                <a:spcPts val="0"/>
              </a:spcBef>
              <a:spcAft>
                <a:spcPts val="0"/>
              </a:spcAft>
              <a:buNone/>
            </a:pPr>
            <a:r>
              <a:t/>
            </a:r>
            <a:endParaRPr strike="noStrike" u="none" b="0" cap="none" baseline="0" sz="1800" i="0">
              <a:solidFill>
                <a:schemeClr val="lt1"/>
              </a:solidFill>
              <a:latin typeface="Verdana"/>
              <a:ea typeface="Verdana"/>
              <a:cs typeface="Verdana"/>
              <a:sym typeface="Verdana"/>
            </a:endParaRPr>
          </a:p>
        </p:txBody>
      </p:sp>
      <p:sp>
        <p:nvSpPr>
          <p:cNvPr id="31" name="Shape 31"/>
          <p:cNvSpPr txBox="1"/>
          <p:nvPr>
            <p:ph type="title"/>
          </p:nvPr>
        </p:nvSpPr>
        <p:spPr>
          <a:xfrm>
            <a:off y="1336416" x="365125"/>
            <a:ext cy="641239" cx="8326437"/>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32" name="Shape 32"/>
          <p:cNvSpPr txBox="1"/>
          <p:nvPr>
            <p:ph idx="2" type="body"/>
          </p:nvPr>
        </p:nvSpPr>
        <p:spPr>
          <a:xfrm>
            <a:off y="6451600" x="5418162"/>
            <a:ext cy="365125" cx="3315777"/>
          </a:xfrm>
          <a:prstGeom prst="rect">
            <a:avLst/>
          </a:prstGeom>
          <a:noFill/>
          <a:ln>
            <a:noFill/>
          </a:ln>
        </p:spPr>
        <p:txBody>
          <a:bodyPr bIns="91425" rIns="91425" lIns="91425" tIns="91425" anchor="ctr" anchorCtr="0"/>
          <a:lstStyle>
            <a:lvl1pPr algn="r" rtl="0" indent="0" marL="0">
              <a:spcBef>
                <a:spcPts val="0"/>
              </a:spcBef>
              <a:buClr>
                <a:schemeClr val="lt1"/>
              </a:buClr>
              <a:buFont typeface="Verdan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Only Blank Slide">
    <p:spTree>
      <p:nvGrpSpPr>
        <p:cNvPr id="33" name="Shape 33"/>
        <p:cNvGrpSpPr/>
        <p:nvPr/>
      </p:nvGrpSpPr>
      <p:grpSpPr>
        <a:xfrm>
          <a:off y="0" x="0"/>
          <a:ext cy="0" cx="0"/>
          <a:chOff y="0" x="0"/>
          <a:chExt cy="0" cx="0"/>
        </a:xfrm>
      </p:grpSpPr>
      <p:sp>
        <p:nvSpPr>
          <p:cNvPr id="34" name="Shape 34"/>
          <p:cNvSpPr txBox="1"/>
          <p:nvPr>
            <p:ph idx="12" type="sldNum"/>
          </p:nvPr>
        </p:nvSpPr>
        <p:spPr>
          <a:xfrm>
            <a:off y="6451885" x="389908"/>
            <a:ext cy="365125" cx="358775"/>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5" name="Shape 35"/>
          <p:cNvSpPr txBox="1"/>
          <p:nvPr>
            <p:ph idx="10" type="dt"/>
          </p:nvPr>
        </p:nvSpPr>
        <p:spPr>
          <a:xfrm>
            <a:off y="6451885" x="810595"/>
            <a:ext cy="365125" cx="1643062"/>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6" name="Shape 36"/>
          <p:cNvSpPr/>
          <p:nvPr/>
        </p:nvSpPr>
        <p:spPr>
          <a:xfrm>
            <a:off y="1242940" x="0"/>
            <a:ext cy="253054" cx="9144000"/>
          </a:xfrm>
          <a:prstGeom prst="rect">
            <a:avLst/>
          </a:prstGeom>
          <a:solidFill>
            <a:schemeClr val="lt1"/>
          </a:solidFill>
          <a:ln>
            <a:noFill/>
          </a:ln>
        </p:spPr>
        <p:txBody>
          <a:bodyPr bIns="45700" rIns="91425" lIns="91425" tIns="45700" anchor="ctr" anchorCtr="0">
            <a:normAutofit/>
          </a:bodyPr>
          <a:lstStyle/>
          <a:p>
            <a:pPr algn="ctr" rtl="0" lvl="0" marR="0" indent="0" marL="0">
              <a:spcBef>
                <a:spcPts val="0"/>
              </a:spcBef>
              <a:spcAft>
                <a:spcPts val="0"/>
              </a:spcAft>
              <a:buNone/>
            </a:pPr>
            <a:r>
              <a:t/>
            </a:r>
            <a:endParaRPr strike="noStrike" u="none" b="0" cap="none" baseline="0" sz="1800" i="0">
              <a:solidFill>
                <a:schemeClr val="lt1"/>
              </a:solidFill>
              <a:latin typeface="Verdana"/>
              <a:ea typeface="Verdana"/>
              <a:cs typeface="Verdana"/>
              <a:sym typeface="Verdana"/>
            </a:endParaRPr>
          </a:p>
        </p:txBody>
      </p:sp>
      <p:sp>
        <p:nvSpPr>
          <p:cNvPr id="37" name="Shape 37"/>
          <p:cNvSpPr txBox="1"/>
          <p:nvPr>
            <p:ph type="title"/>
          </p:nvPr>
        </p:nvSpPr>
        <p:spPr>
          <a:xfrm>
            <a:off y="1336416" x="365125"/>
            <a:ext cy="641239" cx="8326437"/>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38" name="Shape 38"/>
          <p:cNvSpPr txBox="1"/>
          <p:nvPr>
            <p:ph idx="1" type="body"/>
          </p:nvPr>
        </p:nvSpPr>
        <p:spPr>
          <a:xfrm>
            <a:off y="6451600" x="5418162"/>
            <a:ext cy="365125" cx="3315777"/>
          </a:xfrm>
          <a:prstGeom prst="rect">
            <a:avLst/>
          </a:prstGeom>
          <a:noFill/>
          <a:ln>
            <a:noFill/>
          </a:ln>
        </p:spPr>
        <p:txBody>
          <a:bodyPr bIns="91425" rIns="91425" lIns="91425" tIns="91425" anchor="ctr" anchorCtr="0"/>
          <a:lstStyle>
            <a:lvl1pPr algn="r" rtl="0" indent="0" marL="0">
              <a:spcBef>
                <a:spcPts val="0"/>
              </a:spcBef>
              <a:buClr>
                <a:schemeClr val="lt1"/>
              </a:buClr>
              <a:buFont typeface="Verdan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ontent 2 Column Slide">
    <p:spTree>
      <p:nvGrpSpPr>
        <p:cNvPr id="39" name="Shape 39"/>
        <p:cNvGrpSpPr/>
        <p:nvPr/>
      </p:nvGrpSpPr>
      <p:grpSpPr>
        <a:xfrm>
          <a:off y="0" x="0"/>
          <a:ext cy="0" cx="0"/>
          <a:chOff y="0" x="0"/>
          <a:chExt cy="0" cx="0"/>
        </a:xfrm>
      </p:grpSpPr>
      <p:sp>
        <p:nvSpPr>
          <p:cNvPr id="40" name="Shape 40"/>
          <p:cNvSpPr txBox="1"/>
          <p:nvPr>
            <p:ph idx="1" type="body"/>
          </p:nvPr>
        </p:nvSpPr>
        <p:spPr>
          <a:xfrm>
            <a:off y="2009550" x="374826"/>
            <a:ext cy="4002312" cx="4035424"/>
          </a:xfrm>
          <a:prstGeom prst="rect">
            <a:avLst/>
          </a:prstGeom>
          <a:noFill/>
          <a:ln>
            <a:noFill/>
          </a:ln>
        </p:spPr>
        <p:txBody>
          <a:bodyPr bIns="91425" rIns="91425" lIns="91425" tIns="91425" anchor="t" anchorCtr="0"/>
          <a:lstStyle>
            <a:lvl1pPr algn="l" rtl="0" indent="-140334" marL="346075">
              <a:spcBef>
                <a:spcPts val="1800"/>
              </a:spcBef>
              <a:spcAft>
                <a:spcPts val="0"/>
              </a:spcAft>
              <a:buClr>
                <a:schemeClr val="dk1"/>
              </a:buClr>
              <a:buFont typeface="Verdana"/>
              <a:buChar char="•"/>
              <a:defRPr/>
            </a:lvl1pPr>
            <a:lvl2pPr algn="l" rtl="0" indent="-60325" marL="593725">
              <a:spcBef>
                <a:spcPts val="800"/>
              </a:spcBef>
              <a:spcAft>
                <a:spcPts val="0"/>
              </a:spcAft>
              <a:buClr>
                <a:srgbClr val="595959"/>
              </a:buClr>
              <a:buFont typeface="Verdana"/>
              <a:buChar char="–"/>
              <a:defRPr/>
            </a:lvl2pPr>
            <a:lvl3pPr algn="l" rtl="0" indent="-73025" marL="822325">
              <a:spcBef>
                <a:spcPts val="700"/>
              </a:spcBef>
              <a:spcAft>
                <a:spcPts val="0"/>
              </a:spcAft>
              <a:buClr>
                <a:srgbClr val="595959"/>
              </a:buClr>
              <a:buFont typeface="Verdana"/>
              <a:buChar char="▪"/>
              <a:defRPr/>
            </a:lvl3pPr>
            <a:lvl4pPr algn="l" rtl="0" indent="-85725" marL="1050925">
              <a:spcBef>
                <a:spcPts val="600"/>
              </a:spcBef>
              <a:spcAft>
                <a:spcPts val="0"/>
              </a:spcAft>
              <a:buClr>
                <a:srgbClr val="595959"/>
              </a:buClr>
              <a:buFont typeface="Verdana"/>
              <a:buChar char="–"/>
              <a:defRPr/>
            </a:lvl4pPr>
            <a:lvl5pPr algn="l" rtl="0" indent="-90487" marL="1233488">
              <a:spcBef>
                <a:spcPts val="600"/>
              </a:spcBef>
              <a:spcAft>
                <a:spcPts val="0"/>
              </a:spcAft>
              <a:buClr>
                <a:srgbClr val="7F7F7F"/>
              </a:buClr>
              <a:buFont typeface="Verdana"/>
              <a:buChar char="▪"/>
              <a:defRPr/>
            </a:lvl5pPr>
            <a:lvl6pPr algn="l" rtl="0" indent="-101600" marL="2514600">
              <a:spcBef>
                <a:spcPts val="400"/>
              </a:spcBef>
              <a:buClr>
                <a:schemeClr val="dk1"/>
              </a:buClr>
              <a:buFont typeface="Verdana"/>
              <a:buChar char="•"/>
              <a:defRPr/>
            </a:lvl6pPr>
            <a:lvl7pPr algn="l" rtl="0" indent="-101600" marL="2971800">
              <a:spcBef>
                <a:spcPts val="400"/>
              </a:spcBef>
              <a:buClr>
                <a:schemeClr val="dk1"/>
              </a:buClr>
              <a:buFont typeface="Verdana"/>
              <a:buChar char="•"/>
              <a:defRPr/>
            </a:lvl7pPr>
            <a:lvl8pPr algn="l" rtl="0" indent="-101600" marL="3429000">
              <a:spcBef>
                <a:spcPts val="400"/>
              </a:spcBef>
              <a:buClr>
                <a:schemeClr val="dk1"/>
              </a:buClr>
              <a:buFont typeface="Verdana"/>
              <a:buChar char="•"/>
              <a:defRPr/>
            </a:lvl8pPr>
            <a:lvl9pPr algn="l" rtl="0" indent="-101600" marL="3886200">
              <a:spcBef>
                <a:spcPts val="400"/>
              </a:spcBef>
              <a:buClr>
                <a:schemeClr val="dk1"/>
              </a:buClr>
              <a:buFont typeface="Verdana"/>
              <a:buChar char="•"/>
              <a:defRPr/>
            </a:lvl9pPr>
          </a:lstStyle>
          <a:p/>
        </p:txBody>
      </p:sp>
      <p:sp>
        <p:nvSpPr>
          <p:cNvPr id="41" name="Shape 41"/>
          <p:cNvSpPr txBox="1"/>
          <p:nvPr>
            <p:ph idx="2" type="body"/>
          </p:nvPr>
        </p:nvSpPr>
        <p:spPr>
          <a:xfrm>
            <a:off y="2009550" x="4738862"/>
            <a:ext cy="4002312" cx="4035424"/>
          </a:xfrm>
          <a:prstGeom prst="rect">
            <a:avLst/>
          </a:prstGeom>
          <a:noFill/>
          <a:ln>
            <a:noFill/>
          </a:ln>
        </p:spPr>
        <p:txBody>
          <a:bodyPr bIns="91425" rIns="91425" lIns="91425" tIns="91425" anchor="t" anchorCtr="0"/>
          <a:lstStyle>
            <a:lvl1pPr algn="l" rtl="0" indent="-140334" marL="346075">
              <a:spcBef>
                <a:spcPts val="1800"/>
              </a:spcBef>
              <a:spcAft>
                <a:spcPts val="0"/>
              </a:spcAft>
              <a:buClr>
                <a:schemeClr val="dk1"/>
              </a:buClr>
              <a:buFont typeface="Verdana"/>
              <a:buChar char="•"/>
              <a:defRPr/>
            </a:lvl1pPr>
            <a:lvl2pPr algn="l" rtl="0" indent="-60325" marL="593725">
              <a:spcBef>
                <a:spcPts val="800"/>
              </a:spcBef>
              <a:spcAft>
                <a:spcPts val="0"/>
              </a:spcAft>
              <a:buClr>
                <a:srgbClr val="595959"/>
              </a:buClr>
              <a:buFont typeface="Verdana"/>
              <a:buChar char="–"/>
              <a:defRPr/>
            </a:lvl2pPr>
            <a:lvl3pPr algn="l" rtl="0" indent="-73025" marL="822325">
              <a:spcBef>
                <a:spcPts val="700"/>
              </a:spcBef>
              <a:spcAft>
                <a:spcPts val="0"/>
              </a:spcAft>
              <a:buClr>
                <a:srgbClr val="595959"/>
              </a:buClr>
              <a:buFont typeface="Verdana"/>
              <a:buChar char="▪"/>
              <a:defRPr/>
            </a:lvl3pPr>
            <a:lvl4pPr algn="l" rtl="0" indent="-85725" marL="1050925">
              <a:spcBef>
                <a:spcPts val="600"/>
              </a:spcBef>
              <a:spcAft>
                <a:spcPts val="0"/>
              </a:spcAft>
              <a:buClr>
                <a:srgbClr val="595959"/>
              </a:buClr>
              <a:buFont typeface="Verdana"/>
              <a:buChar char="–"/>
              <a:defRPr/>
            </a:lvl4pPr>
            <a:lvl5pPr algn="l" rtl="0" indent="-90487" marL="1233488">
              <a:spcBef>
                <a:spcPts val="600"/>
              </a:spcBef>
              <a:spcAft>
                <a:spcPts val="0"/>
              </a:spcAft>
              <a:buClr>
                <a:srgbClr val="7F7F7F"/>
              </a:buClr>
              <a:buFont typeface="Verdana"/>
              <a:buChar char="▪"/>
              <a:defRPr/>
            </a:lvl5pPr>
            <a:lvl6pPr algn="l" rtl="0" indent="-101600" marL="2514600">
              <a:spcBef>
                <a:spcPts val="400"/>
              </a:spcBef>
              <a:buClr>
                <a:schemeClr val="dk1"/>
              </a:buClr>
              <a:buFont typeface="Verdana"/>
              <a:buChar char="•"/>
              <a:defRPr/>
            </a:lvl6pPr>
            <a:lvl7pPr algn="l" rtl="0" indent="-101600" marL="2971800">
              <a:spcBef>
                <a:spcPts val="400"/>
              </a:spcBef>
              <a:buClr>
                <a:schemeClr val="dk1"/>
              </a:buClr>
              <a:buFont typeface="Verdana"/>
              <a:buChar char="•"/>
              <a:defRPr/>
            </a:lvl7pPr>
            <a:lvl8pPr algn="l" rtl="0" indent="-101600" marL="3429000">
              <a:spcBef>
                <a:spcPts val="400"/>
              </a:spcBef>
              <a:buClr>
                <a:schemeClr val="dk1"/>
              </a:buClr>
              <a:buFont typeface="Verdana"/>
              <a:buChar char="•"/>
              <a:defRPr/>
            </a:lvl8pPr>
            <a:lvl9pPr algn="l" rtl="0" indent="-101600" marL="3886200">
              <a:spcBef>
                <a:spcPts val="400"/>
              </a:spcBef>
              <a:buClr>
                <a:schemeClr val="dk1"/>
              </a:buClr>
              <a:buFont typeface="Verdana"/>
              <a:buChar char="•"/>
              <a:defRPr/>
            </a:lvl9pPr>
          </a:lstStyle>
          <a:p/>
        </p:txBody>
      </p:sp>
      <p:sp>
        <p:nvSpPr>
          <p:cNvPr id="42" name="Shape 42"/>
          <p:cNvSpPr txBox="1"/>
          <p:nvPr>
            <p:ph idx="12" type="sldNum"/>
          </p:nvPr>
        </p:nvSpPr>
        <p:spPr>
          <a:xfrm>
            <a:off y="6451885" x="389908"/>
            <a:ext cy="365125" cx="358775"/>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43" name="Shape 43"/>
          <p:cNvSpPr txBox="1"/>
          <p:nvPr>
            <p:ph idx="10" type="dt"/>
          </p:nvPr>
        </p:nvSpPr>
        <p:spPr>
          <a:xfrm>
            <a:off y="6451885" x="810595"/>
            <a:ext cy="365125" cx="1643062"/>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44" name="Shape 44"/>
          <p:cNvSpPr/>
          <p:nvPr/>
        </p:nvSpPr>
        <p:spPr>
          <a:xfrm>
            <a:off y="1242940" x="0"/>
            <a:ext cy="253054" cx="9144000"/>
          </a:xfrm>
          <a:prstGeom prst="rect">
            <a:avLst/>
          </a:prstGeom>
          <a:solidFill>
            <a:schemeClr val="lt1"/>
          </a:solidFill>
          <a:ln>
            <a:noFill/>
          </a:ln>
        </p:spPr>
        <p:txBody>
          <a:bodyPr bIns="45700" rIns="91425" lIns="91425" tIns="45700" anchor="ctr" anchorCtr="0">
            <a:normAutofit/>
          </a:bodyPr>
          <a:lstStyle/>
          <a:p>
            <a:pPr algn="ctr" rtl="0" lvl="0" marR="0" indent="0" marL="0">
              <a:spcBef>
                <a:spcPts val="0"/>
              </a:spcBef>
              <a:spcAft>
                <a:spcPts val="0"/>
              </a:spcAft>
              <a:buNone/>
            </a:pPr>
            <a:r>
              <a:t/>
            </a:r>
            <a:endParaRPr strike="noStrike" u="none" b="0" cap="none" baseline="0" sz="1800" i="0">
              <a:solidFill>
                <a:schemeClr val="lt1"/>
              </a:solidFill>
              <a:latin typeface="Verdana"/>
              <a:ea typeface="Verdana"/>
              <a:cs typeface="Verdana"/>
              <a:sym typeface="Verdana"/>
            </a:endParaRPr>
          </a:p>
        </p:txBody>
      </p:sp>
      <p:sp>
        <p:nvSpPr>
          <p:cNvPr id="45" name="Shape 45"/>
          <p:cNvSpPr txBox="1"/>
          <p:nvPr>
            <p:ph type="title"/>
          </p:nvPr>
        </p:nvSpPr>
        <p:spPr>
          <a:xfrm>
            <a:off y="1336416" x="365123"/>
            <a:ext cy="641239" cx="8409162"/>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46" name="Shape 46"/>
          <p:cNvSpPr txBox="1"/>
          <p:nvPr>
            <p:ph idx="3" type="body"/>
          </p:nvPr>
        </p:nvSpPr>
        <p:spPr>
          <a:xfrm>
            <a:off y="6451600" x="5418162"/>
            <a:ext cy="365125" cx="3315777"/>
          </a:xfrm>
          <a:prstGeom prst="rect">
            <a:avLst/>
          </a:prstGeom>
          <a:noFill/>
          <a:ln>
            <a:noFill/>
          </a:ln>
        </p:spPr>
        <p:txBody>
          <a:bodyPr bIns="91425" rIns="91425" lIns="91425" tIns="91425" anchor="ctr" anchorCtr="0"/>
          <a:lstStyle>
            <a:lvl1pPr algn="r" rtl="0" indent="0" marL="0">
              <a:spcBef>
                <a:spcPts val="0"/>
              </a:spcBef>
              <a:buClr>
                <a:schemeClr val="lt1"/>
              </a:buClr>
              <a:buFont typeface="Verdan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omparison Slide">
    <p:spTree>
      <p:nvGrpSpPr>
        <p:cNvPr id="47" name="Shape 47"/>
        <p:cNvGrpSpPr/>
        <p:nvPr/>
      </p:nvGrpSpPr>
      <p:grpSpPr>
        <a:xfrm>
          <a:off y="0" x="0"/>
          <a:ext cy="0" cx="0"/>
          <a:chOff y="0" x="0"/>
          <a:chExt cy="0" cx="0"/>
        </a:xfrm>
      </p:grpSpPr>
      <p:sp>
        <p:nvSpPr>
          <p:cNvPr id="48" name="Shape 48"/>
          <p:cNvSpPr txBox="1"/>
          <p:nvPr>
            <p:ph idx="1" type="body"/>
          </p:nvPr>
        </p:nvSpPr>
        <p:spPr>
          <a:xfrm>
            <a:off y="1645919" x="366888"/>
            <a:ext cy="789828" cx="4035246"/>
          </a:xfrm>
          <a:prstGeom prst="rect">
            <a:avLst/>
          </a:prstGeom>
          <a:noFill/>
          <a:ln>
            <a:noFill/>
          </a:ln>
        </p:spPr>
        <p:txBody>
          <a:bodyPr bIns="91425" rIns="91425" lIns="91425" tIns="91425" anchor="b" anchorCtr="0"/>
          <a:lstStyle>
            <a:lvl1pPr algn="ctr" rtl="0" indent="0" marL="0">
              <a:lnSpc>
                <a:spcPct val="115384"/>
              </a:lnSpc>
              <a:spcBef>
                <a:spcPts val="0"/>
              </a:spcBef>
              <a:buFont typeface="Verdana"/>
              <a:buNone/>
              <a:defRPr/>
            </a:lvl1pPr>
            <a:lvl2pPr rtl="0" indent="0" marL="457200">
              <a:spcBef>
                <a:spcPts val="0"/>
              </a:spcBef>
              <a:buFont typeface="Verdana"/>
              <a:buNone/>
              <a:defRPr/>
            </a:lvl2pPr>
            <a:lvl3pPr rtl="0" indent="0" marL="914400">
              <a:spcBef>
                <a:spcPts val="0"/>
              </a:spcBef>
              <a:buFont typeface="Verdana"/>
              <a:buNone/>
              <a:defRPr/>
            </a:lvl3pPr>
            <a:lvl4pPr rtl="0" indent="0" marL="1371600">
              <a:spcBef>
                <a:spcPts val="0"/>
              </a:spcBef>
              <a:buFont typeface="Verdana"/>
              <a:buNone/>
              <a:defRPr/>
            </a:lvl4pPr>
            <a:lvl5pPr rtl="0" indent="0" marL="1828800">
              <a:spcBef>
                <a:spcPts val="0"/>
              </a:spcBef>
              <a:buFont typeface="Verdana"/>
              <a:buNone/>
              <a:defRPr/>
            </a:lvl5pPr>
            <a:lvl6pPr rtl="0" indent="0" marL="2286000">
              <a:spcBef>
                <a:spcPts val="0"/>
              </a:spcBef>
              <a:buFont typeface="Verdana"/>
              <a:buNone/>
              <a:defRPr/>
            </a:lvl6pPr>
            <a:lvl7pPr rtl="0" indent="0" marL="2743200">
              <a:spcBef>
                <a:spcPts val="0"/>
              </a:spcBef>
              <a:buFont typeface="Verdana"/>
              <a:buNone/>
              <a:defRPr/>
            </a:lvl7pPr>
            <a:lvl8pPr rtl="0" indent="0" marL="3200400">
              <a:spcBef>
                <a:spcPts val="0"/>
              </a:spcBef>
              <a:buFont typeface="Verdana"/>
              <a:buNone/>
              <a:defRPr/>
            </a:lvl8pPr>
            <a:lvl9pPr rtl="0" indent="0" marL="3657600">
              <a:spcBef>
                <a:spcPts val="0"/>
              </a:spcBef>
              <a:buFont typeface="Verdana"/>
              <a:buNone/>
              <a:defRPr/>
            </a:lvl9pPr>
          </a:lstStyle>
          <a:p/>
        </p:txBody>
      </p:sp>
      <p:sp>
        <p:nvSpPr>
          <p:cNvPr id="49" name="Shape 49"/>
          <p:cNvSpPr txBox="1"/>
          <p:nvPr>
            <p:ph idx="2" type="body"/>
          </p:nvPr>
        </p:nvSpPr>
        <p:spPr>
          <a:xfrm>
            <a:off y="1645919" x="4703762"/>
            <a:ext cy="789828" cx="4045125"/>
          </a:xfrm>
          <a:prstGeom prst="rect">
            <a:avLst/>
          </a:prstGeom>
          <a:noFill/>
          <a:ln>
            <a:noFill/>
          </a:ln>
        </p:spPr>
        <p:txBody>
          <a:bodyPr bIns="91425" rIns="91425" lIns="91425" tIns="91425" anchor="b" anchorCtr="0"/>
          <a:lstStyle>
            <a:lvl1pPr algn="ctr" rtl="0" indent="0" marL="0">
              <a:lnSpc>
                <a:spcPct val="115384"/>
              </a:lnSpc>
              <a:spcBef>
                <a:spcPts val="0"/>
              </a:spcBef>
              <a:buFont typeface="Verdana"/>
              <a:buNone/>
              <a:defRPr/>
            </a:lvl1pPr>
            <a:lvl2pPr rtl="0" indent="0" marL="457200">
              <a:spcBef>
                <a:spcPts val="0"/>
              </a:spcBef>
              <a:buFont typeface="Verdana"/>
              <a:buNone/>
              <a:defRPr/>
            </a:lvl2pPr>
            <a:lvl3pPr rtl="0" indent="0" marL="914400">
              <a:spcBef>
                <a:spcPts val="0"/>
              </a:spcBef>
              <a:buFont typeface="Verdana"/>
              <a:buNone/>
              <a:defRPr/>
            </a:lvl3pPr>
            <a:lvl4pPr rtl="0" indent="0" marL="1371600">
              <a:spcBef>
                <a:spcPts val="0"/>
              </a:spcBef>
              <a:buFont typeface="Verdana"/>
              <a:buNone/>
              <a:defRPr/>
            </a:lvl4pPr>
            <a:lvl5pPr rtl="0" indent="0" marL="1828800">
              <a:spcBef>
                <a:spcPts val="0"/>
              </a:spcBef>
              <a:buFont typeface="Verdana"/>
              <a:buNone/>
              <a:defRPr/>
            </a:lvl5pPr>
            <a:lvl6pPr rtl="0" indent="0" marL="2286000">
              <a:spcBef>
                <a:spcPts val="0"/>
              </a:spcBef>
              <a:buFont typeface="Verdana"/>
              <a:buNone/>
              <a:defRPr/>
            </a:lvl6pPr>
            <a:lvl7pPr rtl="0" indent="0" marL="2743200">
              <a:spcBef>
                <a:spcPts val="0"/>
              </a:spcBef>
              <a:buFont typeface="Verdana"/>
              <a:buNone/>
              <a:defRPr/>
            </a:lvl7pPr>
            <a:lvl8pPr rtl="0" indent="0" marL="3200400">
              <a:spcBef>
                <a:spcPts val="0"/>
              </a:spcBef>
              <a:buFont typeface="Verdana"/>
              <a:buNone/>
              <a:defRPr/>
            </a:lvl8pPr>
            <a:lvl9pPr rtl="0" indent="0" marL="3657600">
              <a:spcBef>
                <a:spcPts val="0"/>
              </a:spcBef>
              <a:buFont typeface="Verdana"/>
              <a:buNone/>
              <a:defRPr/>
            </a:lvl9pPr>
          </a:lstStyle>
          <a:p/>
        </p:txBody>
      </p:sp>
      <p:sp>
        <p:nvSpPr>
          <p:cNvPr id="50" name="Shape 50"/>
          <p:cNvSpPr txBox="1"/>
          <p:nvPr>
            <p:ph idx="3" type="body"/>
          </p:nvPr>
        </p:nvSpPr>
        <p:spPr>
          <a:xfrm>
            <a:off y="2659063" x="357187"/>
            <a:ext cy="3352799" cx="4044950"/>
          </a:xfrm>
          <a:prstGeom prst="rect">
            <a:avLst/>
          </a:prstGeom>
          <a:noFill/>
          <a:ln>
            <a:noFill/>
          </a:ln>
        </p:spPr>
        <p:txBody>
          <a:bodyPr bIns="91425" rIns="91425" lIns="91425" tIns="91425" anchor="t" anchorCtr="0"/>
          <a:lstStyle>
            <a:lvl1pPr algn="l" rtl="0" indent="-140334" marL="346075">
              <a:spcBef>
                <a:spcPts val="1800"/>
              </a:spcBef>
              <a:spcAft>
                <a:spcPts val="0"/>
              </a:spcAft>
              <a:buClr>
                <a:schemeClr val="dk1"/>
              </a:buClr>
              <a:buFont typeface="Verdana"/>
              <a:buChar char="•"/>
              <a:defRPr/>
            </a:lvl1pPr>
            <a:lvl2pPr algn="l" rtl="0" indent="-60325" marL="593725">
              <a:spcBef>
                <a:spcPts val="800"/>
              </a:spcBef>
              <a:spcAft>
                <a:spcPts val="0"/>
              </a:spcAft>
              <a:buClr>
                <a:srgbClr val="595959"/>
              </a:buClr>
              <a:buFont typeface="Verdana"/>
              <a:buChar char="–"/>
              <a:defRPr/>
            </a:lvl2pPr>
            <a:lvl3pPr algn="l" rtl="0" indent="-73025" marL="822325">
              <a:spcBef>
                <a:spcPts val="700"/>
              </a:spcBef>
              <a:spcAft>
                <a:spcPts val="0"/>
              </a:spcAft>
              <a:buClr>
                <a:srgbClr val="595959"/>
              </a:buClr>
              <a:buFont typeface="Verdana"/>
              <a:buChar char="▪"/>
              <a:defRPr/>
            </a:lvl3pPr>
            <a:lvl4pPr algn="l" rtl="0" indent="-85725" marL="1050925">
              <a:spcBef>
                <a:spcPts val="600"/>
              </a:spcBef>
              <a:spcAft>
                <a:spcPts val="0"/>
              </a:spcAft>
              <a:buClr>
                <a:srgbClr val="595959"/>
              </a:buClr>
              <a:buFont typeface="Verdana"/>
              <a:buChar char="–"/>
              <a:defRPr/>
            </a:lvl4pPr>
            <a:lvl5pPr algn="l" rtl="0" indent="-90487" marL="1233488">
              <a:spcBef>
                <a:spcPts val="600"/>
              </a:spcBef>
              <a:spcAft>
                <a:spcPts val="0"/>
              </a:spcAft>
              <a:buClr>
                <a:srgbClr val="7F7F7F"/>
              </a:buClr>
              <a:buFont typeface="Verdana"/>
              <a:buChar char="▪"/>
              <a:defRPr/>
            </a:lvl5pPr>
            <a:lvl6pPr algn="l" rtl="0" indent="-101600" marL="2514600">
              <a:spcBef>
                <a:spcPts val="400"/>
              </a:spcBef>
              <a:buClr>
                <a:schemeClr val="dk1"/>
              </a:buClr>
              <a:buFont typeface="Verdana"/>
              <a:buChar char="•"/>
              <a:defRPr/>
            </a:lvl6pPr>
            <a:lvl7pPr algn="l" rtl="0" indent="-101600" marL="2971800">
              <a:spcBef>
                <a:spcPts val="400"/>
              </a:spcBef>
              <a:buClr>
                <a:schemeClr val="dk1"/>
              </a:buClr>
              <a:buFont typeface="Verdana"/>
              <a:buChar char="•"/>
              <a:defRPr/>
            </a:lvl7pPr>
            <a:lvl8pPr algn="l" rtl="0" indent="-101600" marL="3429000">
              <a:spcBef>
                <a:spcPts val="400"/>
              </a:spcBef>
              <a:buClr>
                <a:schemeClr val="dk1"/>
              </a:buClr>
              <a:buFont typeface="Verdana"/>
              <a:buChar char="•"/>
              <a:defRPr/>
            </a:lvl8pPr>
            <a:lvl9pPr algn="l" rtl="0" indent="-101600" marL="3886200">
              <a:spcBef>
                <a:spcPts val="400"/>
              </a:spcBef>
              <a:buClr>
                <a:schemeClr val="dk1"/>
              </a:buClr>
              <a:buFont typeface="Verdana"/>
              <a:buChar char="•"/>
              <a:defRPr/>
            </a:lvl9pPr>
          </a:lstStyle>
          <a:p/>
        </p:txBody>
      </p:sp>
      <p:sp>
        <p:nvSpPr>
          <p:cNvPr id="51" name="Shape 51"/>
          <p:cNvSpPr txBox="1"/>
          <p:nvPr>
            <p:ph idx="4" type="body"/>
          </p:nvPr>
        </p:nvSpPr>
        <p:spPr>
          <a:xfrm>
            <a:off y="2659063" x="4703762"/>
            <a:ext cy="3352799" cx="4044950"/>
          </a:xfrm>
          <a:prstGeom prst="rect">
            <a:avLst/>
          </a:prstGeom>
          <a:noFill/>
          <a:ln>
            <a:noFill/>
          </a:ln>
        </p:spPr>
        <p:txBody>
          <a:bodyPr bIns="91425" rIns="91425" lIns="91425" tIns="91425" anchor="t" anchorCtr="0"/>
          <a:lstStyle>
            <a:lvl1pPr algn="l" rtl="0" indent="-140334" marL="346075">
              <a:spcBef>
                <a:spcPts val="1800"/>
              </a:spcBef>
              <a:spcAft>
                <a:spcPts val="0"/>
              </a:spcAft>
              <a:buClr>
                <a:schemeClr val="dk1"/>
              </a:buClr>
              <a:buFont typeface="Verdana"/>
              <a:buChar char="•"/>
              <a:defRPr/>
            </a:lvl1pPr>
            <a:lvl2pPr algn="l" rtl="0" indent="-60325" marL="593725">
              <a:spcBef>
                <a:spcPts val="800"/>
              </a:spcBef>
              <a:spcAft>
                <a:spcPts val="0"/>
              </a:spcAft>
              <a:buClr>
                <a:srgbClr val="595959"/>
              </a:buClr>
              <a:buFont typeface="Verdana"/>
              <a:buChar char="–"/>
              <a:defRPr/>
            </a:lvl2pPr>
            <a:lvl3pPr algn="l" rtl="0" indent="-73025" marL="822325">
              <a:spcBef>
                <a:spcPts val="700"/>
              </a:spcBef>
              <a:spcAft>
                <a:spcPts val="0"/>
              </a:spcAft>
              <a:buClr>
                <a:srgbClr val="595959"/>
              </a:buClr>
              <a:buFont typeface="Verdana"/>
              <a:buChar char="▪"/>
              <a:defRPr/>
            </a:lvl3pPr>
            <a:lvl4pPr algn="l" rtl="0" indent="-85725" marL="1050925">
              <a:spcBef>
                <a:spcPts val="600"/>
              </a:spcBef>
              <a:spcAft>
                <a:spcPts val="0"/>
              </a:spcAft>
              <a:buClr>
                <a:srgbClr val="595959"/>
              </a:buClr>
              <a:buFont typeface="Verdana"/>
              <a:buChar char="–"/>
              <a:defRPr/>
            </a:lvl4pPr>
            <a:lvl5pPr algn="l" rtl="0" indent="-90487" marL="1233488">
              <a:spcBef>
                <a:spcPts val="600"/>
              </a:spcBef>
              <a:spcAft>
                <a:spcPts val="0"/>
              </a:spcAft>
              <a:buClr>
                <a:srgbClr val="7F7F7F"/>
              </a:buClr>
              <a:buFont typeface="Verdana"/>
              <a:buChar char="▪"/>
              <a:defRPr/>
            </a:lvl5pPr>
            <a:lvl6pPr algn="l" rtl="0" indent="-101600" marL="2514600">
              <a:spcBef>
                <a:spcPts val="400"/>
              </a:spcBef>
              <a:buClr>
                <a:schemeClr val="dk1"/>
              </a:buClr>
              <a:buFont typeface="Verdana"/>
              <a:buChar char="•"/>
              <a:defRPr/>
            </a:lvl6pPr>
            <a:lvl7pPr algn="l" rtl="0" indent="-101600" marL="2971800">
              <a:spcBef>
                <a:spcPts val="400"/>
              </a:spcBef>
              <a:buClr>
                <a:schemeClr val="dk1"/>
              </a:buClr>
              <a:buFont typeface="Verdana"/>
              <a:buChar char="•"/>
              <a:defRPr/>
            </a:lvl7pPr>
            <a:lvl8pPr algn="l" rtl="0" indent="-101600" marL="3429000">
              <a:spcBef>
                <a:spcPts val="400"/>
              </a:spcBef>
              <a:buClr>
                <a:schemeClr val="dk1"/>
              </a:buClr>
              <a:buFont typeface="Verdana"/>
              <a:buChar char="•"/>
              <a:defRPr/>
            </a:lvl8pPr>
            <a:lvl9pPr algn="l" rtl="0" indent="-101600" marL="3886200">
              <a:spcBef>
                <a:spcPts val="400"/>
              </a:spcBef>
              <a:buClr>
                <a:schemeClr val="dk1"/>
              </a:buClr>
              <a:buFont typeface="Verdana"/>
              <a:buChar char="•"/>
              <a:defRPr/>
            </a:lvl9pPr>
          </a:lstStyle>
          <a:p/>
        </p:txBody>
      </p:sp>
      <p:sp>
        <p:nvSpPr>
          <p:cNvPr id="52" name="Shape 52"/>
          <p:cNvSpPr txBox="1"/>
          <p:nvPr>
            <p:ph idx="12" type="sldNum"/>
          </p:nvPr>
        </p:nvSpPr>
        <p:spPr>
          <a:xfrm>
            <a:off y="6451885" x="389908"/>
            <a:ext cy="365125" cx="358775"/>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3" name="Shape 53"/>
          <p:cNvSpPr txBox="1"/>
          <p:nvPr>
            <p:ph idx="10" type="dt"/>
          </p:nvPr>
        </p:nvSpPr>
        <p:spPr>
          <a:xfrm>
            <a:off y="6451885" x="810595"/>
            <a:ext cy="365125" cx="1643062"/>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4" name="Shape 54"/>
          <p:cNvSpPr/>
          <p:nvPr/>
        </p:nvSpPr>
        <p:spPr>
          <a:xfrm>
            <a:off y="1242940" x="0"/>
            <a:ext cy="253054" cx="9144000"/>
          </a:xfrm>
          <a:prstGeom prst="rect">
            <a:avLst/>
          </a:prstGeom>
          <a:solidFill>
            <a:schemeClr val="lt1"/>
          </a:solidFill>
          <a:ln>
            <a:noFill/>
          </a:ln>
        </p:spPr>
        <p:txBody>
          <a:bodyPr bIns="45700" rIns="91425" lIns="91425" tIns="45700" anchor="ctr" anchorCtr="0">
            <a:normAutofit/>
          </a:bodyPr>
          <a:lstStyle/>
          <a:p>
            <a:pPr algn="ctr" rtl="0" lvl="0" marR="0" indent="0" marL="0">
              <a:spcBef>
                <a:spcPts val="0"/>
              </a:spcBef>
              <a:spcAft>
                <a:spcPts val="0"/>
              </a:spcAft>
              <a:buNone/>
            </a:pPr>
            <a:r>
              <a:t/>
            </a:r>
            <a:endParaRPr strike="noStrike" u="none" b="0" cap="none" baseline="0" sz="1800" i="0">
              <a:solidFill>
                <a:schemeClr val="lt1"/>
              </a:solidFill>
              <a:latin typeface="Verdana"/>
              <a:ea typeface="Verdana"/>
              <a:cs typeface="Verdana"/>
              <a:sym typeface="Verdana"/>
            </a:endParaRPr>
          </a:p>
        </p:txBody>
      </p:sp>
      <p:sp>
        <p:nvSpPr>
          <p:cNvPr id="55" name="Shape 55"/>
          <p:cNvSpPr txBox="1"/>
          <p:nvPr>
            <p:ph idx="5" type="body"/>
          </p:nvPr>
        </p:nvSpPr>
        <p:spPr>
          <a:xfrm>
            <a:off y="6451600" x="5418162"/>
            <a:ext cy="365125" cx="3315777"/>
          </a:xfrm>
          <a:prstGeom prst="rect">
            <a:avLst/>
          </a:prstGeom>
          <a:noFill/>
          <a:ln>
            <a:noFill/>
          </a:ln>
        </p:spPr>
        <p:txBody>
          <a:bodyPr bIns="91425" rIns="91425" lIns="91425" tIns="91425" anchor="ctr" anchorCtr="0"/>
          <a:lstStyle>
            <a:lvl1pPr algn="r" rtl="0" indent="0" marL="0">
              <a:spcBef>
                <a:spcPts val="0"/>
              </a:spcBef>
              <a:buClr>
                <a:schemeClr val="lt1"/>
              </a:buClr>
              <a:buFont typeface="Verdan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ext, 1 Content Slide">
    <p:spTree>
      <p:nvGrpSpPr>
        <p:cNvPr id="56" name="Shape 56"/>
        <p:cNvGrpSpPr/>
        <p:nvPr/>
      </p:nvGrpSpPr>
      <p:grpSpPr>
        <a:xfrm>
          <a:off y="0" x="0"/>
          <a:ext cy="0" cx="0"/>
          <a:chOff y="0" x="0"/>
          <a:chExt cy="0" cx="0"/>
        </a:xfrm>
      </p:grpSpPr>
      <p:sp>
        <p:nvSpPr>
          <p:cNvPr id="57" name="Shape 57"/>
          <p:cNvSpPr txBox="1"/>
          <p:nvPr>
            <p:ph idx="1" type="body"/>
          </p:nvPr>
        </p:nvSpPr>
        <p:spPr>
          <a:xfrm>
            <a:off y="2009550" x="4678537"/>
            <a:ext cy="4002312" cx="4035424"/>
          </a:xfrm>
          <a:prstGeom prst="rect">
            <a:avLst/>
          </a:prstGeom>
          <a:noFill/>
          <a:ln>
            <a:noFill/>
          </a:ln>
        </p:spPr>
        <p:txBody>
          <a:bodyPr bIns="91425" rIns="91425" lIns="91425" tIns="91425" anchor="t" anchorCtr="0"/>
          <a:lstStyle>
            <a:lvl1pPr algn="l" rtl="0" indent="-140334" marL="346075">
              <a:spcBef>
                <a:spcPts val="1800"/>
              </a:spcBef>
              <a:spcAft>
                <a:spcPts val="0"/>
              </a:spcAft>
              <a:buClr>
                <a:schemeClr val="dk1"/>
              </a:buClr>
              <a:buFont typeface="Verdana"/>
              <a:buChar char="•"/>
              <a:defRPr/>
            </a:lvl1pPr>
            <a:lvl2pPr algn="l" rtl="0" indent="-60325" marL="593725">
              <a:spcBef>
                <a:spcPts val="800"/>
              </a:spcBef>
              <a:spcAft>
                <a:spcPts val="0"/>
              </a:spcAft>
              <a:buClr>
                <a:srgbClr val="595959"/>
              </a:buClr>
              <a:buFont typeface="Verdana"/>
              <a:buChar char="–"/>
              <a:defRPr/>
            </a:lvl2pPr>
            <a:lvl3pPr algn="l" rtl="0" indent="-73025" marL="822325">
              <a:spcBef>
                <a:spcPts val="700"/>
              </a:spcBef>
              <a:spcAft>
                <a:spcPts val="0"/>
              </a:spcAft>
              <a:buClr>
                <a:srgbClr val="595959"/>
              </a:buClr>
              <a:buFont typeface="Verdana"/>
              <a:buChar char="▪"/>
              <a:defRPr/>
            </a:lvl3pPr>
            <a:lvl4pPr algn="l" rtl="0" indent="-85725" marL="1050925">
              <a:spcBef>
                <a:spcPts val="600"/>
              </a:spcBef>
              <a:spcAft>
                <a:spcPts val="0"/>
              </a:spcAft>
              <a:buClr>
                <a:srgbClr val="595959"/>
              </a:buClr>
              <a:buFont typeface="Verdana"/>
              <a:buChar char="–"/>
              <a:defRPr/>
            </a:lvl4pPr>
            <a:lvl5pPr algn="l" rtl="0" indent="-90487" marL="1233488">
              <a:spcBef>
                <a:spcPts val="600"/>
              </a:spcBef>
              <a:spcAft>
                <a:spcPts val="0"/>
              </a:spcAft>
              <a:buClr>
                <a:srgbClr val="7F7F7F"/>
              </a:buClr>
              <a:buFont typeface="Verdana"/>
              <a:buChar char="▪"/>
              <a:defRPr/>
            </a:lvl5pPr>
            <a:lvl6pPr algn="l" rtl="0" indent="-101600" marL="2514600">
              <a:spcBef>
                <a:spcPts val="400"/>
              </a:spcBef>
              <a:buClr>
                <a:schemeClr val="dk1"/>
              </a:buClr>
              <a:buFont typeface="Verdana"/>
              <a:buChar char="•"/>
              <a:defRPr/>
            </a:lvl6pPr>
            <a:lvl7pPr algn="l" rtl="0" indent="-101600" marL="2971800">
              <a:spcBef>
                <a:spcPts val="400"/>
              </a:spcBef>
              <a:buClr>
                <a:schemeClr val="dk1"/>
              </a:buClr>
              <a:buFont typeface="Verdana"/>
              <a:buChar char="•"/>
              <a:defRPr/>
            </a:lvl7pPr>
            <a:lvl8pPr algn="l" rtl="0" indent="-101600" marL="3429000">
              <a:spcBef>
                <a:spcPts val="400"/>
              </a:spcBef>
              <a:buClr>
                <a:schemeClr val="dk1"/>
              </a:buClr>
              <a:buFont typeface="Verdana"/>
              <a:buChar char="•"/>
              <a:defRPr/>
            </a:lvl8pPr>
            <a:lvl9pPr algn="l" rtl="0" indent="-101600" marL="3886200">
              <a:spcBef>
                <a:spcPts val="400"/>
              </a:spcBef>
              <a:buClr>
                <a:schemeClr val="dk1"/>
              </a:buClr>
              <a:buFont typeface="Verdana"/>
              <a:buChar char="•"/>
              <a:defRPr/>
            </a:lvl9pPr>
          </a:lstStyle>
          <a:p/>
        </p:txBody>
      </p:sp>
      <p:sp>
        <p:nvSpPr>
          <p:cNvPr id="58" name="Shape 58"/>
          <p:cNvSpPr/>
          <p:nvPr>
            <p:ph idx="2" type="pic"/>
          </p:nvPr>
        </p:nvSpPr>
        <p:spPr>
          <a:xfrm>
            <a:off y="2009550" x="365125"/>
            <a:ext cy="4002312" cx="3997325"/>
          </a:xfrm>
          <a:prstGeom prst="rect">
            <a:avLst/>
          </a:prstGeom>
          <a:noFill/>
          <a:ln>
            <a:noFill/>
          </a:ln>
        </p:spPr>
      </p:sp>
      <p:sp>
        <p:nvSpPr>
          <p:cNvPr id="59" name="Shape 59"/>
          <p:cNvSpPr txBox="1"/>
          <p:nvPr>
            <p:ph idx="12" type="sldNum"/>
          </p:nvPr>
        </p:nvSpPr>
        <p:spPr>
          <a:xfrm>
            <a:off y="6451885" x="389908"/>
            <a:ext cy="365125" cx="358775"/>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0" name="Shape 60"/>
          <p:cNvSpPr txBox="1"/>
          <p:nvPr>
            <p:ph idx="10" type="dt"/>
          </p:nvPr>
        </p:nvSpPr>
        <p:spPr>
          <a:xfrm>
            <a:off y="6451885" x="810595"/>
            <a:ext cy="365125" cx="1643062"/>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1" name="Shape 61"/>
          <p:cNvSpPr/>
          <p:nvPr/>
        </p:nvSpPr>
        <p:spPr>
          <a:xfrm>
            <a:off y="1242940" x="0"/>
            <a:ext cy="253054" cx="9144000"/>
          </a:xfrm>
          <a:prstGeom prst="rect">
            <a:avLst/>
          </a:prstGeom>
          <a:solidFill>
            <a:schemeClr val="lt1"/>
          </a:solidFill>
          <a:ln>
            <a:noFill/>
          </a:ln>
        </p:spPr>
        <p:txBody>
          <a:bodyPr bIns="45700" rIns="91425" lIns="91425" tIns="45700" anchor="ctr" anchorCtr="0">
            <a:normAutofit/>
          </a:bodyPr>
          <a:lstStyle/>
          <a:p>
            <a:pPr algn="ctr" rtl="0" lvl="0" marR="0" indent="0" marL="0">
              <a:spcBef>
                <a:spcPts val="0"/>
              </a:spcBef>
              <a:spcAft>
                <a:spcPts val="0"/>
              </a:spcAft>
              <a:buNone/>
            </a:pPr>
            <a:r>
              <a:t/>
            </a:r>
            <a:endParaRPr strike="noStrike" u="none" b="0" cap="none" baseline="0" sz="1800" i="0">
              <a:solidFill>
                <a:schemeClr val="lt1"/>
              </a:solidFill>
              <a:latin typeface="Verdana"/>
              <a:ea typeface="Verdana"/>
              <a:cs typeface="Verdana"/>
              <a:sym typeface="Verdana"/>
            </a:endParaRPr>
          </a:p>
        </p:txBody>
      </p:sp>
      <p:sp>
        <p:nvSpPr>
          <p:cNvPr id="62" name="Shape 62"/>
          <p:cNvSpPr txBox="1"/>
          <p:nvPr>
            <p:ph type="title"/>
          </p:nvPr>
        </p:nvSpPr>
        <p:spPr>
          <a:xfrm>
            <a:off y="1336416" x="365125"/>
            <a:ext cy="641239" cx="8326437"/>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63" name="Shape 63"/>
          <p:cNvSpPr txBox="1"/>
          <p:nvPr>
            <p:ph idx="3" type="body"/>
          </p:nvPr>
        </p:nvSpPr>
        <p:spPr>
          <a:xfrm>
            <a:off y="6451600" x="5418162"/>
            <a:ext cy="365125" cx="3315777"/>
          </a:xfrm>
          <a:prstGeom prst="rect">
            <a:avLst/>
          </a:prstGeom>
          <a:noFill/>
          <a:ln>
            <a:noFill/>
          </a:ln>
        </p:spPr>
        <p:txBody>
          <a:bodyPr bIns="91425" rIns="91425" lIns="91425" tIns="91425" anchor="ctr" anchorCtr="0"/>
          <a:lstStyle>
            <a:lvl1pPr algn="r" rtl="0" indent="0" marL="0">
              <a:spcBef>
                <a:spcPts val="0"/>
              </a:spcBef>
              <a:buClr>
                <a:schemeClr val="lt1"/>
              </a:buClr>
              <a:buFont typeface="Verdan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hanks Slide">
    <p:spTree>
      <p:nvGrpSpPr>
        <p:cNvPr id="64" name="Shape 64"/>
        <p:cNvGrpSpPr/>
        <p:nvPr/>
      </p:nvGrpSpPr>
      <p:grpSpPr>
        <a:xfrm>
          <a:off y="0" x="0"/>
          <a:ext cy="0" cx="0"/>
          <a:chOff y="0" x="0"/>
          <a:chExt cy="0" cx="0"/>
        </a:xfrm>
      </p:grpSpPr>
      <p:sp>
        <p:nvSpPr>
          <p:cNvPr id="65" name="Shape 65"/>
          <p:cNvSpPr txBox="1"/>
          <p:nvPr/>
        </p:nvSpPr>
        <p:spPr>
          <a:xfrm>
            <a:off y="4489330" x="434547"/>
            <a:ext cy="2119292" cx="8326437"/>
          </a:xfrm>
          <a:prstGeom prst="rect">
            <a:avLst/>
          </a:prstGeom>
          <a:noFill/>
          <a:ln>
            <a:noFill/>
          </a:ln>
        </p:spPr>
        <p:txBody>
          <a:bodyPr bIns="45700" rIns="91425" lIns="91425" tIns="45700" anchor="ctr" anchorCtr="0">
            <a:normAutofit/>
          </a:bodyPr>
          <a:lstStyle/>
          <a:p>
            <a:pPr algn="ctr" rtl="0" lvl="0" marR="0" indent="0" marL="0">
              <a:spcBef>
                <a:spcPts val="0"/>
              </a:spcBef>
              <a:spcAft>
                <a:spcPts val="0"/>
              </a:spcAft>
              <a:buSzPct val="25000"/>
              <a:buNone/>
            </a:pPr>
            <a:r>
              <a:rPr strike="noStrike" u="none" b="1" cap="none" baseline="0" sz="5400" lang="id-ID" i="0">
                <a:solidFill>
                  <a:srgbClr val="C00000"/>
                </a:solidFill>
                <a:latin typeface="Arial"/>
                <a:ea typeface="Arial"/>
                <a:cs typeface="Arial"/>
                <a:sym typeface="Arial"/>
              </a:rPr>
              <a:t>THANK YOU</a:t>
            </a:r>
          </a:p>
        </p:txBody>
      </p:sp>
      <p:sp>
        <p:nvSpPr>
          <p:cNvPr id="66" name="Shape 66"/>
          <p:cNvSpPr/>
          <p:nvPr/>
        </p:nvSpPr>
        <p:spPr>
          <a:xfrm>
            <a:off y="4670967" x="-488"/>
            <a:ext cy="93681" cx="9141923"/>
          </a:xfrm>
          <a:prstGeom prst="rect">
            <a:avLst/>
          </a:prstGeom>
          <a:solidFill>
            <a:srgbClr val="C00000"/>
          </a:solidFill>
          <a:ln>
            <a:noFill/>
          </a:ln>
        </p:spPr>
        <p:txBody>
          <a:bodyPr bIns="45700" rIns="91425" lIns="91425" tIns="45700" anchor="ctr" anchorCtr="0">
            <a:normAutofit/>
          </a:bodyPr>
          <a:lstStyle/>
          <a:p>
            <a:pPr algn="ctr" rtl="0" lvl="0" marR="0" indent="0" marL="0">
              <a:spcBef>
                <a:spcPts val="0"/>
              </a:spcBef>
              <a:spcAft>
                <a:spcPts val="0"/>
              </a:spcAft>
              <a:buNone/>
            </a:pPr>
            <a:r>
              <a:t/>
            </a:r>
            <a:endParaRPr strike="noStrike" u="none" b="0" cap="none" baseline="0" sz="1800" i="0">
              <a:solidFill>
                <a:schemeClr val="lt1"/>
              </a:solidFill>
              <a:latin typeface="Verdana"/>
              <a:ea typeface="Verdana"/>
              <a:cs typeface="Verdana"/>
              <a:sym typeface="Verdana"/>
            </a:endParaRPr>
          </a:p>
        </p:txBody>
      </p:sp>
      <p:pic>
        <p:nvPicPr>
          <p:cNvPr id="67" name="Shape 67"/>
          <p:cNvPicPr preferRelativeResize="0"/>
          <p:nvPr/>
        </p:nvPicPr>
        <p:blipFill rotWithShape="1">
          <a:blip r:embed="rId2">
            <a:alphaModFix/>
          </a:blip>
          <a:srcRect t="17910" b="13980" r="0" l="0"/>
          <a:stretch/>
        </p:blipFill>
        <p:spPr>
          <a:xfrm>
            <a:off y="0" x="-2565"/>
            <a:ext cy="4670966" cx="9144000"/>
          </a:xfrm>
          <a:prstGeom prst="rect">
            <a:avLst/>
          </a:prstGeom>
          <a:noFill/>
          <a:ln>
            <a:noFill/>
          </a:ln>
        </p:spPr>
      </p:pic>
      <p:pic>
        <p:nvPicPr>
          <p:cNvPr id="68" name="Shape 68"/>
          <p:cNvPicPr preferRelativeResize="0"/>
          <p:nvPr/>
        </p:nvPicPr>
        <p:blipFill rotWithShape="1">
          <a:blip r:embed="rId3">
            <a:alphaModFix/>
          </a:blip>
          <a:srcRect t="0" b="0" r="0" l="0"/>
          <a:stretch/>
        </p:blipFill>
        <p:spPr>
          <a:xfrm>
            <a:off y="142945" x="154392"/>
            <a:ext cy="603780" cx="303918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69" name="Shape 69"/>
        <p:cNvGrpSpPr/>
        <p:nvPr/>
      </p:nvGrpSpPr>
      <p:grpSpPr>
        <a:xfrm>
          <a:off y="0" x="0"/>
          <a:ext cy="0" cx="0"/>
          <a:chOff y="0" x="0"/>
          <a:chExt cy="0" cx="0"/>
        </a:xfrm>
      </p:grpSpPr>
      <p:sp>
        <p:nvSpPr>
          <p:cNvPr id="70" name="Shape 70"/>
          <p:cNvSpPr txBox="1"/>
          <p:nvPr>
            <p:ph type="title"/>
          </p:nvPr>
        </p:nvSpPr>
        <p:spPr>
          <a:xfrm>
            <a:off y="228600" x="612647"/>
            <a:ext cy="990599" cx="8153399"/>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71" name="Shape 71"/>
          <p:cNvSpPr txBox="1"/>
          <p:nvPr>
            <p:ph idx="10" type="dt"/>
          </p:nvPr>
        </p:nvSpPr>
        <p:spPr>
          <a:xfrm>
            <a:off y="6451885" x="810595"/>
            <a:ext cy="365125" cx="1643062"/>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2" name="Shape 72"/>
          <p:cNvSpPr txBox="1"/>
          <p:nvPr>
            <p:ph idx="11" type="ftr"/>
          </p:nvPr>
        </p:nvSpPr>
        <p:spPr>
          <a:xfrm>
            <a:off y="6248205" x="609600"/>
            <a:ext cy="365125" cx="5421083"/>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3" name="Shape 73"/>
          <p:cNvSpPr txBox="1"/>
          <p:nvPr>
            <p:ph idx="12" type="sldNum"/>
          </p:nvPr>
        </p:nvSpPr>
        <p:spPr>
          <a:xfrm>
            <a:off y="6451885" x="389908"/>
            <a:ext cy="365125" cx="358775"/>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4" name="Shape 74"/>
          <p:cNvSpPr txBox="1"/>
          <p:nvPr>
            <p:ph idx="1" type="body"/>
          </p:nvPr>
        </p:nvSpPr>
        <p:spPr>
          <a:xfrm>
            <a:off y="1600200" x="612647"/>
            <a:ext cy="4495800" cx="8153399"/>
          </a:xfrm>
          <a:prstGeom prst="rect">
            <a:avLst/>
          </a:prstGeom>
          <a:noFill/>
          <a:ln>
            <a:noFill/>
          </a:ln>
        </p:spPr>
        <p:txBody>
          <a:bodyPr bIns="91425" rIns="91425" lIns="91425" tIns="91425" anchor="t" anchorCtr="0"/>
          <a:lstStyle>
            <a:lvl1pPr algn="l" rtl="0" indent="-140334" marL="346075">
              <a:spcBef>
                <a:spcPts val="1800"/>
              </a:spcBef>
              <a:spcAft>
                <a:spcPts val="0"/>
              </a:spcAft>
              <a:buClr>
                <a:schemeClr val="dk1"/>
              </a:buClr>
              <a:buFont typeface="Verdana"/>
              <a:buChar char="•"/>
              <a:defRPr/>
            </a:lvl1pPr>
            <a:lvl2pPr algn="l" rtl="0" indent="-60325" marL="593725">
              <a:spcBef>
                <a:spcPts val="800"/>
              </a:spcBef>
              <a:spcAft>
                <a:spcPts val="0"/>
              </a:spcAft>
              <a:buClr>
                <a:srgbClr val="595959"/>
              </a:buClr>
              <a:buFont typeface="Verdana"/>
              <a:buChar char="–"/>
              <a:defRPr/>
            </a:lvl2pPr>
            <a:lvl3pPr algn="l" rtl="0" indent="-73025" marL="822325">
              <a:spcBef>
                <a:spcPts val="700"/>
              </a:spcBef>
              <a:spcAft>
                <a:spcPts val="0"/>
              </a:spcAft>
              <a:buClr>
                <a:srgbClr val="595959"/>
              </a:buClr>
              <a:buFont typeface="Verdana"/>
              <a:buChar char="▪"/>
              <a:defRPr/>
            </a:lvl3pPr>
            <a:lvl4pPr algn="l" rtl="0" indent="-85725" marL="1050925">
              <a:spcBef>
                <a:spcPts val="600"/>
              </a:spcBef>
              <a:spcAft>
                <a:spcPts val="0"/>
              </a:spcAft>
              <a:buClr>
                <a:srgbClr val="595959"/>
              </a:buClr>
              <a:buFont typeface="Verdana"/>
              <a:buChar char="–"/>
              <a:defRPr/>
            </a:lvl4pPr>
            <a:lvl5pPr algn="l" rtl="0" indent="-90487" marL="1233488">
              <a:spcBef>
                <a:spcPts val="600"/>
              </a:spcBef>
              <a:spcAft>
                <a:spcPts val="0"/>
              </a:spcAft>
              <a:buClr>
                <a:srgbClr val="7F7F7F"/>
              </a:buClr>
              <a:buFont typeface="Verdana"/>
              <a:buChar char="▪"/>
              <a:defRPr/>
            </a:lvl5pPr>
            <a:lvl6pPr algn="l" rtl="0" indent="-101600" marL="2514600">
              <a:spcBef>
                <a:spcPts val="400"/>
              </a:spcBef>
              <a:buClr>
                <a:schemeClr val="dk1"/>
              </a:buClr>
              <a:buFont typeface="Verdana"/>
              <a:buChar char="•"/>
              <a:defRPr/>
            </a:lvl6pPr>
            <a:lvl7pPr algn="l" rtl="0" indent="-101600" marL="2971800">
              <a:spcBef>
                <a:spcPts val="400"/>
              </a:spcBef>
              <a:buClr>
                <a:schemeClr val="dk1"/>
              </a:buClr>
              <a:buFont typeface="Verdana"/>
              <a:buChar char="•"/>
              <a:defRPr/>
            </a:lvl7pPr>
            <a:lvl8pPr algn="l" rtl="0" indent="-101600" marL="3429000">
              <a:spcBef>
                <a:spcPts val="400"/>
              </a:spcBef>
              <a:buClr>
                <a:schemeClr val="dk1"/>
              </a:buClr>
              <a:buFont typeface="Verdana"/>
              <a:buChar char="•"/>
              <a:defRPr/>
            </a:lvl8pPr>
            <a:lvl9pPr algn="l" rtl="0" indent="-101600" marL="3886200">
              <a:spcBef>
                <a:spcPts val="400"/>
              </a:spcBef>
              <a:buClr>
                <a:schemeClr val="dk1"/>
              </a:buClr>
              <a:buFont typeface="Verdana"/>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75" name="Shape 75"/>
        <p:cNvGrpSpPr/>
        <p:nvPr/>
      </p:nvGrpSpPr>
      <p:grpSpPr>
        <a:xfrm>
          <a:off y="0" x="0"/>
          <a:ext cy="0" cx="0"/>
          <a:chOff y="0" x="0"/>
          <a:chExt cy="0" cx="0"/>
        </a:xfrm>
      </p:grpSpPr>
      <p:sp>
        <p:nvSpPr>
          <p:cNvPr id="76" name="Shape 76"/>
          <p:cNvSpPr txBox="1"/>
          <p:nvPr>
            <p:ph type="title"/>
          </p:nvPr>
        </p:nvSpPr>
        <p:spPr>
          <a:xfrm>
            <a:off y="1336416" x="365125"/>
            <a:ext cy="641239" cx="8326437"/>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77" name="Shape 77"/>
          <p:cNvSpPr txBox="1"/>
          <p:nvPr>
            <p:ph idx="1" type="body"/>
          </p:nvPr>
        </p:nvSpPr>
        <p:spPr>
          <a:xfrm>
            <a:off y="1589566" x="609600"/>
            <a:ext cy="4572000" cx="3886200"/>
          </a:xfrm>
          <a:prstGeom prst="rect">
            <a:avLst/>
          </a:prstGeom>
          <a:noFill/>
          <a:ln>
            <a:noFill/>
          </a:ln>
        </p:spPr>
        <p:txBody>
          <a:bodyPr bIns="91425" rIns="91425" lIns="91425" tIns="91425" anchor="t" anchorCtr="0"/>
          <a:lstStyle>
            <a:lvl1pPr algn="l" rtl="0" indent="-140334" marL="346075">
              <a:spcBef>
                <a:spcPts val="1800"/>
              </a:spcBef>
              <a:spcAft>
                <a:spcPts val="0"/>
              </a:spcAft>
              <a:buClr>
                <a:schemeClr val="dk1"/>
              </a:buClr>
              <a:buFont typeface="Verdana"/>
              <a:buChar char="•"/>
              <a:defRPr/>
            </a:lvl1pPr>
            <a:lvl2pPr algn="l" rtl="0" indent="-60325" marL="593725">
              <a:spcBef>
                <a:spcPts val="800"/>
              </a:spcBef>
              <a:spcAft>
                <a:spcPts val="0"/>
              </a:spcAft>
              <a:buClr>
                <a:srgbClr val="595959"/>
              </a:buClr>
              <a:buFont typeface="Verdana"/>
              <a:buChar char="–"/>
              <a:defRPr/>
            </a:lvl2pPr>
            <a:lvl3pPr algn="l" rtl="0" indent="-73025" marL="822325">
              <a:spcBef>
                <a:spcPts val="700"/>
              </a:spcBef>
              <a:spcAft>
                <a:spcPts val="0"/>
              </a:spcAft>
              <a:buClr>
                <a:srgbClr val="595959"/>
              </a:buClr>
              <a:buFont typeface="Verdana"/>
              <a:buChar char="▪"/>
              <a:defRPr/>
            </a:lvl3pPr>
            <a:lvl4pPr algn="l" rtl="0" indent="-85725" marL="1050925">
              <a:spcBef>
                <a:spcPts val="600"/>
              </a:spcBef>
              <a:spcAft>
                <a:spcPts val="0"/>
              </a:spcAft>
              <a:buClr>
                <a:srgbClr val="595959"/>
              </a:buClr>
              <a:buFont typeface="Verdana"/>
              <a:buChar char="–"/>
              <a:defRPr/>
            </a:lvl4pPr>
            <a:lvl5pPr algn="l" rtl="0" indent="-90487" marL="1233488">
              <a:spcBef>
                <a:spcPts val="600"/>
              </a:spcBef>
              <a:spcAft>
                <a:spcPts val="0"/>
              </a:spcAft>
              <a:buClr>
                <a:srgbClr val="7F7F7F"/>
              </a:buClr>
              <a:buFont typeface="Verdana"/>
              <a:buChar char="▪"/>
              <a:defRPr/>
            </a:lvl5pPr>
            <a:lvl6pPr algn="l" rtl="0" indent="-101600" marL="2514600">
              <a:spcBef>
                <a:spcPts val="400"/>
              </a:spcBef>
              <a:buClr>
                <a:schemeClr val="dk1"/>
              </a:buClr>
              <a:buFont typeface="Verdana"/>
              <a:buChar char="•"/>
              <a:defRPr/>
            </a:lvl6pPr>
            <a:lvl7pPr algn="l" rtl="0" indent="-101600" marL="2971800">
              <a:spcBef>
                <a:spcPts val="400"/>
              </a:spcBef>
              <a:buClr>
                <a:schemeClr val="dk1"/>
              </a:buClr>
              <a:buFont typeface="Verdana"/>
              <a:buChar char="•"/>
              <a:defRPr/>
            </a:lvl7pPr>
            <a:lvl8pPr algn="l" rtl="0" indent="-101600" marL="3429000">
              <a:spcBef>
                <a:spcPts val="400"/>
              </a:spcBef>
              <a:buClr>
                <a:schemeClr val="dk1"/>
              </a:buClr>
              <a:buFont typeface="Verdana"/>
              <a:buChar char="•"/>
              <a:defRPr/>
            </a:lvl8pPr>
            <a:lvl9pPr algn="l" rtl="0" indent="-101600" marL="3886200">
              <a:spcBef>
                <a:spcPts val="400"/>
              </a:spcBef>
              <a:buClr>
                <a:schemeClr val="dk1"/>
              </a:buClr>
              <a:buFont typeface="Verdana"/>
              <a:buChar char="•"/>
              <a:defRPr/>
            </a:lvl9pPr>
          </a:lstStyle>
          <a:p/>
        </p:txBody>
      </p:sp>
      <p:sp>
        <p:nvSpPr>
          <p:cNvPr id="78" name="Shape 78"/>
          <p:cNvSpPr txBox="1"/>
          <p:nvPr>
            <p:ph idx="2" type="body"/>
          </p:nvPr>
        </p:nvSpPr>
        <p:spPr>
          <a:xfrm>
            <a:off y="1589566" x="4844901"/>
            <a:ext cy="4572000" cx="3886200"/>
          </a:xfrm>
          <a:prstGeom prst="rect">
            <a:avLst/>
          </a:prstGeom>
          <a:noFill/>
          <a:ln>
            <a:noFill/>
          </a:ln>
        </p:spPr>
        <p:txBody>
          <a:bodyPr bIns="91425" rIns="91425" lIns="91425" tIns="91425" anchor="t" anchorCtr="0"/>
          <a:lstStyle>
            <a:lvl1pPr algn="l" rtl="0" indent="-140334" marL="346075">
              <a:spcBef>
                <a:spcPts val="1800"/>
              </a:spcBef>
              <a:spcAft>
                <a:spcPts val="0"/>
              </a:spcAft>
              <a:buClr>
                <a:schemeClr val="dk1"/>
              </a:buClr>
              <a:buFont typeface="Verdana"/>
              <a:buChar char="•"/>
              <a:defRPr/>
            </a:lvl1pPr>
            <a:lvl2pPr algn="l" rtl="0" indent="-60325" marL="593725">
              <a:spcBef>
                <a:spcPts val="800"/>
              </a:spcBef>
              <a:spcAft>
                <a:spcPts val="0"/>
              </a:spcAft>
              <a:buClr>
                <a:srgbClr val="595959"/>
              </a:buClr>
              <a:buFont typeface="Verdana"/>
              <a:buChar char="–"/>
              <a:defRPr/>
            </a:lvl2pPr>
            <a:lvl3pPr algn="l" rtl="0" indent="-73025" marL="822325">
              <a:spcBef>
                <a:spcPts val="700"/>
              </a:spcBef>
              <a:spcAft>
                <a:spcPts val="0"/>
              </a:spcAft>
              <a:buClr>
                <a:srgbClr val="595959"/>
              </a:buClr>
              <a:buFont typeface="Verdana"/>
              <a:buChar char="▪"/>
              <a:defRPr/>
            </a:lvl3pPr>
            <a:lvl4pPr algn="l" rtl="0" indent="-85725" marL="1050925">
              <a:spcBef>
                <a:spcPts val="600"/>
              </a:spcBef>
              <a:spcAft>
                <a:spcPts val="0"/>
              </a:spcAft>
              <a:buClr>
                <a:srgbClr val="595959"/>
              </a:buClr>
              <a:buFont typeface="Verdana"/>
              <a:buChar char="–"/>
              <a:defRPr/>
            </a:lvl4pPr>
            <a:lvl5pPr algn="l" rtl="0" indent="-90487" marL="1233488">
              <a:spcBef>
                <a:spcPts val="600"/>
              </a:spcBef>
              <a:spcAft>
                <a:spcPts val="0"/>
              </a:spcAft>
              <a:buClr>
                <a:srgbClr val="7F7F7F"/>
              </a:buClr>
              <a:buFont typeface="Verdana"/>
              <a:buChar char="▪"/>
              <a:defRPr/>
            </a:lvl5pPr>
            <a:lvl6pPr algn="l" rtl="0" indent="-101600" marL="2514600">
              <a:spcBef>
                <a:spcPts val="400"/>
              </a:spcBef>
              <a:buClr>
                <a:schemeClr val="dk1"/>
              </a:buClr>
              <a:buFont typeface="Verdana"/>
              <a:buChar char="•"/>
              <a:defRPr/>
            </a:lvl6pPr>
            <a:lvl7pPr algn="l" rtl="0" indent="-101600" marL="2971800">
              <a:spcBef>
                <a:spcPts val="400"/>
              </a:spcBef>
              <a:buClr>
                <a:schemeClr val="dk1"/>
              </a:buClr>
              <a:buFont typeface="Verdana"/>
              <a:buChar char="•"/>
              <a:defRPr/>
            </a:lvl7pPr>
            <a:lvl8pPr algn="l" rtl="0" indent="-101600" marL="3429000">
              <a:spcBef>
                <a:spcPts val="400"/>
              </a:spcBef>
              <a:buClr>
                <a:schemeClr val="dk1"/>
              </a:buClr>
              <a:buFont typeface="Verdana"/>
              <a:buChar char="•"/>
              <a:defRPr/>
            </a:lvl8pPr>
            <a:lvl9pPr algn="l" rtl="0" indent="-101600" marL="3886200">
              <a:spcBef>
                <a:spcPts val="400"/>
              </a:spcBef>
              <a:buClr>
                <a:schemeClr val="dk1"/>
              </a:buClr>
              <a:buFont typeface="Verdana"/>
              <a:buChar char="•"/>
              <a:defRPr/>
            </a:lvl9pPr>
          </a:lstStyle>
          <a:p/>
        </p:txBody>
      </p:sp>
      <p:sp>
        <p:nvSpPr>
          <p:cNvPr id="79" name="Shape 79"/>
          <p:cNvSpPr txBox="1"/>
          <p:nvPr>
            <p:ph idx="10" type="dt"/>
          </p:nvPr>
        </p:nvSpPr>
        <p:spPr>
          <a:xfrm>
            <a:off y="6451885" x="810595"/>
            <a:ext cy="365125" cx="1643062"/>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80" name="Shape 80"/>
          <p:cNvSpPr txBox="1"/>
          <p:nvPr>
            <p:ph idx="12" type="sldNum"/>
          </p:nvPr>
        </p:nvSpPr>
        <p:spPr>
          <a:xfrm>
            <a:off y="6451885" x="389908"/>
            <a:ext cy="365125" cx="358775"/>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81" name="Shape 81"/>
          <p:cNvSpPr txBox="1"/>
          <p:nvPr>
            <p:ph idx="11" type="ftr"/>
          </p:nvPr>
        </p:nvSpPr>
        <p:spPr>
          <a:xfrm>
            <a:off y="6248205" x="609600"/>
            <a:ext cy="365125" cx="5421083"/>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theme/theme1.xml" Type="http://schemas.openxmlformats.org/officeDocument/2006/relationships/theme" Id="rId15"/><Relationship Target="../slideLayouts/slideLayout11.xml" Type="http://schemas.openxmlformats.org/officeDocument/2006/relationships/slideLayout" Id="rId14"/><Relationship Target="../media/image02.jpg" Type="http://schemas.openxmlformats.org/officeDocument/2006/relationships/image" Id="rId2"/><Relationship Target="../slideLayouts/slideLayout9.xml" Type="http://schemas.openxmlformats.org/officeDocument/2006/relationships/slideLayout" Id="rId12"/><Relationship Target="../slideLayouts/slideLayout10.xml" Type="http://schemas.openxmlformats.org/officeDocument/2006/relationships/slideLayout" Id="rId13"/><Relationship Target="../media/image23.png" Type="http://schemas.openxmlformats.org/officeDocument/2006/relationships/image" Id="rId1"/><Relationship Target="../slideLayouts/slideLayout1.xml" Type="http://schemas.openxmlformats.org/officeDocument/2006/relationships/slideLayout" Id="rId4"/><Relationship Target="../slideLayouts/slideLayout7.xml" Type="http://schemas.openxmlformats.org/officeDocument/2006/relationships/slideLayout" Id="rId10"/><Relationship Target="../media/image01.png" Type="http://schemas.openxmlformats.org/officeDocument/2006/relationships/image" Id="rId3"/><Relationship Target="../slideLayouts/slideLayout8.xml" Type="http://schemas.openxmlformats.org/officeDocument/2006/relationships/slideLayout" Id="rId11"/><Relationship Target="../slideLayouts/slideLayout6.xml" Type="http://schemas.openxmlformats.org/officeDocument/2006/relationships/slideLayout" Id="rId9"/><Relationship Target="../slideLayouts/slideLayout3.xml" Type="http://schemas.openxmlformats.org/officeDocument/2006/relationships/slideLayout" Id="rId6"/><Relationship Target="../slideLayouts/slideLayout2.xml" Type="http://schemas.openxmlformats.org/officeDocument/2006/relationships/slideLayout" Id="rId5"/><Relationship Target="../slideLayouts/slideLayout5.xml" Type="http://schemas.openxmlformats.org/officeDocument/2006/relationships/slideLayout" Id="rId8"/><Relationship Target="../slideLayouts/slideLayout4.xml" Type="http://schemas.openxmlformats.org/officeDocument/2006/relationships/slideLayout"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t="0" b="0" r="0" l="0"/>
          </a:stretch>
        </a:blipFill>
      </p:bgPr>
    </p:bg>
    <p:spTree>
      <p:nvGrpSpPr>
        <p:cNvPr id="8" name="Shape 8"/>
        <p:cNvGrpSpPr/>
        <p:nvPr/>
      </p:nvGrpSpPr>
      <p:grpSpPr>
        <a:xfrm>
          <a:off y="0" x="0"/>
          <a:ext cy="0" cx="0"/>
          <a:chOff y="0" x="0"/>
          <a:chExt cy="0" cx="0"/>
        </a:xfrm>
      </p:grpSpPr>
      <p:sp>
        <p:nvSpPr>
          <p:cNvPr id="9" name="Shape 9"/>
          <p:cNvSpPr/>
          <p:nvPr/>
        </p:nvSpPr>
        <p:spPr>
          <a:xfrm>
            <a:off y="0" x="0"/>
            <a:ext cy="6858000" cx="9143998"/>
          </a:xfrm>
          <a:prstGeom prst="rect">
            <a:avLst/>
          </a:prstGeom>
          <a:solidFill>
            <a:schemeClr val="lt1"/>
          </a:solidFill>
          <a:ln>
            <a:noFill/>
          </a:ln>
        </p:spPr>
        <p:txBody>
          <a:bodyPr bIns="45700" rIns="91425" lIns="91425" tIns="45700" anchor="ctr" anchorCtr="0">
            <a:normAutofit/>
          </a:bodyPr>
          <a:lstStyle/>
          <a:p>
            <a:pPr algn="ctr" rtl="0" lvl="0" marR="0" indent="0" marL="0">
              <a:spcBef>
                <a:spcPts val="0"/>
              </a:spcBef>
              <a:spcAft>
                <a:spcPts val="0"/>
              </a:spcAft>
              <a:buNone/>
            </a:pPr>
            <a:r>
              <a:t/>
            </a:r>
            <a:endParaRPr strike="noStrike" u="none" b="0" cap="none" baseline="0" sz="1800" i="0">
              <a:solidFill>
                <a:schemeClr val="lt1"/>
              </a:solidFill>
              <a:latin typeface="Verdana"/>
              <a:ea typeface="Verdana"/>
              <a:cs typeface="Verdana"/>
              <a:sym typeface="Verdana"/>
            </a:endParaRPr>
          </a:p>
        </p:txBody>
      </p:sp>
      <p:sp>
        <p:nvSpPr>
          <p:cNvPr id="10" name="Shape 10"/>
          <p:cNvSpPr txBox="1"/>
          <p:nvPr>
            <p:ph type="title"/>
          </p:nvPr>
        </p:nvSpPr>
        <p:spPr>
          <a:xfrm>
            <a:off y="1336416" x="365125"/>
            <a:ext cy="641239" cx="8326437"/>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0">
              <a:spcBef>
                <a:spcPts val="0"/>
              </a:spcBef>
              <a:spcAft>
                <a:spcPts val="0"/>
              </a:spcAft>
              <a:defRPr/>
            </a:lvl2pPr>
            <a:lvl3pPr algn="l" rtl="0" marR="0" indent="0" marL="0">
              <a:spcBef>
                <a:spcPts val="0"/>
              </a:spcBef>
              <a:spcAft>
                <a:spcPts val="0"/>
              </a:spcAft>
              <a:defRPr/>
            </a:lvl3pPr>
            <a:lvl4pPr algn="l" rtl="0" marR="0" indent="0" marL="0">
              <a:spcBef>
                <a:spcPts val="0"/>
              </a:spcBef>
              <a:spcAft>
                <a:spcPts val="0"/>
              </a:spcAft>
              <a:defRPr/>
            </a:lvl4pPr>
            <a:lvl5pPr algn="l" rtl="0" marR="0" indent="0" marL="0">
              <a:spcBef>
                <a:spcPts val="0"/>
              </a:spcBef>
              <a:spcAft>
                <a:spcPts val="0"/>
              </a:spcAft>
              <a:defRPr/>
            </a:lvl5pPr>
            <a:lvl6pPr algn="l" rtl="0" marR="0" indent="0" marL="457200">
              <a:spcBef>
                <a:spcPts val="0"/>
              </a:spcBef>
              <a:spcAft>
                <a:spcPts val="0"/>
              </a:spcAft>
              <a:defRPr/>
            </a:lvl6pPr>
            <a:lvl7pPr algn="l" rtl="0" marR="0" indent="0" marL="914400">
              <a:spcBef>
                <a:spcPts val="0"/>
              </a:spcBef>
              <a:spcAft>
                <a:spcPts val="0"/>
              </a:spcAft>
              <a:defRPr/>
            </a:lvl7pPr>
            <a:lvl8pPr algn="l" rtl="0" marR="0" indent="0" marL="1371600">
              <a:spcBef>
                <a:spcPts val="0"/>
              </a:spcBef>
              <a:spcAft>
                <a:spcPts val="0"/>
              </a:spcAft>
              <a:defRPr/>
            </a:lvl8pPr>
            <a:lvl9pPr algn="l" rtl="0" marR="0" indent="0" marL="1828800">
              <a:spcBef>
                <a:spcPts val="0"/>
              </a:spcBef>
              <a:spcAft>
                <a:spcPts val="0"/>
              </a:spcAft>
              <a:defRPr/>
            </a:lvl9pPr>
          </a:lstStyle>
          <a:p/>
        </p:txBody>
      </p:sp>
      <p:pic>
        <p:nvPicPr>
          <p:cNvPr id="11" name="Shape 11"/>
          <p:cNvPicPr preferRelativeResize="0"/>
          <p:nvPr/>
        </p:nvPicPr>
        <p:blipFill rotWithShape="1">
          <a:blip r:embed="rId2">
            <a:alphaModFix/>
          </a:blip>
          <a:srcRect t="0" b="0" r="0" l="0"/>
          <a:stretch/>
        </p:blipFill>
        <p:spPr>
          <a:xfrm>
            <a:off y="6248401" x="0"/>
            <a:ext cy="609599" cx="9143998"/>
          </a:xfrm>
          <a:prstGeom prst="rect">
            <a:avLst/>
          </a:prstGeom>
          <a:noFill/>
          <a:ln>
            <a:noFill/>
          </a:ln>
        </p:spPr>
      </p:pic>
      <p:sp>
        <p:nvSpPr>
          <p:cNvPr id="12" name="Shape 12"/>
          <p:cNvSpPr txBox="1"/>
          <p:nvPr>
            <p:ph idx="12" type="sldNum"/>
          </p:nvPr>
        </p:nvSpPr>
        <p:spPr>
          <a:xfrm>
            <a:off y="6451885" x="389908"/>
            <a:ext cy="365125" cx="358775"/>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3" name="Shape 13"/>
          <p:cNvSpPr txBox="1"/>
          <p:nvPr>
            <p:ph idx="10" type="dt"/>
          </p:nvPr>
        </p:nvSpPr>
        <p:spPr>
          <a:xfrm>
            <a:off y="6451885" x="810595"/>
            <a:ext cy="365125" cx="1643062"/>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4" name="Shape 14"/>
          <p:cNvSpPr/>
          <p:nvPr/>
        </p:nvSpPr>
        <p:spPr>
          <a:xfrm rot="-5400000">
            <a:off y="5911057" x="9449594"/>
            <a:ext cy="184149" cx="1709736"/>
          </a:xfrm>
          <a:prstGeom prst="rect">
            <a:avLst/>
          </a:prstGeom>
          <a:noFill/>
          <a:ln>
            <a:noFill/>
          </a:ln>
        </p:spPr>
        <p:txBody>
          <a:bodyPr bIns="45700" rIns="91425" lIns="91425" tIns="45700" anchor="t" anchorCtr="0">
            <a:normAutofit/>
          </a:bodyPr>
          <a:lstStyle/>
          <a:p>
            <a:pPr algn="l" rtl="0" lvl="0" marR="0" indent="0" marL="0">
              <a:spcBef>
                <a:spcPts val="0"/>
              </a:spcBef>
              <a:spcAft>
                <a:spcPts val="0"/>
              </a:spcAft>
              <a:buSzPct val="25000"/>
              <a:buNone/>
            </a:pPr>
            <a:r>
              <a:rPr strike="noStrike" u="none" b="0" cap="none" baseline="0" sz="600" lang="id-ID" i="0">
                <a:solidFill>
                  <a:srgbClr val="7F7F7F"/>
                </a:solidFill>
                <a:latin typeface="Verdana"/>
                <a:ea typeface="Verdana"/>
                <a:cs typeface="Verdana"/>
                <a:sym typeface="Verdana"/>
              </a:rPr>
              <a:t>12-CRS-0106 REVISED 8 FEB 2013</a:t>
            </a:r>
          </a:p>
        </p:txBody>
      </p:sp>
      <p:sp>
        <p:nvSpPr>
          <p:cNvPr id="15" name="Shape 15"/>
          <p:cNvSpPr txBox="1"/>
          <p:nvPr>
            <p:ph idx="1" type="body"/>
          </p:nvPr>
        </p:nvSpPr>
        <p:spPr>
          <a:xfrm>
            <a:off y="1977656" x="365125"/>
            <a:ext cy="4054844" cx="8326437"/>
          </a:xfrm>
          <a:prstGeom prst="rect">
            <a:avLst/>
          </a:prstGeom>
          <a:noFill/>
          <a:ln>
            <a:noFill/>
          </a:ln>
        </p:spPr>
        <p:txBody>
          <a:bodyPr bIns="91425" rIns="91425" lIns="91425" tIns="91425" anchor="t" anchorCtr="0"/>
          <a:lstStyle>
            <a:lvl1pPr algn="l" rtl="0" marR="0" indent="-140334" marL="346075">
              <a:spcBef>
                <a:spcPts val="1800"/>
              </a:spcBef>
              <a:spcAft>
                <a:spcPts val="0"/>
              </a:spcAft>
              <a:buClr>
                <a:schemeClr val="dk1"/>
              </a:buClr>
              <a:buFont typeface="Verdana"/>
              <a:buChar char="•"/>
              <a:defRPr/>
            </a:lvl1pPr>
            <a:lvl2pPr algn="l" rtl="0" marR="0" indent="-60325" marL="593725">
              <a:spcBef>
                <a:spcPts val="800"/>
              </a:spcBef>
              <a:spcAft>
                <a:spcPts val="0"/>
              </a:spcAft>
              <a:buClr>
                <a:srgbClr val="595959"/>
              </a:buClr>
              <a:buFont typeface="Verdana"/>
              <a:buChar char="–"/>
              <a:defRPr/>
            </a:lvl2pPr>
            <a:lvl3pPr algn="l" rtl="0" marR="0" indent="-73025" marL="822325">
              <a:spcBef>
                <a:spcPts val="700"/>
              </a:spcBef>
              <a:spcAft>
                <a:spcPts val="0"/>
              </a:spcAft>
              <a:buClr>
                <a:srgbClr val="595959"/>
              </a:buClr>
              <a:buFont typeface="Verdana"/>
              <a:buChar char="▪"/>
              <a:defRPr/>
            </a:lvl3pPr>
            <a:lvl4pPr algn="l" rtl="0" marR="0" indent="-85725" marL="1050925">
              <a:spcBef>
                <a:spcPts val="600"/>
              </a:spcBef>
              <a:spcAft>
                <a:spcPts val="0"/>
              </a:spcAft>
              <a:buClr>
                <a:srgbClr val="595959"/>
              </a:buClr>
              <a:buFont typeface="Verdana"/>
              <a:buChar char="–"/>
              <a:defRPr/>
            </a:lvl4pPr>
            <a:lvl5pPr algn="l" rtl="0" marR="0" indent="-90487" marL="1233488">
              <a:spcBef>
                <a:spcPts val="600"/>
              </a:spcBef>
              <a:spcAft>
                <a:spcPts val="0"/>
              </a:spcAft>
              <a:buClr>
                <a:srgbClr val="7F7F7F"/>
              </a:buClr>
              <a:buFont typeface="Verdana"/>
              <a:buChar char="▪"/>
              <a:defRPr/>
            </a:lvl5pPr>
            <a:lvl6pPr algn="l" rtl="0" marR="0" indent="-101600" marL="2514600">
              <a:spcBef>
                <a:spcPts val="400"/>
              </a:spcBef>
              <a:buClr>
                <a:schemeClr val="dk1"/>
              </a:buClr>
              <a:buFont typeface="Verdana"/>
              <a:buChar char="•"/>
              <a:defRPr/>
            </a:lvl6pPr>
            <a:lvl7pPr algn="l" rtl="0" marR="0" indent="-101600" marL="2971800">
              <a:spcBef>
                <a:spcPts val="400"/>
              </a:spcBef>
              <a:buClr>
                <a:schemeClr val="dk1"/>
              </a:buClr>
              <a:buFont typeface="Verdana"/>
              <a:buChar char="•"/>
              <a:defRPr/>
            </a:lvl7pPr>
            <a:lvl8pPr algn="l" rtl="0" marR="0" indent="-101600" marL="3429000">
              <a:spcBef>
                <a:spcPts val="400"/>
              </a:spcBef>
              <a:buClr>
                <a:schemeClr val="dk1"/>
              </a:buClr>
              <a:buFont typeface="Verdana"/>
              <a:buChar char="•"/>
              <a:defRPr/>
            </a:lvl8pPr>
            <a:lvl9pPr algn="l" rtl="0" marR="0" indent="-101600" marL="3886200">
              <a:spcBef>
                <a:spcPts val="400"/>
              </a:spcBef>
              <a:buClr>
                <a:schemeClr val="dk1"/>
              </a:buClr>
              <a:buFont typeface="Verdana"/>
              <a:buChar char="•"/>
              <a:defRPr/>
            </a:lvl9pPr>
          </a:lstStyle>
          <a:p/>
        </p:txBody>
      </p:sp>
      <p:pic>
        <p:nvPicPr>
          <p:cNvPr id="16" name="Shape 16"/>
          <p:cNvPicPr preferRelativeResize="0"/>
          <p:nvPr/>
        </p:nvPicPr>
        <p:blipFill rotWithShape="1">
          <a:blip r:embed="rId3">
            <a:alphaModFix/>
          </a:blip>
          <a:srcRect t="0" b="0" r="0" l="0"/>
          <a:stretch/>
        </p:blipFill>
        <p:spPr>
          <a:xfrm>
            <a:off y="0" x="2"/>
            <a:ext cy="1247774" cx="9143993"/>
          </a:xfrm>
          <a:prstGeom prst="rect">
            <a:avLst/>
          </a:prstGeom>
          <a:noFill/>
          <a:ln>
            <a:noFill/>
          </a:ln>
        </p:spPr>
      </p:pic>
    </p:spTree>
  </p:cSld>
  <p:clrMap accent2="accent2" accent3="accent3" accent4="accent4" accent5="accent5" accent6="accent6" hlink="hlink" tx2="lt2" tx1="dk1" bg2="dk2" bg1="lt1" folHlink="folHlink" accent1="accent1"/>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8.xml" Type="http://schemas.openxmlformats.org/officeDocument/2006/relationships/slideLayout" Id="rId1"/></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8.xml" Type="http://schemas.openxmlformats.org/officeDocument/2006/relationships/slideLayout" Id="rId1"/></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8.xml" Type="http://schemas.openxmlformats.org/officeDocument/2006/relationships/slideLayout" Id="rId1"/></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8.xml" Type="http://schemas.openxmlformats.org/officeDocument/2006/relationships/slideLayout" Id="rId1"/></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8.xml" Type="http://schemas.openxmlformats.org/officeDocument/2006/relationships/slideLayout" Id="rId1"/></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8.xml" Type="http://schemas.openxmlformats.org/officeDocument/2006/relationships/slideLayout" Id="rId1"/></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8.xml" Type="http://schemas.openxmlformats.org/officeDocument/2006/relationships/slideLayout" Id="rId1"/></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8.xml" Type="http://schemas.openxmlformats.org/officeDocument/2006/relationships/slideLayout" Id="rId1"/></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8.xml" Type="http://schemas.openxmlformats.org/officeDocument/2006/relationships/slideLayout" Id="rId1"/></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8.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8.xml" Type="http://schemas.openxmlformats.org/officeDocument/2006/relationships/slideLayout" Id="rId1"/></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8.xml" Type="http://schemas.openxmlformats.org/officeDocument/2006/relationships/slideLayout" Id="rId1"/></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8.xml" Type="http://schemas.openxmlformats.org/officeDocument/2006/relationships/slideLayout" Id="rId1"/></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8.xml" Type="http://schemas.openxmlformats.org/officeDocument/2006/relationships/slideLayout" Id="rId1"/></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8.xml" Type="http://schemas.openxmlformats.org/officeDocument/2006/relationships/slideLayout" Id="rId1"/></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8.xml" Type="http://schemas.openxmlformats.org/officeDocument/2006/relationships/slideLayout" Id="rId1"/></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8.xml" Type="http://schemas.openxmlformats.org/officeDocument/2006/relationships/slideLayout" Id="rId1"/></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7.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8.xml" Type="http://schemas.openxmlformats.org/officeDocument/2006/relationships/slideLayout" Id="rId1"/><Relationship Target="../media/image00.png" Type="http://schemas.openxmlformats.org/officeDocument/2006/relationships/image" Id="rId4"/><Relationship Target="../media/image06.png" Type="http://schemas.openxmlformats.org/officeDocument/2006/relationships/image" Id="rId3"/><Relationship Target="../media/image03.png" Type="http://schemas.openxmlformats.org/officeDocument/2006/relationships/image" Id="rId5"/></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8.xml" Type="http://schemas.openxmlformats.org/officeDocument/2006/relationships/slideLayout" Id="rId1"/><Relationship Target="../media/image04.png" Type="http://schemas.openxmlformats.org/officeDocument/2006/relationships/image" Id="rId4"/><Relationship Target="../media/image05.png" Type="http://schemas.openxmlformats.org/officeDocument/2006/relationships/image" Id="rId3"/><Relationship Target="../media/image12.png" Type="http://schemas.openxmlformats.org/officeDocument/2006/relationships/image" Id="rId6"/><Relationship Target="../media/image07.png" Type="http://schemas.openxmlformats.org/officeDocument/2006/relationships/image" Id="rId5"/></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9.xml" Type="http://schemas.openxmlformats.org/officeDocument/2006/relationships/slideLayout" Id="rId1"/><Relationship Target="../media/image21.png" Type="http://schemas.openxmlformats.org/officeDocument/2006/relationships/image" Id="rId4"/><Relationship Target="../media/image19.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9.xml" Type="http://schemas.openxmlformats.org/officeDocument/2006/relationships/slideLayout" Id="rId1"/><Relationship Target="../media/image09.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10.xml" Type="http://schemas.openxmlformats.org/officeDocument/2006/relationships/slideLayout" Id="rId1"/><Relationship Target="../media/image10.png" Type="http://schemas.openxmlformats.org/officeDocument/2006/relationships/image" Id="rId4"/><Relationship Target="../media/image24.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11.xml" Type="http://schemas.openxmlformats.org/officeDocument/2006/relationships/slideLayout" Id="rId1"/><Relationship Target="../media/image13.png" Type="http://schemas.openxmlformats.org/officeDocument/2006/relationships/image" Id="rId4"/><Relationship Target="../media/image11.png" Type="http://schemas.openxmlformats.org/officeDocument/2006/relationships/image" Id="rId3"/><Relationship Target="../media/image22.png" Type="http://schemas.openxmlformats.org/officeDocument/2006/relationships/image" Id="rId5"/></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8.xml" Type="http://schemas.openxmlformats.org/officeDocument/2006/relationships/slideLayout" Id="rId1"/><Relationship Target="../media/image17.png" Type="http://schemas.openxmlformats.org/officeDocument/2006/relationships/image" Id="rId4"/><Relationship Target="../media/image14.png" Type="http://schemas.openxmlformats.org/officeDocument/2006/relationships/image" Id="rId3"/><Relationship Target="../media/image18.png" Type="http://schemas.openxmlformats.org/officeDocument/2006/relationships/image" Id="rId5"/></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y="0" x="0"/>
          <a:ext cy="0" cx="0"/>
          <a:chOff y="0" x="0"/>
          <a:chExt cy="0" cx="0"/>
        </a:xfrm>
      </p:grpSpPr>
      <p:sp>
        <p:nvSpPr>
          <p:cNvPr id="97" name="Shape 97"/>
          <p:cNvSpPr txBox="1"/>
          <p:nvPr>
            <p:ph type="ctrTitle"/>
          </p:nvPr>
        </p:nvSpPr>
        <p:spPr>
          <a:xfrm>
            <a:off y="1269241" x="1234683"/>
            <a:ext cy="765053" cx="7909315"/>
          </a:xfrm>
          <a:prstGeom prst="rect">
            <a:avLst/>
          </a:prstGeom>
          <a:noFill/>
          <a:ln>
            <a:noFill/>
          </a:ln>
        </p:spPr>
        <p:txBody>
          <a:bodyPr bIns="45700" rIns="91425" lIns="91425" tIns="45700" anchor="ctr" anchorCtr="0">
            <a:normAutofit/>
          </a:bodyPr>
          <a:lstStyle/>
          <a:p>
            <a:pPr algn="l" rtl="0" lvl="0" marR="0" indent="0" marL="0">
              <a:lnSpc>
                <a:spcPct val="90000"/>
              </a:lnSpc>
              <a:spcBef>
                <a:spcPts val="0"/>
              </a:spcBef>
              <a:spcAft>
                <a:spcPts val="0"/>
              </a:spcAft>
              <a:buSzPct val="25000"/>
              <a:buNone/>
            </a:pPr>
            <a:r>
              <a:rPr strike="noStrike" u="none" b="1" cap="none" baseline="0" sz="2000" lang="id-ID" i="0">
                <a:solidFill>
                  <a:schemeClr val="dk1"/>
                </a:solidFill>
                <a:latin typeface="Verdana"/>
                <a:ea typeface="Verdana"/>
                <a:cs typeface="Verdana"/>
                <a:sym typeface="Verdana"/>
              </a:rPr>
              <a:t>IFG3A3 KEPROFESIAN BIDANG INFORMATIKA</a:t>
            </a:r>
            <a:br>
              <a:rPr strike="noStrike" u="none" b="1" cap="none" baseline="0" sz="2000" lang="id-ID" i="0">
                <a:solidFill>
                  <a:schemeClr val="dk1"/>
                </a:solidFill>
                <a:latin typeface="Verdana"/>
                <a:ea typeface="Verdana"/>
                <a:cs typeface="Verdana"/>
                <a:sym typeface="Verdana"/>
              </a:rPr>
            </a:br>
            <a:r>
              <a:rPr strike="noStrike" u="none" b="1" cap="none" baseline="0" sz="2000" lang="id-ID" i="0">
                <a:solidFill>
                  <a:schemeClr val="dk1"/>
                </a:solidFill>
                <a:latin typeface="Verdana"/>
                <a:ea typeface="Verdana"/>
                <a:cs typeface="Verdana"/>
                <a:sym typeface="Verdana"/>
              </a:rPr>
              <a:t>Pertemuan 4: </a:t>
            </a:r>
            <a:br>
              <a:rPr strike="noStrike" u="none" b="1" cap="none" baseline="0" sz="2000" lang="id-ID" i="0">
                <a:solidFill>
                  <a:schemeClr val="dk1"/>
                </a:solidFill>
                <a:latin typeface="Verdana"/>
                <a:ea typeface="Verdana"/>
                <a:cs typeface="Verdana"/>
                <a:sym typeface="Verdana"/>
              </a:rPr>
            </a:br>
            <a:r>
              <a:rPr strike="noStrike" u="none" b="1" cap="none" baseline="0" sz="2000" lang="id-ID" i="0">
                <a:solidFill>
                  <a:schemeClr val="dk1"/>
                </a:solidFill>
                <a:latin typeface="Verdana"/>
                <a:ea typeface="Verdana"/>
                <a:cs typeface="Verdana"/>
                <a:sym typeface="Verdana"/>
              </a:rPr>
              <a:t>Penyampaian Tugas Besar</a:t>
            </a:r>
          </a:p>
        </p:txBody>
      </p:sp>
      <p:sp>
        <p:nvSpPr>
          <p:cNvPr id="98" name="Shape 98"/>
          <p:cNvSpPr txBox="1"/>
          <p:nvPr>
            <p:ph idx="1" type="subTitle"/>
          </p:nvPr>
        </p:nvSpPr>
        <p:spPr>
          <a:xfrm>
            <a:off y="2227425" x="1234683"/>
            <a:ext cy="429767" cx="7909315"/>
          </a:xfrm>
          <a:prstGeom prst="rect">
            <a:avLst/>
          </a:prstGeom>
          <a:noFill/>
          <a:ln>
            <a:noFill/>
          </a:ln>
        </p:spPr>
        <p:txBody>
          <a:bodyPr bIns="45700" rIns="91425" lIns="91425" tIns="45700" anchor="t" anchorCtr="0">
            <a:normAutofit/>
          </a:bodyPr>
          <a:lstStyle/>
          <a:p>
            <a:pPr algn="l" rtl="0" lvl="0" marR="0" indent="0" marL="0">
              <a:lnSpc>
                <a:spcPct val="90000"/>
              </a:lnSpc>
              <a:spcBef>
                <a:spcPts val="0"/>
              </a:spcBef>
              <a:spcAft>
                <a:spcPts val="0"/>
              </a:spcAft>
              <a:buClr>
                <a:schemeClr val="dk1"/>
              </a:buClr>
              <a:buSzPct val="25000"/>
              <a:buFont typeface="Verdana"/>
              <a:buNone/>
            </a:pPr>
            <a:r>
              <a:rPr strike="noStrike" u="none" b="0" cap="none" baseline="0" sz="2000" lang="id-ID" i="0">
                <a:solidFill>
                  <a:schemeClr val="dk1"/>
                </a:solidFill>
                <a:latin typeface="Verdana"/>
                <a:ea typeface="Verdana"/>
                <a:cs typeface="Verdana"/>
                <a:sym typeface="Verdana"/>
              </a:rPr>
              <a:t>Author-Tim Dosen</a:t>
            </a:r>
          </a:p>
        </p:txBody>
      </p:sp>
      <p:sp>
        <p:nvSpPr>
          <p:cNvPr id="99" name="Shape 99"/>
          <p:cNvSpPr txBox="1"/>
          <p:nvPr>
            <p:ph idx="2" type="body"/>
          </p:nvPr>
        </p:nvSpPr>
        <p:spPr>
          <a:xfrm>
            <a:off y="2875083" x="1234683"/>
            <a:ext cy="378005" cx="7918021"/>
          </a:xfrm>
          <a:prstGeom prst="rect">
            <a:avLst/>
          </a:prstGeom>
          <a:noFill/>
          <a:ln>
            <a:noFill/>
          </a:ln>
        </p:spPr>
        <p:txBody>
          <a:bodyPr bIns="45700" rIns="91425" lIns="91425" tIns="45700" anchor="t" anchorCtr="0">
            <a:normAutofit/>
          </a:bodyPr>
          <a:lstStyle/>
          <a:p>
            <a:pPr algn="l" rtl="0" lvl="0" marR="0" indent="0" marL="0">
              <a:spcBef>
                <a:spcPts val="0"/>
              </a:spcBef>
              <a:spcAft>
                <a:spcPts val="0"/>
              </a:spcAft>
              <a:buClr>
                <a:schemeClr val="dk1"/>
              </a:buClr>
              <a:buSzPct val="25000"/>
              <a:buFont typeface="Verdana"/>
              <a:buNone/>
            </a:pPr>
            <a:r>
              <a:rPr strike="noStrike" u="none" b="0" cap="none" baseline="0" sz="1600" lang="id-ID" i="0">
                <a:solidFill>
                  <a:schemeClr val="dk1"/>
                </a:solidFill>
                <a:latin typeface="Verdana"/>
                <a:ea typeface="Verdana"/>
                <a:cs typeface="Verdana"/>
                <a:sym typeface="Verdana"/>
              </a:rPr>
              <a:t>Prodi S1 Teknik Informatika</a:t>
            </a:r>
          </a:p>
        </p:txBody>
      </p:sp>
      <p:sp>
        <p:nvSpPr>
          <p:cNvPr id="100" name="Shape 100"/>
          <p:cNvSpPr txBox="1"/>
          <p:nvPr>
            <p:ph idx="10" type="dt"/>
          </p:nvPr>
        </p:nvSpPr>
        <p:spPr>
          <a:xfrm>
            <a:off y="6451885" x="810595"/>
            <a:ext cy="365125" cx="1643062"/>
          </a:xfrm>
          <a:prstGeom prst="rect">
            <a:avLst/>
          </a:prstGeom>
          <a:noFill/>
          <a:ln>
            <a:noFill/>
          </a:ln>
        </p:spPr>
        <p:txBody>
          <a:bodyPr bIns="45700" rIns="91425" lIns="0" tIns="45700" anchor="ctr" anchorCtr="0">
            <a:normAutofit/>
          </a:bodyPr>
          <a:lstStyle/>
          <a:p>
            <a:pPr algn="l" rtl="0" lvl="0" marR="0" indent="0" marL="0">
              <a:spcBef>
                <a:spcPts val="0"/>
              </a:spcBef>
              <a:spcAft>
                <a:spcPts val="0"/>
              </a:spcAft>
              <a:buSzPct val="25000"/>
              <a:buNone/>
            </a:pPr>
            <a:r>
              <a:rPr strike="noStrike" u="none" b="0" cap="none" baseline="0" sz="1050" lang="id-ID" i="0">
                <a:solidFill>
                  <a:schemeClr val="dk1"/>
                </a:solidFill>
                <a:latin typeface="Verdana"/>
                <a:ea typeface="Verdana"/>
                <a:cs typeface="Verdana"/>
                <a:sym typeface="Verdana"/>
              </a:rPr>
              <a:t>03/09/2014</a:t>
            </a:r>
          </a:p>
        </p:txBody>
      </p:sp>
      <p:sp>
        <p:nvSpPr>
          <p:cNvPr id="101" name="Shape 101"/>
          <p:cNvSpPr txBox="1"/>
          <p:nvPr>
            <p:ph idx="12" type="sldNum"/>
          </p:nvPr>
        </p:nvSpPr>
        <p:spPr>
          <a:xfrm>
            <a:off y="6451885" x="389908"/>
            <a:ext cy="365125" cx="358775"/>
          </a:xfrm>
          <a:prstGeom prst="rect">
            <a:avLst/>
          </a:prstGeom>
          <a:noFill/>
          <a:ln>
            <a:noFill/>
          </a:ln>
        </p:spPr>
        <p:txBody>
          <a:bodyPr bIns="45700" rIns="91425" lIns="0" tIns="45700" anchor="ctr" anchorCtr="0">
            <a:normAutofit/>
          </a:bodyPr>
          <a:lstStyle/>
          <a:p>
            <a:pPr algn="l" rtl="0" lvl="0" marR="0" indent="0" marL="0">
              <a:spcBef>
                <a:spcPts val="0"/>
              </a:spcBef>
              <a:spcAft>
                <a:spcPts val="0"/>
              </a:spcAft>
              <a:buSzPct val="25000"/>
              <a:buNone/>
            </a:pPr>
            <a:r>
              <a:rPr lang="id-ID"/>
              <a:t>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y="0" x="0"/>
          <a:ext cy="0" cx="0"/>
          <a:chOff y="0" x="0"/>
          <a:chExt cy="0" cx="0"/>
        </a:xfrm>
      </p:grpSpPr>
      <p:sp>
        <p:nvSpPr>
          <p:cNvPr id="222" name="Shape 222"/>
          <p:cNvSpPr txBox="1"/>
          <p:nvPr>
            <p:ph type="title"/>
          </p:nvPr>
        </p:nvSpPr>
        <p:spPr>
          <a:xfrm>
            <a:off y="228600" x="3603007"/>
            <a:ext cy="990599" cx="5163038"/>
          </a:xfrm>
          <a:prstGeom prst="rect">
            <a:avLst/>
          </a:prstGeom>
          <a:noFill/>
          <a:ln>
            <a:noFill/>
          </a:ln>
        </p:spPr>
        <p:txBody>
          <a:bodyPr bIns="45700" rIns="91425" lIns="91425" tIns="45700" anchor="ctr" anchorCtr="0">
            <a:normAutofit/>
          </a:bodyPr>
          <a:lstStyle/>
          <a:p>
            <a:pPr algn="l" rtl="0" lvl="0" marR="0" indent="0" marL="0">
              <a:spcBef>
                <a:spcPts val="0"/>
              </a:spcBef>
              <a:spcAft>
                <a:spcPts val="0"/>
              </a:spcAft>
              <a:buSzPct val="25000"/>
              <a:buNone/>
            </a:pPr>
            <a:r>
              <a:rPr strike="noStrike" u="none" b="1" cap="none" baseline="0" sz="2800" lang="id-ID" i="0">
                <a:solidFill>
                  <a:schemeClr val="lt1"/>
                </a:solidFill>
                <a:latin typeface="Verdana"/>
                <a:ea typeface="Verdana"/>
                <a:cs typeface="Verdana"/>
                <a:sym typeface="Verdana"/>
              </a:rPr>
              <a:t>Sinergi dan Sinkronisasi dengan PKM DIKTI</a:t>
            </a:r>
          </a:p>
        </p:txBody>
      </p:sp>
      <p:sp>
        <p:nvSpPr>
          <p:cNvPr id="223" name="Shape 223"/>
          <p:cNvSpPr txBox="1"/>
          <p:nvPr>
            <p:ph idx="10" type="dt"/>
          </p:nvPr>
        </p:nvSpPr>
        <p:spPr>
          <a:xfrm>
            <a:off y="6451885" x="810595"/>
            <a:ext cy="365125" cx="1643062"/>
          </a:xfrm>
          <a:prstGeom prst="rect">
            <a:avLst/>
          </a:prstGeom>
          <a:noFill/>
          <a:ln>
            <a:noFill/>
          </a:ln>
        </p:spPr>
        <p:txBody>
          <a:bodyPr bIns="45700" rIns="91425" lIns="0" tIns="45700" anchor="ctr" anchorCtr="0">
            <a:normAutofit/>
          </a:bodyPr>
          <a:lstStyle/>
          <a:p>
            <a:pPr algn="l" rtl="0" lvl="0" marR="0" indent="0" marL="0">
              <a:spcBef>
                <a:spcPts val="0"/>
              </a:spcBef>
              <a:spcAft>
                <a:spcPts val="0"/>
              </a:spcAft>
              <a:buSzPct val="25000"/>
              <a:buNone/>
            </a:pPr>
            <a:r>
              <a:rPr strike="noStrike" u="none" b="0" cap="none" baseline="0" sz="1050" lang="id-ID" i="0">
                <a:solidFill>
                  <a:schemeClr val="lt1"/>
                </a:solidFill>
                <a:latin typeface="Verdana"/>
                <a:ea typeface="Verdana"/>
                <a:cs typeface="Verdana"/>
                <a:sym typeface="Verdana"/>
              </a:rPr>
              <a:t>03/09/2014</a:t>
            </a:r>
          </a:p>
        </p:txBody>
      </p:sp>
      <p:sp>
        <p:nvSpPr>
          <p:cNvPr id="224" name="Shape 224"/>
          <p:cNvSpPr txBox="1"/>
          <p:nvPr>
            <p:ph idx="12" type="sldNum"/>
          </p:nvPr>
        </p:nvSpPr>
        <p:spPr>
          <a:xfrm>
            <a:off y="6451885" x="389908"/>
            <a:ext cy="365125" cx="358775"/>
          </a:xfrm>
          <a:prstGeom prst="rect">
            <a:avLst/>
          </a:prstGeom>
          <a:noFill/>
          <a:ln>
            <a:noFill/>
          </a:ln>
        </p:spPr>
        <p:txBody>
          <a:bodyPr bIns="45700" rIns="91425" lIns="0" tIns="45700" anchor="ctr" anchorCtr="0">
            <a:normAutofit/>
          </a:bodyPr>
          <a:lstStyle/>
          <a:p>
            <a:pPr algn="l" rtl="0" lvl="0" marR="0" indent="0" marL="0">
              <a:spcBef>
                <a:spcPts val="0"/>
              </a:spcBef>
              <a:spcAft>
                <a:spcPts val="0"/>
              </a:spcAft>
              <a:buSzPct val="25000"/>
              <a:buNone/>
            </a:pPr>
            <a:r>
              <a:rPr lang="id-ID"/>
              <a:t> </a:t>
            </a:r>
          </a:p>
        </p:txBody>
      </p:sp>
      <p:sp>
        <p:nvSpPr>
          <p:cNvPr id="225" name="Shape 225"/>
          <p:cNvSpPr txBox="1"/>
          <p:nvPr>
            <p:ph idx="1" type="body"/>
          </p:nvPr>
        </p:nvSpPr>
        <p:spPr>
          <a:xfrm>
            <a:off y="1600200" x="612647"/>
            <a:ext cy="4495800" cx="8153399"/>
          </a:xfrm>
          <a:prstGeom prst="rect">
            <a:avLst/>
          </a:prstGeom>
          <a:noFill/>
          <a:ln>
            <a:noFill/>
          </a:ln>
        </p:spPr>
        <p:txBody>
          <a:bodyPr bIns="45700" rIns="91425" lIns="91425" tIns="45700" anchor="t" anchorCtr="0">
            <a:normAutofit/>
          </a:bodyPr>
          <a:lstStyle/>
          <a:p>
            <a:pPr algn="l" rtl="0" lvl="0" marR="0" indent="-346075" marL="346075">
              <a:spcBef>
                <a:spcPts val="0"/>
              </a:spcBef>
              <a:spcAft>
                <a:spcPts val="0"/>
              </a:spcAft>
              <a:buClr>
                <a:schemeClr val="dk1"/>
              </a:buClr>
              <a:buSzPct val="135000"/>
              <a:buFont typeface="Verdana"/>
              <a:buChar char="•"/>
            </a:pPr>
            <a:r>
              <a:rPr strike="noStrike" u="none" b="1" cap="none" baseline="0" sz="2400" lang="id-ID" i="0">
                <a:solidFill>
                  <a:schemeClr val="dk1"/>
                </a:solidFill>
                <a:latin typeface="Verdana"/>
                <a:ea typeface="Verdana"/>
                <a:cs typeface="Verdana"/>
                <a:sym typeface="Verdana"/>
              </a:rPr>
              <a:t>Tema 1</a:t>
            </a:r>
          </a:p>
          <a:p>
            <a:pPr algn="l" rtl="0" lvl="1" marR="0" indent="-187325" marL="593725">
              <a:spcBef>
                <a:spcPts val="800"/>
              </a:spcBef>
              <a:spcAft>
                <a:spcPts val="0"/>
              </a:spcAft>
              <a:buClr>
                <a:srgbClr val="595959"/>
              </a:buClr>
              <a:buSzPct val="100000"/>
              <a:buFont typeface="Verdana"/>
              <a:buChar char="–"/>
            </a:pPr>
            <a:r>
              <a:rPr strike="noStrike" u="none" b="1" cap="none" baseline="0" sz="2000" lang="id-ID" i="0">
                <a:solidFill>
                  <a:schemeClr val="dk1"/>
                </a:solidFill>
                <a:latin typeface="Verdana"/>
                <a:ea typeface="Verdana"/>
                <a:cs typeface="Verdana"/>
                <a:sym typeface="Verdana"/>
              </a:rPr>
              <a:t>PKM – Teknologi (PKM-T)</a:t>
            </a:r>
          </a:p>
          <a:p>
            <a:pPr algn="l" rtl="0" lvl="1" marR="0" indent="-187325" marL="593725">
              <a:spcBef>
                <a:spcPts val="800"/>
              </a:spcBef>
              <a:spcAft>
                <a:spcPts val="0"/>
              </a:spcAft>
              <a:buClr>
                <a:srgbClr val="595959"/>
              </a:buClr>
              <a:buSzPct val="100000"/>
              <a:buFont typeface="Verdana"/>
              <a:buChar char="–"/>
            </a:pPr>
            <a:r>
              <a:rPr strike="noStrike" u="none" b="1" cap="none" baseline="0" sz="2000" lang="id-ID" i="0">
                <a:solidFill>
                  <a:schemeClr val="dk1"/>
                </a:solidFill>
                <a:latin typeface="Verdana"/>
                <a:ea typeface="Verdana"/>
                <a:cs typeface="Verdana"/>
                <a:sym typeface="Verdana"/>
              </a:rPr>
              <a:t>PKM – Karsa Cipta (PKM-KC)</a:t>
            </a:r>
          </a:p>
          <a:p>
            <a:pPr algn="l" rtl="0" lvl="0" marR="0" indent="-346075" marL="346075">
              <a:spcBef>
                <a:spcPts val="1800"/>
              </a:spcBef>
              <a:spcAft>
                <a:spcPts val="0"/>
              </a:spcAft>
              <a:buClr>
                <a:schemeClr val="dk1"/>
              </a:buClr>
              <a:buSzPct val="135000"/>
              <a:buFont typeface="Verdana"/>
              <a:buChar char="•"/>
            </a:pPr>
            <a:r>
              <a:rPr strike="noStrike" u="none" b="1" cap="none" baseline="0" sz="2400" lang="id-ID" i="0">
                <a:solidFill>
                  <a:schemeClr val="dk1"/>
                </a:solidFill>
                <a:latin typeface="Verdana"/>
                <a:ea typeface="Verdana"/>
                <a:cs typeface="Verdana"/>
                <a:sym typeface="Verdana"/>
              </a:rPr>
              <a:t>Tema 2</a:t>
            </a:r>
          </a:p>
          <a:p>
            <a:pPr algn="l" rtl="0" lvl="1" marR="0" indent="-187325" marL="593725">
              <a:spcBef>
                <a:spcPts val="800"/>
              </a:spcBef>
              <a:spcAft>
                <a:spcPts val="0"/>
              </a:spcAft>
              <a:buClr>
                <a:srgbClr val="595959"/>
              </a:buClr>
              <a:buSzPct val="100000"/>
              <a:buFont typeface="Verdana"/>
              <a:buChar char="–"/>
            </a:pPr>
            <a:r>
              <a:rPr strike="noStrike" u="none" b="1" cap="none" baseline="0" sz="2000" lang="id-ID" i="0">
                <a:solidFill>
                  <a:schemeClr val="dk1"/>
                </a:solidFill>
                <a:latin typeface="Verdana"/>
                <a:ea typeface="Verdana"/>
                <a:cs typeface="Verdana"/>
                <a:sym typeface="Verdana"/>
              </a:rPr>
              <a:t>PKM – Pengabdian Masyarakat (PKM-M)</a:t>
            </a:r>
          </a:p>
          <a:p>
            <a:pPr algn="l" rtl="0" lvl="0" marR="0" indent="-346075" marL="346075">
              <a:spcBef>
                <a:spcPts val="1800"/>
              </a:spcBef>
              <a:spcAft>
                <a:spcPts val="0"/>
              </a:spcAft>
              <a:buClr>
                <a:schemeClr val="dk1"/>
              </a:buClr>
              <a:buSzPct val="135000"/>
              <a:buFont typeface="Verdana"/>
              <a:buChar char="•"/>
            </a:pPr>
            <a:r>
              <a:rPr strike="noStrike" u="none" b="1" cap="none" baseline="0" sz="2400" lang="id-ID" i="0">
                <a:solidFill>
                  <a:schemeClr val="dk1"/>
                </a:solidFill>
                <a:latin typeface="Verdana"/>
                <a:ea typeface="Verdana"/>
                <a:cs typeface="Verdana"/>
                <a:sym typeface="Verdana"/>
              </a:rPr>
              <a:t>Tema 3</a:t>
            </a:r>
          </a:p>
          <a:p>
            <a:pPr algn="l" rtl="0" lvl="1" marR="0" indent="-187325" marL="593725">
              <a:spcBef>
                <a:spcPts val="800"/>
              </a:spcBef>
              <a:spcAft>
                <a:spcPts val="0"/>
              </a:spcAft>
              <a:buClr>
                <a:srgbClr val="595959"/>
              </a:buClr>
              <a:buSzPct val="100000"/>
              <a:buFont typeface="Verdana"/>
              <a:buChar char="–"/>
            </a:pPr>
            <a:r>
              <a:rPr strike="noStrike" u="none" b="1" cap="none" baseline="0" sz="2000" lang="id-ID" i="0">
                <a:solidFill>
                  <a:schemeClr val="dk1"/>
                </a:solidFill>
                <a:latin typeface="Verdana"/>
                <a:ea typeface="Verdana"/>
                <a:cs typeface="Verdana"/>
                <a:sym typeface="Verdana"/>
              </a:rPr>
              <a:t>PKM – Artikel Ilmiah (PKM-AI)</a:t>
            </a:r>
          </a:p>
          <a:p>
            <a:pPr algn="l" rtl="0" lvl="1" marR="0" indent="-187325" marL="593725">
              <a:spcBef>
                <a:spcPts val="800"/>
              </a:spcBef>
              <a:spcAft>
                <a:spcPts val="0"/>
              </a:spcAft>
              <a:buClr>
                <a:srgbClr val="595959"/>
              </a:buClr>
              <a:buSzPct val="100000"/>
              <a:buFont typeface="Verdana"/>
              <a:buChar char="–"/>
            </a:pPr>
            <a:r>
              <a:rPr strike="noStrike" u="none" b="1" cap="none" baseline="0" sz="2000" lang="id-ID" i="0">
                <a:solidFill>
                  <a:schemeClr val="dk1"/>
                </a:solidFill>
                <a:latin typeface="Verdana"/>
                <a:ea typeface="Verdana"/>
                <a:cs typeface="Verdana"/>
                <a:sym typeface="Verdana"/>
              </a:rPr>
              <a:t>PKM – Gagasan Tertulis (PKM-GT)</a:t>
            </a:r>
          </a:p>
          <a:p>
            <a:pPr algn="l" rtl="0" lvl="0" marR="0" indent="-140334" marL="346075">
              <a:spcBef>
                <a:spcPts val="1800"/>
              </a:spcBef>
              <a:spcAft>
                <a:spcPts val="0"/>
              </a:spcAft>
              <a:buClr>
                <a:schemeClr val="dk1"/>
              </a:buClr>
              <a:buFont typeface="Verdana"/>
              <a:buNone/>
            </a:pPr>
            <a:r>
              <a:t/>
            </a:r>
            <a:endParaRPr strike="noStrike" u="none" b="0" cap="none" baseline="0" sz="2400" i="0">
              <a:solidFill>
                <a:schemeClr val="dk1"/>
              </a:solidFill>
              <a:latin typeface="Verdana"/>
              <a:ea typeface="Verdana"/>
              <a:cs typeface="Verdana"/>
              <a:sym typeface="Verdana"/>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9" name="Shape 229"/>
        <p:cNvGrpSpPr/>
        <p:nvPr/>
      </p:nvGrpSpPr>
      <p:grpSpPr>
        <a:xfrm>
          <a:off y="0" x="0"/>
          <a:ext cy="0" cx="0"/>
          <a:chOff y="0" x="0"/>
          <a:chExt cy="0" cx="0"/>
        </a:xfrm>
      </p:grpSpPr>
      <p:sp>
        <p:nvSpPr>
          <p:cNvPr id="230" name="Shape 230"/>
          <p:cNvSpPr txBox="1"/>
          <p:nvPr>
            <p:ph type="title"/>
          </p:nvPr>
        </p:nvSpPr>
        <p:spPr>
          <a:xfrm>
            <a:off y="228600" x="3684896"/>
            <a:ext cy="990599" cx="5081152"/>
          </a:xfrm>
          <a:prstGeom prst="rect">
            <a:avLst/>
          </a:prstGeom>
          <a:noFill/>
          <a:ln>
            <a:noFill/>
          </a:ln>
        </p:spPr>
        <p:txBody>
          <a:bodyPr bIns="45700" rIns="91425" lIns="91425" tIns="45700" anchor="ctr" anchorCtr="0">
            <a:normAutofit/>
          </a:bodyPr>
          <a:lstStyle/>
          <a:p>
            <a:pPr algn="l" rtl="0" lvl="0" marR="0" indent="0" marL="0">
              <a:spcBef>
                <a:spcPts val="0"/>
              </a:spcBef>
              <a:spcAft>
                <a:spcPts val="0"/>
              </a:spcAft>
              <a:buSzPct val="25000"/>
              <a:buNone/>
            </a:pPr>
            <a:r>
              <a:rPr strike="noStrike" u="none" b="1" cap="none" baseline="0" sz="2800" lang="id-ID" i="0">
                <a:solidFill>
                  <a:schemeClr val="lt1"/>
                </a:solidFill>
                <a:latin typeface="Verdana"/>
                <a:ea typeface="Verdana"/>
                <a:cs typeface="Verdana"/>
                <a:sym typeface="Verdana"/>
              </a:rPr>
              <a:t>PKM-T (3-5 orang)</a:t>
            </a:r>
          </a:p>
        </p:txBody>
      </p:sp>
      <p:sp>
        <p:nvSpPr>
          <p:cNvPr id="231" name="Shape 231"/>
          <p:cNvSpPr txBox="1"/>
          <p:nvPr>
            <p:ph idx="10" type="dt"/>
          </p:nvPr>
        </p:nvSpPr>
        <p:spPr>
          <a:xfrm>
            <a:off y="6451885" x="810595"/>
            <a:ext cy="365125" cx="1643062"/>
          </a:xfrm>
          <a:prstGeom prst="rect">
            <a:avLst/>
          </a:prstGeom>
          <a:noFill/>
          <a:ln>
            <a:noFill/>
          </a:ln>
        </p:spPr>
        <p:txBody>
          <a:bodyPr bIns="45700" rIns="91425" lIns="0" tIns="45700" anchor="ctr" anchorCtr="0">
            <a:normAutofit/>
          </a:bodyPr>
          <a:lstStyle/>
          <a:p>
            <a:pPr algn="l" rtl="0" lvl="0" marR="0" indent="0" marL="0">
              <a:spcBef>
                <a:spcPts val="0"/>
              </a:spcBef>
              <a:spcAft>
                <a:spcPts val="0"/>
              </a:spcAft>
              <a:buSzPct val="25000"/>
              <a:buNone/>
            </a:pPr>
            <a:r>
              <a:rPr strike="noStrike" u="none" b="0" cap="none" baseline="0" sz="1050" lang="id-ID" i="0">
                <a:solidFill>
                  <a:schemeClr val="lt1"/>
                </a:solidFill>
                <a:latin typeface="Verdana"/>
                <a:ea typeface="Verdana"/>
                <a:cs typeface="Verdana"/>
                <a:sym typeface="Verdana"/>
              </a:rPr>
              <a:t>03/09/2014</a:t>
            </a:r>
          </a:p>
        </p:txBody>
      </p:sp>
      <p:sp>
        <p:nvSpPr>
          <p:cNvPr id="232" name="Shape 232"/>
          <p:cNvSpPr txBox="1"/>
          <p:nvPr>
            <p:ph idx="12" type="sldNum"/>
          </p:nvPr>
        </p:nvSpPr>
        <p:spPr>
          <a:xfrm>
            <a:off y="6451885" x="389908"/>
            <a:ext cy="365125" cx="358775"/>
          </a:xfrm>
          <a:prstGeom prst="rect">
            <a:avLst/>
          </a:prstGeom>
          <a:noFill/>
          <a:ln>
            <a:noFill/>
          </a:ln>
        </p:spPr>
        <p:txBody>
          <a:bodyPr bIns="45700" rIns="91425" lIns="0" tIns="45700" anchor="ctr" anchorCtr="0">
            <a:normAutofit/>
          </a:bodyPr>
          <a:lstStyle/>
          <a:p>
            <a:pPr algn="l" rtl="0" lvl="0" marR="0" indent="0" marL="0">
              <a:spcBef>
                <a:spcPts val="0"/>
              </a:spcBef>
              <a:spcAft>
                <a:spcPts val="0"/>
              </a:spcAft>
              <a:buSzPct val="25000"/>
              <a:buNone/>
            </a:pPr>
            <a:r>
              <a:rPr lang="id-ID"/>
              <a:t> </a:t>
            </a:r>
          </a:p>
        </p:txBody>
      </p:sp>
      <p:sp>
        <p:nvSpPr>
          <p:cNvPr id="233" name="Shape 233"/>
          <p:cNvSpPr txBox="1"/>
          <p:nvPr>
            <p:ph idx="1" type="body"/>
          </p:nvPr>
        </p:nvSpPr>
        <p:spPr>
          <a:xfrm>
            <a:off y="1600200" x="612647"/>
            <a:ext cy="4495800" cx="8153399"/>
          </a:xfrm>
          <a:prstGeom prst="rect">
            <a:avLst/>
          </a:prstGeom>
          <a:noFill/>
          <a:ln>
            <a:noFill/>
          </a:ln>
        </p:spPr>
        <p:txBody>
          <a:bodyPr bIns="45700" rIns="91425" lIns="91425" tIns="45700" anchor="t" anchorCtr="0">
            <a:normAutofit/>
          </a:bodyPr>
          <a:lstStyle/>
          <a:p>
            <a:pPr algn="l" rtl="0" lvl="0" marR="0" indent="-346075" marL="346075">
              <a:lnSpc>
                <a:spcPct val="80000"/>
              </a:lnSpc>
              <a:spcBef>
                <a:spcPts val="0"/>
              </a:spcBef>
              <a:spcAft>
                <a:spcPts val="0"/>
              </a:spcAft>
              <a:buClr>
                <a:schemeClr val="dk1"/>
              </a:buClr>
              <a:buSzPct val="131785"/>
              <a:buFont typeface="Verdana"/>
              <a:buChar char="•"/>
            </a:pPr>
            <a:r>
              <a:rPr strike="noStrike" u="none" b="0" cap="none" baseline="0" sz="2050" lang="id-ID" i="0">
                <a:solidFill>
                  <a:schemeClr val="dk1"/>
                </a:solidFill>
                <a:latin typeface="Verdana"/>
                <a:ea typeface="Verdana"/>
                <a:cs typeface="Verdana"/>
                <a:sym typeface="Verdana"/>
              </a:rPr>
              <a:t>Program Kreativitas Mahasiswa Penerapan Teknologi (PKM-T) merupakan program bantuan ilmu pengetahuan dan teknologi (mutu bahan baku, prototip, model, peralatan atau proses produksi, pengolahan limbah, sistem jaminan mutu dan lain-lain) atau manajemen (pemasaran, pembukuan, status usaha dan lain-lain) atau lainnya bagi industri berskala mikro atau kecil (industri rumahan, pedagang kecil atau koperasi) dan menengah bahkan berskala besar yang menyangkut kepentingan masyarakat luas dan sesuai dengan kebutuhan calon mitra program. Mitra program yang dimaksud dalam hal ini adalah kelompok masyarakat yang dinilai produktif. </a:t>
            </a:r>
          </a:p>
          <a:p>
            <a:pPr algn="l" rtl="0" lvl="0" marR="0" indent="-346075" marL="346075">
              <a:lnSpc>
                <a:spcPct val="80000"/>
              </a:lnSpc>
              <a:spcBef>
                <a:spcPts val="1800"/>
              </a:spcBef>
              <a:spcAft>
                <a:spcPts val="0"/>
              </a:spcAft>
              <a:buClr>
                <a:schemeClr val="dk1"/>
              </a:buClr>
              <a:buSzPct val="131785"/>
              <a:buFont typeface="Verdana"/>
              <a:buChar char="•"/>
            </a:pPr>
            <a:r>
              <a:rPr strike="noStrike" u="none" b="0" cap="none" baseline="0" sz="2050" lang="id-ID" i="0">
                <a:solidFill>
                  <a:schemeClr val="dk1"/>
                </a:solidFill>
                <a:latin typeface="Verdana"/>
                <a:ea typeface="Verdana"/>
                <a:cs typeface="Verdana"/>
                <a:sym typeface="Verdana"/>
              </a:rPr>
              <a:t>PKM-T mewajibkan mahasiswa bertukar pikiran dengan mitra terlebih dahulu, karena produk PKM-T merupakan solusi atas persoalan prioritas mitra. Dengan demikian, di dalamusul program harus dilampirkan Surat Pernyataan Kesediaan Bekerjasama dari Mitra.</a:t>
            </a:r>
          </a:p>
          <a:p>
            <a:pPr algn="l" rtl="0" lvl="0" marR="0" indent="-171196" marL="346075">
              <a:lnSpc>
                <a:spcPct val="80000"/>
              </a:lnSpc>
              <a:spcBef>
                <a:spcPts val="1800"/>
              </a:spcBef>
              <a:spcAft>
                <a:spcPts val="0"/>
              </a:spcAft>
              <a:buClr>
                <a:schemeClr val="dk1"/>
              </a:buClr>
              <a:buFont typeface="Verdana"/>
              <a:buNone/>
            </a:pPr>
            <a:r>
              <a:t/>
            </a:r>
            <a:endParaRPr strike="noStrike" u="none" b="0" cap="none" baseline="0" sz="2050" i="0">
              <a:solidFill>
                <a:schemeClr val="dk1"/>
              </a:solidFill>
              <a:latin typeface="Verdana"/>
              <a:ea typeface="Verdana"/>
              <a:cs typeface="Verdana"/>
              <a:sym typeface="Verdana"/>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y="0" x="0"/>
          <a:ext cy="0" cx="0"/>
          <a:chOff y="0" x="0"/>
          <a:chExt cy="0" cx="0"/>
        </a:xfrm>
      </p:grpSpPr>
      <p:sp>
        <p:nvSpPr>
          <p:cNvPr id="238" name="Shape 238"/>
          <p:cNvSpPr txBox="1"/>
          <p:nvPr>
            <p:ph type="title"/>
          </p:nvPr>
        </p:nvSpPr>
        <p:spPr>
          <a:xfrm>
            <a:off y="228600" x="3684896"/>
            <a:ext cy="990599" cx="5081152"/>
          </a:xfrm>
          <a:prstGeom prst="rect">
            <a:avLst/>
          </a:prstGeom>
          <a:noFill/>
          <a:ln>
            <a:noFill/>
          </a:ln>
        </p:spPr>
        <p:txBody>
          <a:bodyPr bIns="45700" rIns="91425" lIns="91425" tIns="45700" anchor="ctr" anchorCtr="0">
            <a:normAutofit/>
          </a:bodyPr>
          <a:lstStyle/>
          <a:p>
            <a:pPr algn="l" rtl="0" lvl="0" marR="0" indent="0" marL="0">
              <a:spcBef>
                <a:spcPts val="0"/>
              </a:spcBef>
              <a:spcAft>
                <a:spcPts val="0"/>
              </a:spcAft>
              <a:buSzPct val="25000"/>
              <a:buNone/>
            </a:pPr>
            <a:r>
              <a:rPr strike="noStrike" u="none" b="1" cap="none" baseline="0" sz="2800" lang="id-ID" i="0">
                <a:solidFill>
                  <a:schemeClr val="lt1"/>
                </a:solidFill>
                <a:latin typeface="Verdana"/>
                <a:ea typeface="Verdana"/>
                <a:cs typeface="Verdana"/>
                <a:sym typeface="Verdana"/>
              </a:rPr>
              <a:t>PKM-KC (3-5 orang)</a:t>
            </a:r>
          </a:p>
        </p:txBody>
      </p:sp>
      <p:sp>
        <p:nvSpPr>
          <p:cNvPr id="239" name="Shape 239"/>
          <p:cNvSpPr txBox="1"/>
          <p:nvPr>
            <p:ph idx="10" type="dt"/>
          </p:nvPr>
        </p:nvSpPr>
        <p:spPr>
          <a:xfrm>
            <a:off y="6451885" x="810595"/>
            <a:ext cy="365125" cx="1643062"/>
          </a:xfrm>
          <a:prstGeom prst="rect">
            <a:avLst/>
          </a:prstGeom>
          <a:noFill/>
          <a:ln>
            <a:noFill/>
          </a:ln>
        </p:spPr>
        <p:txBody>
          <a:bodyPr bIns="45700" rIns="91425" lIns="0" tIns="45700" anchor="ctr" anchorCtr="0">
            <a:normAutofit/>
          </a:bodyPr>
          <a:lstStyle/>
          <a:p>
            <a:pPr algn="l" rtl="0" lvl="0" marR="0" indent="0" marL="0">
              <a:spcBef>
                <a:spcPts val="0"/>
              </a:spcBef>
              <a:spcAft>
                <a:spcPts val="0"/>
              </a:spcAft>
              <a:buSzPct val="25000"/>
              <a:buNone/>
            </a:pPr>
            <a:r>
              <a:rPr strike="noStrike" u="none" b="0" cap="none" baseline="0" sz="1050" lang="id-ID" i="0">
                <a:solidFill>
                  <a:schemeClr val="lt1"/>
                </a:solidFill>
                <a:latin typeface="Verdana"/>
                <a:ea typeface="Verdana"/>
                <a:cs typeface="Verdana"/>
                <a:sym typeface="Verdana"/>
              </a:rPr>
              <a:t>03/09/2014</a:t>
            </a:r>
          </a:p>
        </p:txBody>
      </p:sp>
      <p:sp>
        <p:nvSpPr>
          <p:cNvPr id="240" name="Shape 240"/>
          <p:cNvSpPr txBox="1"/>
          <p:nvPr>
            <p:ph idx="12" type="sldNum"/>
          </p:nvPr>
        </p:nvSpPr>
        <p:spPr>
          <a:xfrm>
            <a:off y="6451885" x="389908"/>
            <a:ext cy="365125" cx="358775"/>
          </a:xfrm>
          <a:prstGeom prst="rect">
            <a:avLst/>
          </a:prstGeom>
          <a:noFill/>
          <a:ln>
            <a:noFill/>
          </a:ln>
        </p:spPr>
        <p:txBody>
          <a:bodyPr bIns="45700" rIns="91425" lIns="0" tIns="45700" anchor="ctr" anchorCtr="0">
            <a:normAutofit/>
          </a:bodyPr>
          <a:lstStyle/>
          <a:p>
            <a:pPr algn="l" rtl="0" lvl="0" marR="0" indent="0" marL="0">
              <a:spcBef>
                <a:spcPts val="0"/>
              </a:spcBef>
              <a:spcAft>
                <a:spcPts val="0"/>
              </a:spcAft>
              <a:buSzPct val="25000"/>
              <a:buNone/>
            </a:pPr>
            <a:r>
              <a:rPr lang="id-ID"/>
              <a:t> </a:t>
            </a:r>
          </a:p>
        </p:txBody>
      </p:sp>
      <p:sp>
        <p:nvSpPr>
          <p:cNvPr id="241" name="Shape 241"/>
          <p:cNvSpPr txBox="1"/>
          <p:nvPr>
            <p:ph idx="1" type="body"/>
          </p:nvPr>
        </p:nvSpPr>
        <p:spPr>
          <a:xfrm>
            <a:off y="1600200" x="612647"/>
            <a:ext cy="4495800" cx="8153399"/>
          </a:xfrm>
          <a:prstGeom prst="rect">
            <a:avLst/>
          </a:prstGeom>
          <a:noFill/>
          <a:ln>
            <a:noFill/>
          </a:ln>
        </p:spPr>
        <p:txBody>
          <a:bodyPr bIns="45700" rIns="91425" lIns="91425" tIns="45700" anchor="t" anchorCtr="0">
            <a:normAutofit/>
          </a:bodyPr>
          <a:lstStyle/>
          <a:p>
            <a:pPr algn="l" rtl="0" lvl="0" marR="0" indent="-346075" marL="346075">
              <a:spcBef>
                <a:spcPts val="0"/>
              </a:spcBef>
              <a:spcAft>
                <a:spcPts val="0"/>
              </a:spcAft>
              <a:buClr>
                <a:schemeClr val="dk1"/>
              </a:buClr>
              <a:buSzPct val="135000"/>
              <a:buFont typeface="Verdana"/>
              <a:buChar char="•"/>
            </a:pPr>
            <a:r>
              <a:rPr strike="noStrike" u="none" b="0" cap="none" baseline="0" sz="2400" lang="id-ID" i="0">
                <a:solidFill>
                  <a:schemeClr val="dk1"/>
                </a:solidFill>
                <a:latin typeface="Verdana"/>
                <a:ea typeface="Verdana"/>
                <a:cs typeface="Verdana"/>
                <a:sym typeface="Verdana"/>
              </a:rPr>
              <a:t>Program Kreativitas Mahasiswa-Karsacipta (PKM-KC) merupakan program penciptaan yang didasari atas karsa dan nalar mahasiswa. Program ini bersifat konstruktif dan harus mampu menghasilkan suatu sistem, desain, model/barang atau prototip dan sejenisnya. </a:t>
            </a:r>
          </a:p>
          <a:p>
            <a:pPr algn="l" rtl="0" lvl="0" marR="0" indent="-346075" marL="346075">
              <a:spcBef>
                <a:spcPts val="1800"/>
              </a:spcBef>
              <a:spcAft>
                <a:spcPts val="0"/>
              </a:spcAft>
              <a:buClr>
                <a:schemeClr val="dk1"/>
              </a:buClr>
              <a:buSzPct val="135000"/>
              <a:buFont typeface="Verdana"/>
              <a:buChar char="•"/>
            </a:pPr>
            <a:r>
              <a:rPr strike="noStrike" u="none" b="0" cap="none" baseline="0" sz="2400" lang="id-ID" i="0">
                <a:solidFill>
                  <a:schemeClr val="dk1"/>
                </a:solidFill>
                <a:latin typeface="Verdana"/>
                <a:ea typeface="Verdana"/>
                <a:cs typeface="Verdana"/>
                <a:sym typeface="Verdana"/>
              </a:rPr>
              <a:t>Karya cipta tersebut mungkin belum memberikan nilai kemanfaatan langsung bagi pihak lain.</a:t>
            </a:r>
          </a:p>
          <a:p>
            <a:pPr algn="l" rtl="0" lvl="0" marR="0" indent="-140334" marL="346075">
              <a:spcBef>
                <a:spcPts val="1800"/>
              </a:spcBef>
              <a:spcAft>
                <a:spcPts val="0"/>
              </a:spcAft>
              <a:buClr>
                <a:schemeClr val="dk1"/>
              </a:buClr>
              <a:buFont typeface="Verdana"/>
              <a:buNone/>
            </a:pPr>
            <a:r>
              <a:t/>
            </a:r>
            <a:endParaRPr strike="noStrike" u="none" b="0" cap="none" baseline="0" sz="2400" i="0">
              <a:solidFill>
                <a:schemeClr val="dk1"/>
              </a:solidFill>
              <a:latin typeface="Verdana"/>
              <a:ea typeface="Verdana"/>
              <a:cs typeface="Verdana"/>
              <a:sym typeface="Verdana"/>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5" name="Shape 245"/>
        <p:cNvGrpSpPr/>
        <p:nvPr/>
      </p:nvGrpSpPr>
      <p:grpSpPr>
        <a:xfrm>
          <a:off y="0" x="0"/>
          <a:ext cy="0" cx="0"/>
          <a:chOff y="0" x="0"/>
          <a:chExt cy="0" cx="0"/>
        </a:xfrm>
      </p:grpSpPr>
      <p:sp>
        <p:nvSpPr>
          <p:cNvPr id="246" name="Shape 246"/>
          <p:cNvSpPr txBox="1"/>
          <p:nvPr>
            <p:ph type="title"/>
          </p:nvPr>
        </p:nvSpPr>
        <p:spPr>
          <a:xfrm>
            <a:off y="228600" x="3684896"/>
            <a:ext cy="990599" cx="5081152"/>
          </a:xfrm>
          <a:prstGeom prst="rect">
            <a:avLst/>
          </a:prstGeom>
          <a:noFill/>
          <a:ln>
            <a:noFill/>
          </a:ln>
        </p:spPr>
        <p:txBody>
          <a:bodyPr bIns="45700" rIns="91425" lIns="91425" tIns="45700" anchor="ctr" anchorCtr="0">
            <a:normAutofit/>
          </a:bodyPr>
          <a:lstStyle/>
          <a:p>
            <a:pPr algn="l" rtl="0" lvl="0" marR="0" indent="0" marL="0">
              <a:spcBef>
                <a:spcPts val="0"/>
              </a:spcBef>
              <a:spcAft>
                <a:spcPts val="0"/>
              </a:spcAft>
              <a:buSzPct val="25000"/>
              <a:buNone/>
            </a:pPr>
            <a:r>
              <a:rPr strike="noStrike" u="none" b="1" cap="none" baseline="0" sz="2800" lang="id-ID" i="0">
                <a:solidFill>
                  <a:schemeClr val="lt1"/>
                </a:solidFill>
                <a:latin typeface="Verdana"/>
                <a:ea typeface="Verdana"/>
                <a:cs typeface="Verdana"/>
                <a:sym typeface="Verdana"/>
              </a:rPr>
              <a:t>PKM-M (3-5 orang)</a:t>
            </a:r>
          </a:p>
        </p:txBody>
      </p:sp>
      <p:sp>
        <p:nvSpPr>
          <p:cNvPr id="247" name="Shape 247"/>
          <p:cNvSpPr txBox="1"/>
          <p:nvPr>
            <p:ph idx="10" type="dt"/>
          </p:nvPr>
        </p:nvSpPr>
        <p:spPr>
          <a:xfrm>
            <a:off y="6451885" x="810595"/>
            <a:ext cy="365125" cx="1643062"/>
          </a:xfrm>
          <a:prstGeom prst="rect">
            <a:avLst/>
          </a:prstGeom>
          <a:noFill/>
          <a:ln>
            <a:noFill/>
          </a:ln>
        </p:spPr>
        <p:txBody>
          <a:bodyPr bIns="45700" rIns="91425" lIns="0" tIns="45700" anchor="ctr" anchorCtr="0">
            <a:normAutofit/>
          </a:bodyPr>
          <a:lstStyle/>
          <a:p>
            <a:pPr algn="l" rtl="0" lvl="0" marR="0" indent="0" marL="0">
              <a:spcBef>
                <a:spcPts val="0"/>
              </a:spcBef>
              <a:spcAft>
                <a:spcPts val="0"/>
              </a:spcAft>
              <a:buSzPct val="25000"/>
              <a:buNone/>
            </a:pPr>
            <a:r>
              <a:rPr strike="noStrike" u="none" b="0" cap="none" baseline="0" sz="1050" lang="id-ID" i="0">
                <a:solidFill>
                  <a:schemeClr val="lt1"/>
                </a:solidFill>
                <a:latin typeface="Verdana"/>
                <a:ea typeface="Verdana"/>
                <a:cs typeface="Verdana"/>
                <a:sym typeface="Verdana"/>
              </a:rPr>
              <a:t>03/09/2014</a:t>
            </a:r>
          </a:p>
        </p:txBody>
      </p:sp>
      <p:sp>
        <p:nvSpPr>
          <p:cNvPr id="248" name="Shape 248"/>
          <p:cNvSpPr txBox="1"/>
          <p:nvPr>
            <p:ph idx="12" type="sldNum"/>
          </p:nvPr>
        </p:nvSpPr>
        <p:spPr>
          <a:xfrm>
            <a:off y="6451885" x="389908"/>
            <a:ext cy="365125" cx="358775"/>
          </a:xfrm>
          <a:prstGeom prst="rect">
            <a:avLst/>
          </a:prstGeom>
          <a:noFill/>
          <a:ln>
            <a:noFill/>
          </a:ln>
        </p:spPr>
        <p:txBody>
          <a:bodyPr bIns="45700" rIns="91425" lIns="0" tIns="45700" anchor="ctr" anchorCtr="0">
            <a:normAutofit/>
          </a:bodyPr>
          <a:lstStyle/>
          <a:p>
            <a:pPr algn="l" rtl="0" lvl="0" marR="0" indent="0" marL="0">
              <a:spcBef>
                <a:spcPts val="0"/>
              </a:spcBef>
              <a:spcAft>
                <a:spcPts val="0"/>
              </a:spcAft>
              <a:buSzPct val="25000"/>
              <a:buNone/>
            </a:pPr>
            <a:r>
              <a:rPr lang="id-ID"/>
              <a:t> </a:t>
            </a:r>
          </a:p>
        </p:txBody>
      </p:sp>
      <p:sp>
        <p:nvSpPr>
          <p:cNvPr id="249" name="Shape 249"/>
          <p:cNvSpPr txBox="1"/>
          <p:nvPr>
            <p:ph idx="1" type="body"/>
          </p:nvPr>
        </p:nvSpPr>
        <p:spPr>
          <a:xfrm>
            <a:off y="1600200" x="612647"/>
            <a:ext cy="4495800" cx="8153399"/>
          </a:xfrm>
          <a:prstGeom prst="rect">
            <a:avLst/>
          </a:prstGeom>
          <a:noFill/>
          <a:ln>
            <a:noFill/>
          </a:ln>
        </p:spPr>
        <p:txBody>
          <a:bodyPr bIns="45700" rIns="91425" lIns="91425" tIns="45700" anchor="t" anchorCtr="0">
            <a:normAutofit/>
          </a:bodyPr>
          <a:lstStyle/>
          <a:p>
            <a:pPr algn="l" rtl="0" lvl="0" marR="0" indent="-346075" marL="346075">
              <a:lnSpc>
                <a:spcPct val="80000"/>
              </a:lnSpc>
              <a:spcBef>
                <a:spcPts val="0"/>
              </a:spcBef>
              <a:spcAft>
                <a:spcPts val="0"/>
              </a:spcAft>
              <a:buClr>
                <a:schemeClr val="dk1"/>
              </a:buClr>
              <a:buSzPct val="135000"/>
              <a:buFont typeface="Verdana"/>
              <a:buChar char="•"/>
            </a:pPr>
            <a:r>
              <a:rPr strike="noStrike" u="none" b="0" cap="none" baseline="0" sz="2200" lang="id-ID" i="0">
                <a:solidFill>
                  <a:schemeClr val="dk1"/>
                </a:solidFill>
                <a:latin typeface="Verdana"/>
                <a:ea typeface="Verdana"/>
                <a:cs typeface="Verdana"/>
                <a:sym typeface="Verdana"/>
              </a:rPr>
              <a:t>Program Kreativitas Mahasiswa-Pengabdian kepada Masyarakat (PKM-M) merupakan program bantuan ilmu pengetahuan, teknologi dan seni dalam upaya peningkatan kinerja. PKM-M juga dapat berupa upaya untuk membangun keterampilan usaha, penataan dan perbaikan lingkungan, penguatan kelembagaan masyarakat, sosialisasi penggunaan obat secara rasional, pengenalan dan pemahaman aspek hukum adat, upaya penyembuhan buta aksara dan lain-lain bagi masyarakat baik formal maupun non-formal, yang sementara ini dinilai kurang produktif. </a:t>
            </a:r>
          </a:p>
          <a:p>
            <a:pPr algn="l" rtl="0" lvl="0" marR="0" indent="-346075" marL="346075">
              <a:lnSpc>
                <a:spcPct val="80000"/>
              </a:lnSpc>
              <a:spcBef>
                <a:spcPts val="1800"/>
              </a:spcBef>
              <a:spcAft>
                <a:spcPts val="0"/>
              </a:spcAft>
              <a:buClr>
                <a:schemeClr val="dk1"/>
              </a:buClr>
              <a:buSzPct val="135000"/>
              <a:buFont typeface="Verdana"/>
              <a:buChar char="•"/>
            </a:pPr>
            <a:r>
              <a:rPr strike="noStrike" u="none" b="0" cap="none" baseline="0" sz="2200" lang="id-ID" i="0">
                <a:solidFill>
                  <a:schemeClr val="dk1"/>
                </a:solidFill>
                <a:latin typeface="Verdana"/>
                <a:ea typeface="Verdana"/>
                <a:cs typeface="Verdana"/>
                <a:sym typeface="Verdana"/>
              </a:rPr>
              <a:t>Proposal program ini Mensyaratkan adanya komitmen dalam bentuk kerjasama secara tertulis dari komponen masyarakat yang akan dibantu/menjadikhalayak sasaran.</a:t>
            </a:r>
          </a:p>
          <a:p>
            <a:pPr algn="l" rtl="0" lvl="0" marR="0" indent="-155765" marL="346075">
              <a:lnSpc>
                <a:spcPct val="80000"/>
              </a:lnSpc>
              <a:spcBef>
                <a:spcPts val="1800"/>
              </a:spcBef>
              <a:spcAft>
                <a:spcPts val="0"/>
              </a:spcAft>
              <a:buClr>
                <a:schemeClr val="dk1"/>
              </a:buClr>
              <a:buFont typeface="Verdana"/>
              <a:buNone/>
            </a:pPr>
            <a:r>
              <a:t/>
            </a:r>
            <a:endParaRPr strike="noStrike" u="none" b="0" cap="none" baseline="0" sz="2200" i="0">
              <a:solidFill>
                <a:schemeClr val="dk1"/>
              </a:solidFill>
              <a:latin typeface="Verdana"/>
              <a:ea typeface="Verdana"/>
              <a:cs typeface="Verdana"/>
              <a:sym typeface="Verdana"/>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3" name="Shape 253"/>
        <p:cNvGrpSpPr/>
        <p:nvPr/>
      </p:nvGrpSpPr>
      <p:grpSpPr>
        <a:xfrm>
          <a:off y="0" x="0"/>
          <a:ext cy="0" cx="0"/>
          <a:chOff y="0" x="0"/>
          <a:chExt cy="0" cx="0"/>
        </a:xfrm>
      </p:grpSpPr>
      <p:sp>
        <p:nvSpPr>
          <p:cNvPr id="254" name="Shape 254"/>
          <p:cNvSpPr txBox="1"/>
          <p:nvPr>
            <p:ph type="title"/>
          </p:nvPr>
        </p:nvSpPr>
        <p:spPr>
          <a:xfrm>
            <a:off y="228600" x="3684896"/>
            <a:ext cy="990599" cx="5081152"/>
          </a:xfrm>
          <a:prstGeom prst="rect">
            <a:avLst/>
          </a:prstGeom>
          <a:noFill/>
          <a:ln>
            <a:noFill/>
          </a:ln>
        </p:spPr>
        <p:txBody>
          <a:bodyPr bIns="45700" rIns="91425" lIns="91425" tIns="45700" anchor="ctr" anchorCtr="0">
            <a:normAutofit/>
          </a:bodyPr>
          <a:lstStyle/>
          <a:p>
            <a:pPr algn="l" rtl="0" lvl="0" marR="0" indent="0" marL="0">
              <a:spcBef>
                <a:spcPts val="0"/>
              </a:spcBef>
              <a:spcAft>
                <a:spcPts val="0"/>
              </a:spcAft>
              <a:buSzPct val="25000"/>
              <a:buNone/>
            </a:pPr>
            <a:r>
              <a:rPr strike="noStrike" u="none" b="1" cap="none" baseline="0" sz="2800" lang="id-ID" i="0">
                <a:solidFill>
                  <a:schemeClr val="lt1"/>
                </a:solidFill>
                <a:latin typeface="Verdana"/>
                <a:ea typeface="Verdana"/>
                <a:cs typeface="Verdana"/>
                <a:sym typeface="Verdana"/>
              </a:rPr>
              <a:t>PKM-AI (3-5 orang)</a:t>
            </a:r>
          </a:p>
        </p:txBody>
      </p:sp>
      <p:sp>
        <p:nvSpPr>
          <p:cNvPr id="255" name="Shape 255"/>
          <p:cNvSpPr txBox="1"/>
          <p:nvPr>
            <p:ph idx="10" type="dt"/>
          </p:nvPr>
        </p:nvSpPr>
        <p:spPr>
          <a:xfrm>
            <a:off y="6451885" x="810595"/>
            <a:ext cy="365125" cx="1643062"/>
          </a:xfrm>
          <a:prstGeom prst="rect">
            <a:avLst/>
          </a:prstGeom>
          <a:noFill/>
          <a:ln>
            <a:noFill/>
          </a:ln>
        </p:spPr>
        <p:txBody>
          <a:bodyPr bIns="45700" rIns="91425" lIns="0" tIns="45700" anchor="ctr" anchorCtr="0">
            <a:normAutofit/>
          </a:bodyPr>
          <a:lstStyle/>
          <a:p>
            <a:pPr algn="l" rtl="0" lvl="0" marR="0" indent="0" marL="0">
              <a:spcBef>
                <a:spcPts val="0"/>
              </a:spcBef>
              <a:spcAft>
                <a:spcPts val="0"/>
              </a:spcAft>
              <a:buSzPct val="25000"/>
              <a:buNone/>
            </a:pPr>
            <a:r>
              <a:rPr strike="noStrike" u="none" b="0" cap="none" baseline="0" sz="1050" lang="id-ID" i="0">
                <a:solidFill>
                  <a:schemeClr val="lt1"/>
                </a:solidFill>
                <a:latin typeface="Verdana"/>
                <a:ea typeface="Verdana"/>
                <a:cs typeface="Verdana"/>
                <a:sym typeface="Verdana"/>
              </a:rPr>
              <a:t>03/09/2014</a:t>
            </a:r>
          </a:p>
        </p:txBody>
      </p:sp>
      <p:sp>
        <p:nvSpPr>
          <p:cNvPr id="256" name="Shape 256"/>
          <p:cNvSpPr txBox="1"/>
          <p:nvPr>
            <p:ph idx="12" type="sldNum"/>
          </p:nvPr>
        </p:nvSpPr>
        <p:spPr>
          <a:xfrm>
            <a:off y="6451885" x="389908"/>
            <a:ext cy="365125" cx="358775"/>
          </a:xfrm>
          <a:prstGeom prst="rect">
            <a:avLst/>
          </a:prstGeom>
          <a:noFill/>
          <a:ln>
            <a:noFill/>
          </a:ln>
        </p:spPr>
        <p:txBody>
          <a:bodyPr bIns="45700" rIns="91425" lIns="0" tIns="45700" anchor="ctr" anchorCtr="0">
            <a:normAutofit/>
          </a:bodyPr>
          <a:lstStyle/>
          <a:p>
            <a:pPr algn="l" rtl="0" lvl="0" marR="0" indent="0" marL="0">
              <a:spcBef>
                <a:spcPts val="0"/>
              </a:spcBef>
              <a:spcAft>
                <a:spcPts val="0"/>
              </a:spcAft>
              <a:buSzPct val="25000"/>
              <a:buNone/>
            </a:pPr>
            <a:r>
              <a:rPr lang="id-ID"/>
              <a:t> </a:t>
            </a:r>
          </a:p>
        </p:txBody>
      </p:sp>
      <p:sp>
        <p:nvSpPr>
          <p:cNvPr id="257" name="Shape 257"/>
          <p:cNvSpPr txBox="1"/>
          <p:nvPr>
            <p:ph idx="1" type="body"/>
          </p:nvPr>
        </p:nvSpPr>
        <p:spPr>
          <a:xfrm>
            <a:off y="1600200" x="612647"/>
            <a:ext cy="4495800" cx="8153399"/>
          </a:xfrm>
          <a:prstGeom prst="rect">
            <a:avLst/>
          </a:prstGeom>
          <a:noFill/>
          <a:ln>
            <a:noFill/>
          </a:ln>
        </p:spPr>
        <p:txBody>
          <a:bodyPr bIns="45700" rIns="91425" lIns="91425" tIns="45700" anchor="t" anchorCtr="0">
            <a:normAutofit/>
          </a:bodyPr>
          <a:lstStyle/>
          <a:p>
            <a:pPr algn="l" rtl="0" lvl="0" marR="0" indent="-346075" marL="346075">
              <a:lnSpc>
                <a:spcPct val="80000"/>
              </a:lnSpc>
              <a:spcBef>
                <a:spcPts val="0"/>
              </a:spcBef>
              <a:spcAft>
                <a:spcPts val="0"/>
              </a:spcAft>
              <a:buClr>
                <a:schemeClr val="dk1"/>
              </a:buClr>
              <a:buSzPct val="131447"/>
              <a:buFont typeface="Verdana"/>
              <a:buChar char="•"/>
            </a:pPr>
            <a:r>
              <a:rPr strike="noStrike" u="none" b="0" cap="none" baseline="0" sz="1850" lang="id-ID" i="0">
                <a:solidFill>
                  <a:schemeClr val="dk1"/>
                </a:solidFill>
                <a:latin typeface="Verdana"/>
                <a:ea typeface="Verdana"/>
                <a:cs typeface="Verdana"/>
                <a:sym typeface="Verdana"/>
              </a:rPr>
              <a:t>PKM-AI diharapkan dapat meningkatkan kemampuan mahasiswa dalam menuangkan pemikiran dan hasil-hasil kegiatan ilmiah yang telah dilakukan ke dalam bentuk sebuah artikel ilmiah sesuai kriteria standar penulisan jurnal ilmiah. Dengan demikian, program ini diharapkan mampu mengantarkan mahasiswa kepada keterampilan atau kemahiran menulis.Melalui kemahiran tersebut mahasiswa secara runut mampu menguraikan suatu permasalahan sehingga mendorong perlunya usaha penyelesaian atau pencarian solusi dengan tujuan tertentu, kaitannya dengan usaha-usaha yang mungkin telah dilakukan orang lain. </a:t>
            </a:r>
          </a:p>
          <a:p>
            <a:pPr algn="l" rtl="0" lvl="0" marR="0" indent="-346075" marL="346075">
              <a:lnSpc>
                <a:spcPct val="80000"/>
              </a:lnSpc>
              <a:spcBef>
                <a:spcPts val="1800"/>
              </a:spcBef>
              <a:spcAft>
                <a:spcPts val="0"/>
              </a:spcAft>
              <a:buClr>
                <a:schemeClr val="dk1"/>
              </a:buClr>
              <a:buSzPct val="131447"/>
              <a:buFont typeface="Verdana"/>
              <a:buChar char="•"/>
            </a:pPr>
            <a:r>
              <a:rPr strike="noStrike" u="none" b="0" cap="none" baseline="0" sz="1850" lang="id-ID" i="0">
                <a:solidFill>
                  <a:schemeClr val="dk1"/>
                </a:solidFill>
                <a:latin typeface="Verdana"/>
                <a:ea typeface="Verdana"/>
                <a:cs typeface="Verdana"/>
                <a:sym typeface="Verdana"/>
              </a:rPr>
              <a:t>Disamping itu mahasiswa juga mampu memilih teknik dan landasan metode penyelesaian masalah disertai dengan kemampuan menguraikan landasan teori yang terkait dengan permasalahan yang dibahas, serta ketajaman pembahasan dan menganalisis hasil yang diperoleh, yang akhirnya bermuara pada penyimpulan upaya penyelesaian masalah yang telah dilakukan.</a:t>
            </a:r>
          </a:p>
          <a:p>
            <a:pPr algn="l" rtl="0" lvl="0" marR="0" indent="-186626" marL="346075">
              <a:lnSpc>
                <a:spcPct val="80000"/>
              </a:lnSpc>
              <a:spcBef>
                <a:spcPts val="1800"/>
              </a:spcBef>
              <a:spcAft>
                <a:spcPts val="0"/>
              </a:spcAft>
              <a:buClr>
                <a:schemeClr val="dk1"/>
              </a:buClr>
              <a:buFont typeface="Verdana"/>
              <a:buNone/>
            </a:pPr>
            <a:r>
              <a:t/>
            </a:r>
            <a:endParaRPr strike="noStrike" u="none" b="0" cap="none" baseline="0" sz="1850" i="0">
              <a:solidFill>
                <a:schemeClr val="dk1"/>
              </a:solidFill>
              <a:latin typeface="Verdana"/>
              <a:ea typeface="Verdana"/>
              <a:cs typeface="Verdana"/>
              <a:sym typeface="Verdana"/>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1" name="Shape 261"/>
        <p:cNvGrpSpPr/>
        <p:nvPr/>
      </p:nvGrpSpPr>
      <p:grpSpPr>
        <a:xfrm>
          <a:off y="0" x="0"/>
          <a:ext cy="0" cx="0"/>
          <a:chOff y="0" x="0"/>
          <a:chExt cy="0" cx="0"/>
        </a:xfrm>
      </p:grpSpPr>
      <p:sp>
        <p:nvSpPr>
          <p:cNvPr id="262" name="Shape 262"/>
          <p:cNvSpPr txBox="1"/>
          <p:nvPr>
            <p:ph type="title"/>
          </p:nvPr>
        </p:nvSpPr>
        <p:spPr>
          <a:xfrm>
            <a:off y="228600" x="3684896"/>
            <a:ext cy="990599" cx="5081152"/>
          </a:xfrm>
          <a:prstGeom prst="rect">
            <a:avLst/>
          </a:prstGeom>
          <a:noFill/>
          <a:ln>
            <a:noFill/>
          </a:ln>
        </p:spPr>
        <p:txBody>
          <a:bodyPr bIns="45700" rIns="91425" lIns="91425" tIns="45700" anchor="ctr" anchorCtr="0">
            <a:normAutofit/>
          </a:bodyPr>
          <a:lstStyle/>
          <a:p>
            <a:pPr algn="l" rtl="0" lvl="0" marR="0" indent="0" marL="0">
              <a:spcBef>
                <a:spcPts val="0"/>
              </a:spcBef>
              <a:spcAft>
                <a:spcPts val="0"/>
              </a:spcAft>
              <a:buSzPct val="25000"/>
              <a:buNone/>
            </a:pPr>
            <a:r>
              <a:rPr strike="noStrike" u="none" b="1" cap="none" baseline="0" sz="2800" lang="id-ID" i="0">
                <a:solidFill>
                  <a:schemeClr val="lt1"/>
                </a:solidFill>
                <a:latin typeface="Verdana"/>
                <a:ea typeface="Verdana"/>
                <a:cs typeface="Verdana"/>
                <a:sym typeface="Verdana"/>
              </a:rPr>
              <a:t>PKM-GT (3-5 orang)</a:t>
            </a:r>
          </a:p>
        </p:txBody>
      </p:sp>
      <p:sp>
        <p:nvSpPr>
          <p:cNvPr id="263" name="Shape 263"/>
          <p:cNvSpPr txBox="1"/>
          <p:nvPr>
            <p:ph idx="10" type="dt"/>
          </p:nvPr>
        </p:nvSpPr>
        <p:spPr>
          <a:xfrm>
            <a:off y="6451885" x="810595"/>
            <a:ext cy="365125" cx="1643062"/>
          </a:xfrm>
          <a:prstGeom prst="rect">
            <a:avLst/>
          </a:prstGeom>
          <a:noFill/>
          <a:ln>
            <a:noFill/>
          </a:ln>
        </p:spPr>
        <p:txBody>
          <a:bodyPr bIns="45700" rIns="91425" lIns="0" tIns="45700" anchor="ctr" anchorCtr="0">
            <a:normAutofit/>
          </a:bodyPr>
          <a:lstStyle/>
          <a:p>
            <a:pPr algn="l" rtl="0" lvl="0" marR="0" indent="0" marL="0">
              <a:spcBef>
                <a:spcPts val="0"/>
              </a:spcBef>
              <a:spcAft>
                <a:spcPts val="0"/>
              </a:spcAft>
              <a:buSzPct val="25000"/>
              <a:buNone/>
            </a:pPr>
            <a:r>
              <a:rPr strike="noStrike" u="none" b="0" cap="none" baseline="0" sz="1050" lang="id-ID" i="0">
                <a:solidFill>
                  <a:schemeClr val="lt1"/>
                </a:solidFill>
                <a:latin typeface="Verdana"/>
                <a:ea typeface="Verdana"/>
                <a:cs typeface="Verdana"/>
                <a:sym typeface="Verdana"/>
              </a:rPr>
              <a:t>03/09/2014</a:t>
            </a:r>
          </a:p>
        </p:txBody>
      </p:sp>
      <p:sp>
        <p:nvSpPr>
          <p:cNvPr id="264" name="Shape 264"/>
          <p:cNvSpPr txBox="1"/>
          <p:nvPr>
            <p:ph idx="12" type="sldNum"/>
          </p:nvPr>
        </p:nvSpPr>
        <p:spPr>
          <a:xfrm>
            <a:off y="6451885" x="389908"/>
            <a:ext cy="365125" cx="358775"/>
          </a:xfrm>
          <a:prstGeom prst="rect">
            <a:avLst/>
          </a:prstGeom>
          <a:noFill/>
          <a:ln>
            <a:noFill/>
          </a:ln>
        </p:spPr>
        <p:txBody>
          <a:bodyPr bIns="45700" rIns="91425" lIns="0" tIns="45700" anchor="ctr" anchorCtr="0">
            <a:normAutofit/>
          </a:bodyPr>
          <a:lstStyle/>
          <a:p>
            <a:pPr algn="l" rtl="0" lvl="0" marR="0" indent="0" marL="0">
              <a:spcBef>
                <a:spcPts val="0"/>
              </a:spcBef>
              <a:spcAft>
                <a:spcPts val="0"/>
              </a:spcAft>
              <a:buSzPct val="25000"/>
              <a:buNone/>
            </a:pPr>
            <a:r>
              <a:rPr lang="id-ID"/>
              <a:t> </a:t>
            </a:r>
          </a:p>
        </p:txBody>
      </p:sp>
      <p:sp>
        <p:nvSpPr>
          <p:cNvPr id="265" name="Shape 265"/>
          <p:cNvSpPr txBox="1"/>
          <p:nvPr>
            <p:ph idx="1" type="body"/>
          </p:nvPr>
        </p:nvSpPr>
        <p:spPr>
          <a:xfrm>
            <a:off y="1600200" x="612647"/>
            <a:ext cy="4495800" cx="8153399"/>
          </a:xfrm>
          <a:prstGeom prst="rect">
            <a:avLst/>
          </a:prstGeom>
          <a:noFill/>
          <a:ln>
            <a:noFill/>
          </a:ln>
        </p:spPr>
        <p:txBody>
          <a:bodyPr bIns="45700" rIns="91425" lIns="91425" tIns="45700" anchor="t" anchorCtr="0">
            <a:normAutofit/>
          </a:bodyPr>
          <a:lstStyle/>
          <a:p>
            <a:pPr algn="l" rtl="0" lvl="0" marR="0" indent="-346075" marL="346075">
              <a:spcBef>
                <a:spcPts val="0"/>
              </a:spcBef>
              <a:spcAft>
                <a:spcPts val="0"/>
              </a:spcAft>
              <a:buClr>
                <a:schemeClr val="dk1"/>
              </a:buClr>
              <a:buSzPct val="135000"/>
              <a:buFont typeface="Verdana"/>
              <a:buChar char="•"/>
            </a:pPr>
            <a:r>
              <a:rPr strike="noStrike" u="none" b="0" cap="none" baseline="0" sz="2200" lang="id-ID" i="0">
                <a:solidFill>
                  <a:schemeClr val="dk1"/>
                </a:solidFill>
                <a:latin typeface="Verdana"/>
                <a:ea typeface="Verdana"/>
                <a:cs typeface="Verdana"/>
                <a:sym typeface="Verdana"/>
              </a:rPr>
              <a:t>PKM-GT merupakan wahana mahasiswa dalam berlatih menuliskan ide kreatif sebagai respons intelektual atas persoalan aktual yang dihadapi masyarakat. Ide tersebut seyogyanya unik, kreatif dan bermanfaat sehingga idealisasi kampus sebagai pusat solusi dapat menjadi kenyataan. </a:t>
            </a:r>
          </a:p>
          <a:p>
            <a:pPr algn="l" rtl="0" lvl="0" marR="0" indent="-346075" marL="346075">
              <a:spcBef>
                <a:spcPts val="1800"/>
              </a:spcBef>
              <a:spcAft>
                <a:spcPts val="0"/>
              </a:spcAft>
              <a:buClr>
                <a:schemeClr val="dk1"/>
              </a:buClr>
              <a:buSzPct val="135000"/>
              <a:buFont typeface="Verdana"/>
              <a:buChar char="•"/>
            </a:pPr>
            <a:r>
              <a:rPr strike="noStrike" u="none" b="0" cap="none" baseline="0" sz="2200" lang="id-ID" i="0">
                <a:solidFill>
                  <a:schemeClr val="dk1"/>
                </a:solidFill>
                <a:latin typeface="Verdana"/>
                <a:ea typeface="Verdana"/>
                <a:cs typeface="Verdana"/>
                <a:sym typeface="Verdana"/>
              </a:rPr>
              <a:t>Sebagai intelektual muda, mahasiswa umumnya cenderung pandai mengungkapkan fakta sosial, namun melalui PKM-GT, level nalar mahasiswa tidak hanya dituntut sampai sebatas mengekspos fakta tetapi justru harus mampu memberi atau menawarkan solusi.</a:t>
            </a:r>
          </a:p>
          <a:p>
            <a:pPr algn="l" rtl="0" lvl="0" marR="0" indent="-155765" marL="346075">
              <a:spcBef>
                <a:spcPts val="1800"/>
              </a:spcBef>
              <a:spcAft>
                <a:spcPts val="0"/>
              </a:spcAft>
              <a:buClr>
                <a:schemeClr val="dk1"/>
              </a:buClr>
              <a:buFont typeface="Verdana"/>
              <a:buNone/>
            </a:pPr>
            <a:r>
              <a:t/>
            </a:r>
            <a:endParaRPr strike="noStrike" u="none" b="0" cap="none" baseline="0" sz="2200" i="0">
              <a:solidFill>
                <a:schemeClr val="dk1"/>
              </a:solidFill>
              <a:latin typeface="Verdana"/>
              <a:ea typeface="Verdana"/>
              <a:cs typeface="Verdana"/>
              <a:sym typeface="Verdana"/>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9" name="Shape 269"/>
        <p:cNvGrpSpPr/>
        <p:nvPr/>
      </p:nvGrpSpPr>
      <p:grpSpPr>
        <a:xfrm>
          <a:off y="0" x="0"/>
          <a:ext cy="0" cx="0"/>
          <a:chOff y="0" x="0"/>
          <a:chExt cy="0" cx="0"/>
        </a:xfrm>
      </p:grpSpPr>
      <p:sp>
        <p:nvSpPr>
          <p:cNvPr id="270" name="Shape 270"/>
          <p:cNvSpPr txBox="1"/>
          <p:nvPr>
            <p:ph type="title"/>
          </p:nvPr>
        </p:nvSpPr>
        <p:spPr>
          <a:xfrm>
            <a:off y="228600" x="3603007"/>
            <a:ext cy="990599" cx="5163038"/>
          </a:xfrm>
          <a:prstGeom prst="rect">
            <a:avLst/>
          </a:prstGeom>
          <a:noFill/>
          <a:ln>
            <a:noFill/>
          </a:ln>
        </p:spPr>
        <p:txBody>
          <a:bodyPr bIns="45700" rIns="91425" lIns="91425" tIns="45700" anchor="ctr" anchorCtr="0">
            <a:normAutofit/>
          </a:bodyPr>
          <a:lstStyle/>
          <a:p>
            <a:pPr algn="l" rtl="0" lvl="0" marR="0" indent="0" marL="0">
              <a:spcBef>
                <a:spcPts val="0"/>
              </a:spcBef>
              <a:spcAft>
                <a:spcPts val="0"/>
              </a:spcAft>
              <a:buSzPct val="25000"/>
              <a:buNone/>
            </a:pPr>
            <a:r>
              <a:rPr strike="noStrike" u="none" b="1" cap="none" baseline="0" sz="2800" lang="id-ID" i="0">
                <a:solidFill>
                  <a:schemeClr val="lt1"/>
                </a:solidFill>
                <a:latin typeface="Verdana"/>
                <a:ea typeface="Verdana"/>
                <a:cs typeface="Verdana"/>
                <a:sym typeface="Verdana"/>
              </a:rPr>
              <a:t>Portofolio Kegiatan</a:t>
            </a:r>
          </a:p>
        </p:txBody>
      </p:sp>
      <p:sp>
        <p:nvSpPr>
          <p:cNvPr id="271" name="Shape 271"/>
          <p:cNvSpPr txBox="1"/>
          <p:nvPr>
            <p:ph idx="10" type="dt"/>
          </p:nvPr>
        </p:nvSpPr>
        <p:spPr>
          <a:xfrm>
            <a:off y="6451885" x="810595"/>
            <a:ext cy="365125" cx="1643062"/>
          </a:xfrm>
          <a:prstGeom prst="rect">
            <a:avLst/>
          </a:prstGeom>
          <a:noFill/>
          <a:ln>
            <a:noFill/>
          </a:ln>
        </p:spPr>
        <p:txBody>
          <a:bodyPr bIns="45700" rIns="91425" lIns="0" tIns="45700" anchor="ctr" anchorCtr="0">
            <a:normAutofit/>
          </a:bodyPr>
          <a:lstStyle/>
          <a:p>
            <a:pPr algn="l" rtl="0" lvl="0" marR="0" indent="0" marL="0">
              <a:spcBef>
                <a:spcPts val="0"/>
              </a:spcBef>
              <a:spcAft>
                <a:spcPts val="0"/>
              </a:spcAft>
              <a:buSzPct val="25000"/>
              <a:buNone/>
            </a:pPr>
            <a:r>
              <a:rPr strike="noStrike" u="none" b="0" cap="none" baseline="0" sz="1050" lang="id-ID" i="0">
                <a:solidFill>
                  <a:schemeClr val="lt1"/>
                </a:solidFill>
                <a:latin typeface="Verdana"/>
                <a:ea typeface="Verdana"/>
                <a:cs typeface="Verdana"/>
                <a:sym typeface="Verdana"/>
              </a:rPr>
              <a:t>03/09/2014</a:t>
            </a:r>
          </a:p>
        </p:txBody>
      </p:sp>
      <p:sp>
        <p:nvSpPr>
          <p:cNvPr id="272" name="Shape 272"/>
          <p:cNvSpPr txBox="1"/>
          <p:nvPr>
            <p:ph idx="12" type="sldNum"/>
          </p:nvPr>
        </p:nvSpPr>
        <p:spPr>
          <a:xfrm>
            <a:off y="6451885" x="389908"/>
            <a:ext cy="365125" cx="358775"/>
          </a:xfrm>
          <a:prstGeom prst="rect">
            <a:avLst/>
          </a:prstGeom>
          <a:noFill/>
          <a:ln>
            <a:noFill/>
          </a:ln>
        </p:spPr>
        <p:txBody>
          <a:bodyPr bIns="45700" rIns="91425" lIns="0" tIns="45700" anchor="ctr" anchorCtr="0">
            <a:normAutofit/>
          </a:bodyPr>
          <a:lstStyle/>
          <a:p>
            <a:pPr algn="l" rtl="0" lvl="0" marR="0" indent="0" marL="0">
              <a:spcBef>
                <a:spcPts val="0"/>
              </a:spcBef>
              <a:spcAft>
                <a:spcPts val="0"/>
              </a:spcAft>
              <a:buSzPct val="25000"/>
              <a:buNone/>
            </a:pPr>
            <a:r>
              <a:rPr lang="id-ID"/>
              <a:t> </a:t>
            </a:r>
          </a:p>
        </p:txBody>
      </p:sp>
      <p:sp>
        <p:nvSpPr>
          <p:cNvPr id="273" name="Shape 273"/>
          <p:cNvSpPr txBox="1"/>
          <p:nvPr>
            <p:ph idx="1" type="body"/>
          </p:nvPr>
        </p:nvSpPr>
        <p:spPr>
          <a:xfrm>
            <a:off y="1600200" x="612647"/>
            <a:ext cy="4495800" cx="8153399"/>
          </a:xfrm>
          <a:prstGeom prst="rect">
            <a:avLst/>
          </a:prstGeom>
          <a:noFill/>
          <a:ln>
            <a:noFill/>
          </a:ln>
        </p:spPr>
        <p:txBody>
          <a:bodyPr bIns="45700" rIns="91425" lIns="91425" tIns="45700" anchor="t" anchorCtr="0">
            <a:normAutofit/>
          </a:bodyPr>
          <a:lstStyle/>
          <a:p>
            <a:pPr algn="l" rtl="0" lvl="0" marR="0" indent="-346075" marL="346075">
              <a:spcBef>
                <a:spcPts val="0"/>
              </a:spcBef>
              <a:spcAft>
                <a:spcPts val="0"/>
              </a:spcAft>
              <a:buClr>
                <a:schemeClr val="dk1"/>
              </a:buClr>
              <a:buSzPct val="135000"/>
              <a:buFont typeface="Verdana"/>
              <a:buChar char="•"/>
            </a:pPr>
            <a:r>
              <a:rPr strike="noStrike" u="none" b="0" cap="none" baseline="0" sz="2400" lang="id-ID" i="0">
                <a:solidFill>
                  <a:schemeClr val="dk1"/>
                </a:solidFill>
                <a:latin typeface="Verdana"/>
                <a:ea typeface="Verdana"/>
                <a:cs typeface="Verdana"/>
                <a:sym typeface="Verdana"/>
              </a:rPr>
              <a:t>Tahun 2012 (Pilot Project): +- 14 Kegiatan</a:t>
            </a:r>
          </a:p>
          <a:p>
            <a:pPr algn="l" rtl="0" lvl="0" marR="0" indent="-346075" marL="346075">
              <a:spcBef>
                <a:spcPts val="1800"/>
              </a:spcBef>
              <a:spcAft>
                <a:spcPts val="0"/>
              </a:spcAft>
              <a:buClr>
                <a:schemeClr val="dk1"/>
              </a:buClr>
              <a:buSzPct val="135000"/>
              <a:buFont typeface="Verdana"/>
              <a:buChar char="•"/>
            </a:pPr>
            <a:r>
              <a:rPr strike="noStrike" u="none" b="0" cap="none" baseline="0" sz="2400" lang="id-ID" i="0">
                <a:solidFill>
                  <a:schemeClr val="dk1"/>
                </a:solidFill>
                <a:latin typeface="Verdana"/>
                <a:ea typeface="Verdana"/>
                <a:cs typeface="Verdana"/>
                <a:sym typeface="Verdana"/>
              </a:rPr>
              <a:t>Tahun 2013:+- 32 kegiatan</a:t>
            </a:r>
          </a:p>
          <a:p>
            <a:pPr algn="l" rtl="0" lvl="0" marR="0" indent="-346075" marL="346075">
              <a:spcBef>
                <a:spcPts val="1800"/>
              </a:spcBef>
              <a:spcAft>
                <a:spcPts val="0"/>
              </a:spcAft>
              <a:buClr>
                <a:schemeClr val="dk1"/>
              </a:buClr>
              <a:buSzPct val="135000"/>
              <a:buFont typeface="Verdana"/>
              <a:buChar char="•"/>
            </a:pPr>
            <a:r>
              <a:rPr strike="noStrike" u="none" b="0" cap="none" baseline="0" sz="2400" lang="id-ID" i="0">
                <a:solidFill>
                  <a:schemeClr val="dk1"/>
                </a:solidFill>
                <a:latin typeface="Verdana"/>
                <a:ea typeface="Verdana"/>
                <a:cs typeface="Verdana"/>
                <a:sym typeface="Verdana"/>
              </a:rPr>
              <a:t>Tahun 2014: It’s your time to take action</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y="0" x="0"/>
          <a:ext cy="0" cx="0"/>
          <a:chOff y="0" x="0"/>
          <a:chExt cy="0" cx="0"/>
        </a:xfrm>
      </p:grpSpPr>
      <p:sp>
        <p:nvSpPr>
          <p:cNvPr id="278" name="Shape 278"/>
          <p:cNvSpPr txBox="1"/>
          <p:nvPr>
            <p:ph type="title"/>
          </p:nvPr>
        </p:nvSpPr>
        <p:spPr>
          <a:xfrm>
            <a:off y="228600" x="3630303"/>
            <a:ext cy="990599" cx="5135743"/>
          </a:xfrm>
          <a:prstGeom prst="rect">
            <a:avLst/>
          </a:prstGeom>
          <a:noFill/>
          <a:ln>
            <a:noFill/>
          </a:ln>
        </p:spPr>
        <p:txBody>
          <a:bodyPr bIns="45700" rIns="91425" lIns="91425" tIns="45700" anchor="ctr" anchorCtr="0">
            <a:normAutofit/>
          </a:bodyPr>
          <a:lstStyle/>
          <a:p>
            <a:pPr algn="l" rtl="0" lvl="0" marR="0" indent="0" marL="0">
              <a:spcBef>
                <a:spcPts val="0"/>
              </a:spcBef>
              <a:spcAft>
                <a:spcPts val="0"/>
              </a:spcAft>
              <a:buSzPct val="25000"/>
              <a:buNone/>
            </a:pPr>
            <a:r>
              <a:rPr strike="noStrike" u="none" b="1" cap="none" baseline="0" sz="2800" lang="id-ID" i="0">
                <a:solidFill>
                  <a:schemeClr val="lt1"/>
                </a:solidFill>
                <a:latin typeface="Verdana"/>
                <a:ea typeface="Verdana"/>
                <a:cs typeface="Verdana"/>
                <a:sym typeface="Verdana"/>
              </a:rPr>
              <a:t>Tahun 2012</a:t>
            </a:r>
          </a:p>
        </p:txBody>
      </p:sp>
      <p:sp>
        <p:nvSpPr>
          <p:cNvPr id="279" name="Shape 279"/>
          <p:cNvSpPr txBox="1"/>
          <p:nvPr>
            <p:ph idx="10" type="dt"/>
          </p:nvPr>
        </p:nvSpPr>
        <p:spPr>
          <a:xfrm>
            <a:off y="6451885" x="810595"/>
            <a:ext cy="365125" cx="1643062"/>
          </a:xfrm>
          <a:prstGeom prst="rect">
            <a:avLst/>
          </a:prstGeom>
          <a:noFill/>
          <a:ln>
            <a:noFill/>
          </a:ln>
        </p:spPr>
        <p:txBody>
          <a:bodyPr bIns="45700" rIns="91425" lIns="0" tIns="45700" anchor="ctr" anchorCtr="0">
            <a:normAutofit/>
          </a:bodyPr>
          <a:lstStyle/>
          <a:p>
            <a:pPr algn="l" rtl="0" lvl="0" marR="0" indent="0" marL="0">
              <a:spcBef>
                <a:spcPts val="0"/>
              </a:spcBef>
              <a:spcAft>
                <a:spcPts val="0"/>
              </a:spcAft>
              <a:buSzPct val="25000"/>
              <a:buNone/>
            </a:pPr>
            <a:r>
              <a:rPr strike="noStrike" u="none" b="0" cap="none" baseline="0" sz="1050" lang="id-ID" i="0">
                <a:solidFill>
                  <a:schemeClr val="lt1"/>
                </a:solidFill>
                <a:latin typeface="Verdana"/>
                <a:ea typeface="Verdana"/>
                <a:cs typeface="Verdana"/>
                <a:sym typeface="Verdana"/>
              </a:rPr>
              <a:t>03/09/2014</a:t>
            </a:r>
          </a:p>
        </p:txBody>
      </p:sp>
      <p:sp>
        <p:nvSpPr>
          <p:cNvPr id="280" name="Shape 280"/>
          <p:cNvSpPr txBox="1"/>
          <p:nvPr>
            <p:ph idx="12" type="sldNum"/>
          </p:nvPr>
        </p:nvSpPr>
        <p:spPr>
          <a:xfrm>
            <a:off y="6451885" x="389908"/>
            <a:ext cy="365125" cx="358775"/>
          </a:xfrm>
          <a:prstGeom prst="rect">
            <a:avLst/>
          </a:prstGeom>
          <a:noFill/>
          <a:ln>
            <a:noFill/>
          </a:ln>
        </p:spPr>
        <p:txBody>
          <a:bodyPr bIns="45700" rIns="91425" lIns="0" tIns="45700" anchor="ctr" anchorCtr="0">
            <a:normAutofit/>
          </a:bodyPr>
          <a:lstStyle/>
          <a:p>
            <a:pPr algn="l" rtl="0" lvl="0" marR="0" indent="0" marL="0">
              <a:spcBef>
                <a:spcPts val="0"/>
              </a:spcBef>
              <a:spcAft>
                <a:spcPts val="0"/>
              </a:spcAft>
              <a:buSzPct val="25000"/>
              <a:buNone/>
            </a:pPr>
            <a:r>
              <a:rPr lang="id-ID"/>
              <a:t> </a:t>
            </a:r>
          </a:p>
        </p:txBody>
      </p:sp>
      <p:grpSp>
        <p:nvGrpSpPr>
          <p:cNvPr id="281" name="Shape 281"/>
          <p:cNvGrpSpPr/>
          <p:nvPr/>
        </p:nvGrpSpPr>
        <p:grpSpPr>
          <a:xfrm>
            <a:off y="1603020" x="1098861"/>
            <a:ext cy="4490155" cx="7150988"/>
            <a:chOff y="2820" x="894145"/>
            <a:chExt cy="4490155" cx="7150988"/>
          </a:xfrm>
        </p:grpSpPr>
        <p:sp>
          <p:nvSpPr>
            <p:cNvPr id="282" name="Shape 282"/>
            <p:cNvSpPr/>
            <p:nvPr/>
          </p:nvSpPr>
          <p:spPr>
            <a:xfrm>
              <a:off y="2820" x="894145"/>
              <a:ext cy="997811" cx="1663020"/>
            </a:xfrm>
            <a:prstGeom prst="rect">
              <a:avLst/>
            </a:prstGeom>
            <a:gradFill>
              <a:gsLst>
                <a:gs pos="0">
                  <a:srgbClr val="D13F3B"/>
                </a:gs>
                <a:gs pos="100000">
                  <a:srgbClr val="FFC1BF"/>
                </a:gs>
              </a:gsLst>
              <a:lin ang="16200000" scaled="0"/>
            </a:gradFill>
            <a:ln>
              <a:noFill/>
            </a:ln>
          </p:spPr>
          <p:txBody>
            <a:bodyPr bIns="91425" rIns="91425" lIns="91425" tIns="91425" anchor="ctr" anchorCtr="0">
              <a:normAutofit/>
            </a:bodyPr>
            <a:lstStyle/>
            <a:p>
              <a:pPr>
                <a:spcBef>
                  <a:spcPts val="0"/>
                </a:spcBef>
                <a:buNone/>
              </a:pPr>
              <a:r>
                <a:t/>
              </a:r>
              <a:endParaRPr/>
            </a:p>
          </p:txBody>
        </p:sp>
        <p:sp>
          <p:nvSpPr>
            <p:cNvPr id="283" name="Shape 283"/>
            <p:cNvSpPr txBox="1"/>
            <p:nvPr/>
          </p:nvSpPr>
          <p:spPr>
            <a:xfrm>
              <a:off y="2820" x="894145"/>
              <a:ext cy="997811" cx="1663020"/>
            </a:xfrm>
            <a:prstGeom prst="rect">
              <a:avLst/>
            </a:prstGeom>
            <a:noFill/>
            <a:ln>
              <a:noFill/>
            </a:ln>
          </p:spPr>
          <p:txBody>
            <a:bodyPr bIns="34275" rIns="34275" lIns="34275" tIns="34275" anchor="ctr" anchorCtr="0">
              <a:normAutofit/>
            </a:bodyPr>
            <a:lstStyle/>
            <a:p>
              <a:pPr algn="ctr" rtl="0" lvl="0" marR="0" indent="0" marL="0">
                <a:lnSpc>
                  <a:spcPct val="90000"/>
                </a:lnSpc>
                <a:spcBef>
                  <a:spcPts val="0"/>
                </a:spcBef>
                <a:spcAft>
                  <a:spcPts val="315"/>
                </a:spcAft>
                <a:buSzPct val="25000"/>
                <a:buNone/>
              </a:pPr>
              <a:r>
                <a:rPr strike="noStrike" u="none" b="0" cap="none" baseline="0" sz="900" lang="id-ID" i="0">
                  <a:solidFill>
                    <a:schemeClr val="lt1"/>
                  </a:solidFill>
                  <a:latin typeface="Verdana"/>
                  <a:ea typeface="Verdana"/>
                  <a:cs typeface="Verdana"/>
                  <a:sym typeface="Verdana"/>
                </a:rPr>
                <a:t>Pelatihan Aplokasi Pengolahan dan Presentasi Data di SMK Kesehatan Bojongsoang Bandung</a:t>
              </a:r>
            </a:p>
          </p:txBody>
        </p:sp>
        <p:sp>
          <p:nvSpPr>
            <p:cNvPr id="284" name="Shape 284"/>
            <p:cNvSpPr/>
            <p:nvPr/>
          </p:nvSpPr>
          <p:spPr>
            <a:xfrm>
              <a:off y="2820" x="2723468"/>
              <a:ext cy="997811" cx="1663020"/>
            </a:xfrm>
            <a:prstGeom prst="rect">
              <a:avLst/>
            </a:prstGeom>
            <a:gradFill>
              <a:gsLst>
                <a:gs pos="0">
                  <a:srgbClr val="9FCA4A"/>
                </a:gs>
                <a:gs pos="100000">
                  <a:srgbClr val="EBFEC1"/>
                </a:gs>
              </a:gsLst>
              <a:lin ang="16200000" scaled="0"/>
            </a:gradFill>
            <a:ln>
              <a:noFill/>
            </a:ln>
          </p:spPr>
          <p:txBody>
            <a:bodyPr bIns="91425" rIns="91425" lIns="91425" tIns="91425" anchor="ctr" anchorCtr="0">
              <a:normAutofit/>
            </a:bodyPr>
            <a:lstStyle/>
            <a:p>
              <a:pPr>
                <a:spcBef>
                  <a:spcPts val="0"/>
                </a:spcBef>
                <a:buNone/>
              </a:pPr>
              <a:r>
                <a:t/>
              </a:r>
              <a:endParaRPr/>
            </a:p>
          </p:txBody>
        </p:sp>
        <p:sp>
          <p:nvSpPr>
            <p:cNvPr id="285" name="Shape 285"/>
            <p:cNvSpPr txBox="1"/>
            <p:nvPr/>
          </p:nvSpPr>
          <p:spPr>
            <a:xfrm>
              <a:off y="2820" x="2723468"/>
              <a:ext cy="997811" cx="1663020"/>
            </a:xfrm>
            <a:prstGeom prst="rect">
              <a:avLst/>
            </a:prstGeom>
            <a:noFill/>
            <a:ln>
              <a:noFill/>
            </a:ln>
          </p:spPr>
          <p:txBody>
            <a:bodyPr bIns="34275" rIns="34275" lIns="34275" tIns="34275" anchor="ctr" anchorCtr="0">
              <a:normAutofit/>
            </a:bodyPr>
            <a:lstStyle/>
            <a:p>
              <a:pPr algn="ctr" rtl="0" lvl="0" marR="0" indent="0" marL="0">
                <a:lnSpc>
                  <a:spcPct val="90000"/>
                </a:lnSpc>
                <a:spcBef>
                  <a:spcPts val="0"/>
                </a:spcBef>
                <a:spcAft>
                  <a:spcPts val="315"/>
                </a:spcAft>
                <a:buSzPct val="25000"/>
                <a:buNone/>
              </a:pPr>
              <a:r>
                <a:rPr strike="noStrike" u="none" b="0" cap="none" baseline="0" sz="900" lang="id-ID" i="0">
                  <a:solidFill>
                    <a:schemeClr val="lt1"/>
                  </a:solidFill>
                  <a:latin typeface="Verdana"/>
                  <a:ea typeface="Verdana"/>
                  <a:cs typeface="Verdana"/>
                  <a:sym typeface="Verdana"/>
                </a:rPr>
                <a:t>Pelatihan Desain Grafis Bagi Pelajar SMP dan Pelatihan Aplikasi Office Bagi Guru sebagai Bekerjasama Dengan RSPQ</a:t>
              </a:r>
            </a:p>
          </p:txBody>
        </p:sp>
        <p:sp>
          <p:nvSpPr>
            <p:cNvPr id="286" name="Shape 286"/>
            <p:cNvSpPr/>
            <p:nvPr/>
          </p:nvSpPr>
          <p:spPr>
            <a:xfrm>
              <a:off y="2820" x="4552792"/>
              <a:ext cy="997811" cx="1663020"/>
            </a:xfrm>
            <a:prstGeom prst="rect">
              <a:avLst/>
            </a:prstGeom>
            <a:gradFill>
              <a:gsLst>
                <a:gs pos="0">
                  <a:srgbClr val="7E5AAC"/>
                </a:gs>
                <a:gs pos="100000">
                  <a:srgbClr val="DCC0FC"/>
                </a:gs>
              </a:gsLst>
              <a:lin ang="16200000" scaled="0"/>
            </a:gradFill>
            <a:ln>
              <a:noFill/>
            </a:ln>
          </p:spPr>
          <p:txBody>
            <a:bodyPr bIns="91425" rIns="91425" lIns="91425" tIns="91425" anchor="ctr" anchorCtr="0">
              <a:normAutofit/>
            </a:bodyPr>
            <a:lstStyle/>
            <a:p>
              <a:pPr>
                <a:spcBef>
                  <a:spcPts val="0"/>
                </a:spcBef>
                <a:buNone/>
              </a:pPr>
              <a:r>
                <a:t/>
              </a:r>
              <a:endParaRPr/>
            </a:p>
          </p:txBody>
        </p:sp>
        <p:sp>
          <p:nvSpPr>
            <p:cNvPr id="287" name="Shape 287"/>
            <p:cNvSpPr txBox="1"/>
            <p:nvPr/>
          </p:nvSpPr>
          <p:spPr>
            <a:xfrm>
              <a:off y="2820" x="4552792"/>
              <a:ext cy="997811" cx="1663020"/>
            </a:xfrm>
            <a:prstGeom prst="rect">
              <a:avLst/>
            </a:prstGeom>
            <a:noFill/>
            <a:ln>
              <a:noFill/>
            </a:ln>
          </p:spPr>
          <p:txBody>
            <a:bodyPr bIns="34275" rIns="34275" lIns="34275" tIns="34275" anchor="ctr" anchorCtr="0">
              <a:normAutofit/>
            </a:bodyPr>
            <a:lstStyle/>
            <a:p>
              <a:pPr algn="ctr" rtl="0" lvl="0" marR="0" indent="0" marL="0">
                <a:lnSpc>
                  <a:spcPct val="90000"/>
                </a:lnSpc>
                <a:spcBef>
                  <a:spcPts val="0"/>
                </a:spcBef>
                <a:spcAft>
                  <a:spcPts val="315"/>
                </a:spcAft>
                <a:buSzPct val="25000"/>
                <a:buNone/>
              </a:pPr>
              <a:r>
                <a:rPr strike="noStrike" u="none" b="0" cap="none" baseline="0" sz="900" lang="id-ID" i="0">
                  <a:solidFill>
                    <a:schemeClr val="lt1"/>
                  </a:solidFill>
                  <a:latin typeface="Verdana"/>
                  <a:ea typeface="Verdana"/>
                  <a:cs typeface="Verdana"/>
                  <a:sym typeface="Verdana"/>
                </a:rPr>
                <a:t>Program Penerapan dan Sosialisasi Exam Simulator</a:t>
              </a:r>
            </a:p>
          </p:txBody>
        </p:sp>
        <p:sp>
          <p:nvSpPr>
            <p:cNvPr id="288" name="Shape 288"/>
            <p:cNvSpPr/>
            <p:nvPr/>
          </p:nvSpPr>
          <p:spPr>
            <a:xfrm>
              <a:off y="2820" x="6382114"/>
              <a:ext cy="997811" cx="1663020"/>
            </a:xfrm>
            <a:prstGeom prst="rect">
              <a:avLst/>
            </a:prstGeom>
            <a:gradFill>
              <a:gsLst>
                <a:gs pos="0">
                  <a:srgbClr val="36B8D8"/>
                </a:gs>
                <a:gs pos="100000">
                  <a:srgbClr val="BFF1FF"/>
                </a:gs>
              </a:gsLst>
              <a:lin ang="16200000" scaled="0"/>
            </a:gradFill>
            <a:ln>
              <a:noFill/>
            </a:ln>
          </p:spPr>
          <p:txBody>
            <a:bodyPr bIns="91425" rIns="91425" lIns="91425" tIns="91425" anchor="ctr" anchorCtr="0">
              <a:normAutofit/>
            </a:bodyPr>
            <a:lstStyle/>
            <a:p>
              <a:pPr>
                <a:spcBef>
                  <a:spcPts val="0"/>
                </a:spcBef>
                <a:buNone/>
              </a:pPr>
              <a:r>
                <a:t/>
              </a:r>
              <a:endParaRPr/>
            </a:p>
          </p:txBody>
        </p:sp>
        <p:sp>
          <p:nvSpPr>
            <p:cNvPr id="289" name="Shape 289"/>
            <p:cNvSpPr txBox="1"/>
            <p:nvPr/>
          </p:nvSpPr>
          <p:spPr>
            <a:xfrm>
              <a:off y="2820" x="6382114"/>
              <a:ext cy="997811" cx="1663020"/>
            </a:xfrm>
            <a:prstGeom prst="rect">
              <a:avLst/>
            </a:prstGeom>
            <a:noFill/>
            <a:ln>
              <a:noFill/>
            </a:ln>
          </p:spPr>
          <p:txBody>
            <a:bodyPr bIns="34275" rIns="34275" lIns="34275" tIns="34275" anchor="ctr" anchorCtr="0">
              <a:normAutofit/>
            </a:bodyPr>
            <a:lstStyle/>
            <a:p>
              <a:pPr algn="ctr" rtl="0" lvl="0" marR="0" indent="0" marL="0">
                <a:lnSpc>
                  <a:spcPct val="90000"/>
                </a:lnSpc>
                <a:spcBef>
                  <a:spcPts val="0"/>
                </a:spcBef>
                <a:spcAft>
                  <a:spcPts val="315"/>
                </a:spcAft>
                <a:buSzPct val="25000"/>
                <a:buNone/>
              </a:pPr>
              <a:r>
                <a:rPr strike="noStrike" u="none" b="0" cap="none" baseline="0" sz="900" lang="id-ID" i="0">
                  <a:solidFill>
                    <a:schemeClr val="lt1"/>
                  </a:solidFill>
                  <a:latin typeface="Verdana"/>
                  <a:ea typeface="Verdana"/>
                  <a:cs typeface="Verdana"/>
                  <a:sym typeface="Verdana"/>
                </a:rPr>
                <a:t>Pelatihan aplikasi Perkantoran Di SD Cijagra I dan II</a:t>
              </a:r>
            </a:p>
          </p:txBody>
        </p:sp>
        <p:sp>
          <p:nvSpPr>
            <p:cNvPr id="290" name="Shape 290"/>
            <p:cNvSpPr/>
            <p:nvPr/>
          </p:nvSpPr>
          <p:spPr>
            <a:xfrm>
              <a:off y="1166936" x="894145"/>
              <a:ext cy="997811" cx="1663020"/>
            </a:xfrm>
            <a:prstGeom prst="rect">
              <a:avLst/>
            </a:prstGeom>
            <a:gradFill>
              <a:gsLst>
                <a:gs pos="0">
                  <a:srgbClr val="FF943B"/>
                </a:gs>
                <a:gs pos="100000">
                  <a:srgbClr val="FFE2CB"/>
                </a:gs>
              </a:gsLst>
              <a:lin ang="16200000" scaled="0"/>
            </a:gradFill>
            <a:ln>
              <a:noFill/>
            </a:ln>
          </p:spPr>
          <p:txBody>
            <a:bodyPr bIns="91425" rIns="91425" lIns="91425" tIns="91425" anchor="ctr" anchorCtr="0">
              <a:normAutofit/>
            </a:bodyPr>
            <a:lstStyle/>
            <a:p>
              <a:pPr>
                <a:spcBef>
                  <a:spcPts val="0"/>
                </a:spcBef>
                <a:buNone/>
              </a:pPr>
              <a:r>
                <a:t/>
              </a:r>
              <a:endParaRPr/>
            </a:p>
          </p:txBody>
        </p:sp>
        <p:sp>
          <p:nvSpPr>
            <p:cNvPr id="291" name="Shape 291"/>
            <p:cNvSpPr txBox="1"/>
            <p:nvPr/>
          </p:nvSpPr>
          <p:spPr>
            <a:xfrm>
              <a:off y="1166936" x="894145"/>
              <a:ext cy="997811" cx="1663020"/>
            </a:xfrm>
            <a:prstGeom prst="rect">
              <a:avLst/>
            </a:prstGeom>
            <a:noFill/>
            <a:ln>
              <a:noFill/>
            </a:ln>
          </p:spPr>
          <p:txBody>
            <a:bodyPr bIns="34275" rIns="34275" lIns="34275" tIns="34275" anchor="ctr" anchorCtr="0">
              <a:normAutofit/>
            </a:bodyPr>
            <a:lstStyle/>
            <a:p>
              <a:pPr algn="ctr" rtl="0" lvl="0" marR="0" indent="0" marL="0">
                <a:lnSpc>
                  <a:spcPct val="90000"/>
                </a:lnSpc>
                <a:spcBef>
                  <a:spcPts val="0"/>
                </a:spcBef>
                <a:spcAft>
                  <a:spcPts val="315"/>
                </a:spcAft>
                <a:buSzPct val="25000"/>
                <a:buNone/>
              </a:pPr>
              <a:r>
                <a:rPr strike="noStrike" u="none" b="0" cap="none" baseline="0" sz="900" lang="id-ID" i="0">
                  <a:solidFill>
                    <a:schemeClr val="lt1"/>
                  </a:solidFill>
                  <a:latin typeface="Verdana"/>
                  <a:ea typeface="Verdana"/>
                  <a:cs typeface="Verdana"/>
                  <a:sym typeface="Verdana"/>
                </a:rPr>
                <a:t>Pelatihan Pengembangan Blog Edukatif Untuk Guru</a:t>
              </a:r>
            </a:p>
          </p:txBody>
        </p:sp>
        <p:sp>
          <p:nvSpPr>
            <p:cNvPr id="292" name="Shape 292"/>
            <p:cNvSpPr/>
            <p:nvPr/>
          </p:nvSpPr>
          <p:spPr>
            <a:xfrm>
              <a:off y="1166936" x="2723468"/>
              <a:ext cy="997811" cx="1663020"/>
            </a:xfrm>
            <a:prstGeom prst="rect">
              <a:avLst/>
            </a:prstGeom>
            <a:gradFill>
              <a:gsLst>
                <a:gs pos="0">
                  <a:srgbClr val="D13F3B"/>
                </a:gs>
                <a:gs pos="100000">
                  <a:srgbClr val="FFC1BF"/>
                </a:gs>
              </a:gsLst>
              <a:lin ang="16200000" scaled="0"/>
            </a:gradFill>
            <a:ln>
              <a:noFill/>
            </a:ln>
          </p:spPr>
          <p:txBody>
            <a:bodyPr bIns="91425" rIns="91425" lIns="91425" tIns="91425" anchor="ctr" anchorCtr="0">
              <a:normAutofit/>
            </a:bodyPr>
            <a:lstStyle/>
            <a:p>
              <a:pPr>
                <a:spcBef>
                  <a:spcPts val="0"/>
                </a:spcBef>
                <a:buNone/>
              </a:pPr>
              <a:r>
                <a:t/>
              </a:r>
              <a:endParaRPr/>
            </a:p>
          </p:txBody>
        </p:sp>
        <p:sp>
          <p:nvSpPr>
            <p:cNvPr id="293" name="Shape 293"/>
            <p:cNvSpPr txBox="1"/>
            <p:nvPr/>
          </p:nvSpPr>
          <p:spPr>
            <a:xfrm>
              <a:off y="1166936" x="2723468"/>
              <a:ext cy="997811" cx="1663020"/>
            </a:xfrm>
            <a:prstGeom prst="rect">
              <a:avLst/>
            </a:prstGeom>
            <a:noFill/>
            <a:ln>
              <a:noFill/>
            </a:ln>
          </p:spPr>
          <p:txBody>
            <a:bodyPr bIns="34275" rIns="34275" lIns="34275" tIns="34275" anchor="ctr" anchorCtr="0">
              <a:normAutofit/>
            </a:bodyPr>
            <a:lstStyle/>
            <a:p>
              <a:pPr algn="ctr" rtl="0" lvl="0" marR="0" indent="0" marL="0">
                <a:lnSpc>
                  <a:spcPct val="90000"/>
                </a:lnSpc>
                <a:spcBef>
                  <a:spcPts val="0"/>
                </a:spcBef>
                <a:spcAft>
                  <a:spcPts val="315"/>
                </a:spcAft>
                <a:buSzPct val="25000"/>
                <a:buNone/>
              </a:pPr>
              <a:r>
                <a:rPr strike="noStrike" u="none" b="0" cap="none" baseline="0" sz="900" lang="id-ID" i="0">
                  <a:solidFill>
                    <a:schemeClr val="lt1"/>
                  </a:solidFill>
                  <a:latin typeface="Verdana"/>
                  <a:ea typeface="Verdana"/>
                  <a:cs typeface="Verdana"/>
                  <a:sym typeface="Verdana"/>
                </a:rPr>
                <a:t>Mengajar Membaca Al-Quran dengan Qronis dan Mengembangkan Kreatifitas Anak-Anak Dengan Photoshop</a:t>
              </a:r>
            </a:p>
          </p:txBody>
        </p:sp>
        <p:sp>
          <p:nvSpPr>
            <p:cNvPr id="294" name="Shape 294"/>
            <p:cNvSpPr/>
            <p:nvPr/>
          </p:nvSpPr>
          <p:spPr>
            <a:xfrm>
              <a:off y="1166936" x="4552792"/>
              <a:ext cy="997811" cx="1663020"/>
            </a:xfrm>
            <a:prstGeom prst="rect">
              <a:avLst/>
            </a:prstGeom>
            <a:gradFill>
              <a:gsLst>
                <a:gs pos="0">
                  <a:srgbClr val="9FCA4A"/>
                </a:gs>
                <a:gs pos="100000">
                  <a:srgbClr val="EBFEC1"/>
                </a:gs>
              </a:gsLst>
              <a:lin ang="16200000" scaled="0"/>
            </a:gradFill>
            <a:ln>
              <a:noFill/>
            </a:ln>
          </p:spPr>
          <p:txBody>
            <a:bodyPr bIns="91425" rIns="91425" lIns="91425" tIns="91425" anchor="ctr" anchorCtr="0">
              <a:normAutofit/>
            </a:bodyPr>
            <a:lstStyle/>
            <a:p>
              <a:pPr>
                <a:spcBef>
                  <a:spcPts val="0"/>
                </a:spcBef>
                <a:buNone/>
              </a:pPr>
              <a:r>
                <a:t/>
              </a:r>
              <a:endParaRPr/>
            </a:p>
          </p:txBody>
        </p:sp>
        <p:sp>
          <p:nvSpPr>
            <p:cNvPr id="295" name="Shape 295"/>
            <p:cNvSpPr txBox="1"/>
            <p:nvPr/>
          </p:nvSpPr>
          <p:spPr>
            <a:xfrm>
              <a:off y="1166936" x="4552792"/>
              <a:ext cy="997811" cx="1663020"/>
            </a:xfrm>
            <a:prstGeom prst="rect">
              <a:avLst/>
            </a:prstGeom>
            <a:noFill/>
            <a:ln>
              <a:noFill/>
            </a:ln>
          </p:spPr>
          <p:txBody>
            <a:bodyPr bIns="34275" rIns="34275" lIns="34275" tIns="34275" anchor="ctr" anchorCtr="0">
              <a:normAutofit/>
            </a:bodyPr>
            <a:lstStyle/>
            <a:p>
              <a:pPr algn="ctr" rtl="0" lvl="0" marR="0" indent="0" marL="0">
                <a:lnSpc>
                  <a:spcPct val="90000"/>
                </a:lnSpc>
                <a:spcBef>
                  <a:spcPts val="0"/>
                </a:spcBef>
                <a:spcAft>
                  <a:spcPts val="315"/>
                </a:spcAft>
                <a:buSzPct val="25000"/>
                <a:buNone/>
              </a:pPr>
              <a:r>
                <a:rPr strike="noStrike" u="none" b="0" cap="none" baseline="0" sz="900" lang="id-ID" i="0">
                  <a:solidFill>
                    <a:schemeClr val="lt1"/>
                  </a:solidFill>
                  <a:latin typeface="Verdana"/>
                  <a:ea typeface="Verdana"/>
                  <a:cs typeface="Verdana"/>
                  <a:sym typeface="Verdana"/>
                </a:rPr>
                <a:t>Pengenalan Microsoft Office Word Bagi Siswa Sekolah Dasar</a:t>
              </a:r>
            </a:p>
          </p:txBody>
        </p:sp>
        <p:sp>
          <p:nvSpPr>
            <p:cNvPr id="296" name="Shape 296"/>
            <p:cNvSpPr/>
            <p:nvPr/>
          </p:nvSpPr>
          <p:spPr>
            <a:xfrm>
              <a:off y="1166936" x="6382114"/>
              <a:ext cy="997811" cx="1663020"/>
            </a:xfrm>
            <a:prstGeom prst="rect">
              <a:avLst/>
            </a:prstGeom>
            <a:gradFill>
              <a:gsLst>
                <a:gs pos="0">
                  <a:srgbClr val="7E5AAC"/>
                </a:gs>
                <a:gs pos="100000">
                  <a:srgbClr val="DCC0FC"/>
                </a:gs>
              </a:gsLst>
              <a:lin ang="16200000" scaled="0"/>
            </a:gradFill>
            <a:ln>
              <a:noFill/>
            </a:ln>
          </p:spPr>
          <p:txBody>
            <a:bodyPr bIns="91425" rIns="91425" lIns="91425" tIns="91425" anchor="ctr" anchorCtr="0">
              <a:normAutofit/>
            </a:bodyPr>
            <a:lstStyle/>
            <a:p>
              <a:pPr>
                <a:spcBef>
                  <a:spcPts val="0"/>
                </a:spcBef>
                <a:buNone/>
              </a:pPr>
              <a:r>
                <a:t/>
              </a:r>
              <a:endParaRPr/>
            </a:p>
          </p:txBody>
        </p:sp>
        <p:sp>
          <p:nvSpPr>
            <p:cNvPr id="297" name="Shape 297"/>
            <p:cNvSpPr txBox="1"/>
            <p:nvPr/>
          </p:nvSpPr>
          <p:spPr>
            <a:xfrm>
              <a:off y="1166936" x="6382114"/>
              <a:ext cy="997811" cx="1663020"/>
            </a:xfrm>
            <a:prstGeom prst="rect">
              <a:avLst/>
            </a:prstGeom>
            <a:noFill/>
            <a:ln>
              <a:noFill/>
            </a:ln>
          </p:spPr>
          <p:txBody>
            <a:bodyPr bIns="34275" rIns="34275" lIns="34275" tIns="34275" anchor="ctr" anchorCtr="0">
              <a:normAutofit/>
            </a:bodyPr>
            <a:lstStyle/>
            <a:p>
              <a:pPr algn="ctr" rtl="0" lvl="0" marR="0" indent="0" marL="0">
                <a:lnSpc>
                  <a:spcPct val="90000"/>
                </a:lnSpc>
                <a:spcBef>
                  <a:spcPts val="0"/>
                </a:spcBef>
                <a:spcAft>
                  <a:spcPts val="315"/>
                </a:spcAft>
                <a:buSzPct val="25000"/>
                <a:buNone/>
              </a:pPr>
              <a:r>
                <a:rPr strike="noStrike" u="none" b="0" cap="none" baseline="0" sz="900" lang="id-ID" i="0">
                  <a:solidFill>
                    <a:schemeClr val="lt1"/>
                  </a:solidFill>
                  <a:latin typeface="Verdana"/>
                  <a:ea typeface="Verdana"/>
                  <a:cs typeface="Verdana"/>
                  <a:sym typeface="Verdana"/>
                </a:rPr>
                <a:t>Akulah Sang Juara "Your Nature Your Future"</a:t>
              </a:r>
            </a:p>
          </p:txBody>
        </p:sp>
        <p:sp>
          <p:nvSpPr>
            <p:cNvPr id="298" name="Shape 298"/>
            <p:cNvSpPr/>
            <p:nvPr/>
          </p:nvSpPr>
          <p:spPr>
            <a:xfrm>
              <a:off y="2331050" x="894145"/>
              <a:ext cy="997811" cx="1663020"/>
            </a:xfrm>
            <a:prstGeom prst="rect">
              <a:avLst/>
            </a:prstGeom>
            <a:gradFill>
              <a:gsLst>
                <a:gs pos="0">
                  <a:srgbClr val="36B8D8"/>
                </a:gs>
                <a:gs pos="100000">
                  <a:srgbClr val="BFF1FF"/>
                </a:gs>
              </a:gsLst>
              <a:lin ang="16200000" scaled="0"/>
            </a:gradFill>
            <a:ln>
              <a:noFill/>
            </a:ln>
          </p:spPr>
          <p:txBody>
            <a:bodyPr bIns="91425" rIns="91425" lIns="91425" tIns="91425" anchor="ctr" anchorCtr="0">
              <a:normAutofit/>
            </a:bodyPr>
            <a:lstStyle/>
            <a:p>
              <a:pPr>
                <a:spcBef>
                  <a:spcPts val="0"/>
                </a:spcBef>
                <a:buNone/>
              </a:pPr>
              <a:r>
                <a:t/>
              </a:r>
              <a:endParaRPr/>
            </a:p>
          </p:txBody>
        </p:sp>
        <p:sp>
          <p:nvSpPr>
            <p:cNvPr id="299" name="Shape 299"/>
            <p:cNvSpPr txBox="1"/>
            <p:nvPr/>
          </p:nvSpPr>
          <p:spPr>
            <a:xfrm>
              <a:off y="2331050" x="894145"/>
              <a:ext cy="997811" cx="1663020"/>
            </a:xfrm>
            <a:prstGeom prst="rect">
              <a:avLst/>
            </a:prstGeom>
            <a:noFill/>
            <a:ln>
              <a:noFill/>
            </a:ln>
          </p:spPr>
          <p:txBody>
            <a:bodyPr bIns="34275" rIns="34275" lIns="34275" tIns="34275" anchor="ctr" anchorCtr="0">
              <a:normAutofit/>
            </a:bodyPr>
            <a:lstStyle/>
            <a:p>
              <a:pPr algn="ctr" rtl="0" lvl="0" marR="0" indent="0" marL="0">
                <a:lnSpc>
                  <a:spcPct val="90000"/>
                </a:lnSpc>
                <a:spcBef>
                  <a:spcPts val="0"/>
                </a:spcBef>
                <a:spcAft>
                  <a:spcPts val="315"/>
                </a:spcAft>
                <a:buSzPct val="25000"/>
                <a:buNone/>
              </a:pPr>
              <a:r>
                <a:rPr strike="noStrike" u="none" b="0" cap="none" baseline="0" sz="900" lang="id-ID" i="0">
                  <a:solidFill>
                    <a:schemeClr val="lt1"/>
                  </a:solidFill>
                  <a:latin typeface="Verdana"/>
                  <a:ea typeface="Verdana"/>
                  <a:cs typeface="Verdana"/>
                  <a:sym typeface="Verdana"/>
                </a:rPr>
                <a:t>Sosialisasi Etika Penggunaan Media Sosial dan Email</a:t>
              </a:r>
            </a:p>
          </p:txBody>
        </p:sp>
        <p:sp>
          <p:nvSpPr>
            <p:cNvPr id="300" name="Shape 300"/>
            <p:cNvSpPr/>
            <p:nvPr/>
          </p:nvSpPr>
          <p:spPr>
            <a:xfrm>
              <a:off y="2331050" x="2723468"/>
              <a:ext cy="997811" cx="1663020"/>
            </a:xfrm>
            <a:prstGeom prst="rect">
              <a:avLst/>
            </a:prstGeom>
            <a:gradFill>
              <a:gsLst>
                <a:gs pos="0">
                  <a:srgbClr val="FF943B"/>
                </a:gs>
                <a:gs pos="100000">
                  <a:srgbClr val="FFE2CB"/>
                </a:gs>
              </a:gsLst>
              <a:lin ang="16200000" scaled="0"/>
            </a:gradFill>
            <a:ln>
              <a:noFill/>
            </a:ln>
          </p:spPr>
          <p:txBody>
            <a:bodyPr bIns="91425" rIns="91425" lIns="91425" tIns="91425" anchor="ctr" anchorCtr="0">
              <a:normAutofit/>
            </a:bodyPr>
            <a:lstStyle/>
            <a:p>
              <a:pPr>
                <a:spcBef>
                  <a:spcPts val="0"/>
                </a:spcBef>
                <a:buNone/>
              </a:pPr>
              <a:r>
                <a:t/>
              </a:r>
              <a:endParaRPr/>
            </a:p>
          </p:txBody>
        </p:sp>
        <p:sp>
          <p:nvSpPr>
            <p:cNvPr id="301" name="Shape 301"/>
            <p:cNvSpPr txBox="1"/>
            <p:nvPr/>
          </p:nvSpPr>
          <p:spPr>
            <a:xfrm>
              <a:off y="2331050" x="2723468"/>
              <a:ext cy="997811" cx="1663020"/>
            </a:xfrm>
            <a:prstGeom prst="rect">
              <a:avLst/>
            </a:prstGeom>
            <a:noFill/>
            <a:ln>
              <a:noFill/>
            </a:ln>
          </p:spPr>
          <p:txBody>
            <a:bodyPr bIns="34275" rIns="34275" lIns="34275" tIns="34275" anchor="ctr" anchorCtr="0">
              <a:normAutofit/>
            </a:bodyPr>
            <a:lstStyle/>
            <a:p>
              <a:pPr algn="ctr" rtl="0" lvl="0" marR="0" indent="0" marL="0">
                <a:lnSpc>
                  <a:spcPct val="90000"/>
                </a:lnSpc>
                <a:spcBef>
                  <a:spcPts val="0"/>
                </a:spcBef>
                <a:spcAft>
                  <a:spcPts val="315"/>
                </a:spcAft>
                <a:buSzPct val="25000"/>
                <a:buNone/>
              </a:pPr>
              <a:r>
                <a:rPr strike="noStrike" u="none" b="0" cap="none" baseline="0" sz="900" lang="id-ID" i="0">
                  <a:solidFill>
                    <a:schemeClr val="lt1"/>
                  </a:solidFill>
                  <a:latin typeface="Verdana"/>
                  <a:ea typeface="Verdana"/>
                  <a:cs typeface="Verdana"/>
                  <a:sym typeface="Verdana"/>
                </a:rPr>
                <a:t>Pelatihan Blog Dengan WordPress dan MS Office bagi warga RW 13 Sukabirus</a:t>
              </a:r>
            </a:p>
          </p:txBody>
        </p:sp>
        <p:sp>
          <p:nvSpPr>
            <p:cNvPr id="302" name="Shape 302"/>
            <p:cNvSpPr/>
            <p:nvPr/>
          </p:nvSpPr>
          <p:spPr>
            <a:xfrm>
              <a:off y="2331050" x="4552792"/>
              <a:ext cy="997811" cx="1663020"/>
            </a:xfrm>
            <a:prstGeom prst="rect">
              <a:avLst/>
            </a:prstGeom>
            <a:gradFill>
              <a:gsLst>
                <a:gs pos="0">
                  <a:srgbClr val="D13F3B"/>
                </a:gs>
                <a:gs pos="100000">
                  <a:srgbClr val="FFC1BF"/>
                </a:gs>
              </a:gsLst>
              <a:lin ang="16200000" scaled="0"/>
            </a:gradFill>
            <a:ln>
              <a:noFill/>
            </a:ln>
          </p:spPr>
          <p:txBody>
            <a:bodyPr bIns="91425" rIns="91425" lIns="91425" tIns="91425" anchor="ctr" anchorCtr="0">
              <a:normAutofit/>
            </a:bodyPr>
            <a:lstStyle/>
            <a:p>
              <a:pPr>
                <a:spcBef>
                  <a:spcPts val="0"/>
                </a:spcBef>
                <a:buNone/>
              </a:pPr>
              <a:r>
                <a:t/>
              </a:r>
              <a:endParaRPr/>
            </a:p>
          </p:txBody>
        </p:sp>
        <p:sp>
          <p:nvSpPr>
            <p:cNvPr id="303" name="Shape 303"/>
            <p:cNvSpPr txBox="1"/>
            <p:nvPr/>
          </p:nvSpPr>
          <p:spPr>
            <a:xfrm>
              <a:off y="2331050" x="4552792"/>
              <a:ext cy="997811" cx="1663020"/>
            </a:xfrm>
            <a:prstGeom prst="rect">
              <a:avLst/>
            </a:prstGeom>
            <a:noFill/>
            <a:ln>
              <a:noFill/>
            </a:ln>
          </p:spPr>
          <p:txBody>
            <a:bodyPr bIns="34275" rIns="34275" lIns="34275" tIns="34275" anchor="ctr" anchorCtr="0">
              <a:normAutofit/>
            </a:bodyPr>
            <a:lstStyle/>
            <a:p>
              <a:pPr algn="ctr" rtl="0" lvl="0" marR="0" indent="0" marL="0">
                <a:lnSpc>
                  <a:spcPct val="90000"/>
                </a:lnSpc>
                <a:spcBef>
                  <a:spcPts val="0"/>
                </a:spcBef>
                <a:spcAft>
                  <a:spcPts val="315"/>
                </a:spcAft>
                <a:buSzPct val="25000"/>
                <a:buNone/>
              </a:pPr>
              <a:r>
                <a:rPr strike="noStrike" u="none" b="0" cap="none" baseline="0" sz="900" lang="id-ID" i="0">
                  <a:solidFill>
                    <a:schemeClr val="lt1"/>
                  </a:solidFill>
                  <a:latin typeface="Verdana"/>
                  <a:ea typeface="Verdana"/>
                  <a:cs typeface="Verdana"/>
                  <a:sym typeface="Verdana"/>
                </a:rPr>
                <a:t>Pembuatan Modul Permainan Lipat Kerta Untuk Guru TK dan PAUD dengan Menggunakan Adobe Ilustrator</a:t>
              </a:r>
            </a:p>
          </p:txBody>
        </p:sp>
        <p:sp>
          <p:nvSpPr>
            <p:cNvPr id="304" name="Shape 304"/>
            <p:cNvSpPr/>
            <p:nvPr/>
          </p:nvSpPr>
          <p:spPr>
            <a:xfrm>
              <a:off y="2331050" x="6382114"/>
              <a:ext cy="997811" cx="1663020"/>
            </a:xfrm>
            <a:prstGeom prst="rect">
              <a:avLst/>
            </a:prstGeom>
            <a:gradFill>
              <a:gsLst>
                <a:gs pos="0">
                  <a:srgbClr val="9FCA4A"/>
                </a:gs>
                <a:gs pos="100000">
                  <a:srgbClr val="EBFEC1"/>
                </a:gs>
              </a:gsLst>
              <a:lin ang="16200000" scaled="0"/>
            </a:gradFill>
            <a:ln>
              <a:noFill/>
            </a:ln>
          </p:spPr>
          <p:txBody>
            <a:bodyPr bIns="91425" rIns="91425" lIns="91425" tIns="91425" anchor="ctr" anchorCtr="0">
              <a:normAutofit/>
            </a:bodyPr>
            <a:lstStyle/>
            <a:p>
              <a:pPr>
                <a:spcBef>
                  <a:spcPts val="0"/>
                </a:spcBef>
                <a:buNone/>
              </a:pPr>
              <a:r>
                <a:t/>
              </a:r>
              <a:endParaRPr/>
            </a:p>
          </p:txBody>
        </p:sp>
        <p:sp>
          <p:nvSpPr>
            <p:cNvPr id="305" name="Shape 305"/>
            <p:cNvSpPr txBox="1"/>
            <p:nvPr/>
          </p:nvSpPr>
          <p:spPr>
            <a:xfrm>
              <a:off y="2331050" x="6382114"/>
              <a:ext cy="997811" cx="1663020"/>
            </a:xfrm>
            <a:prstGeom prst="rect">
              <a:avLst/>
            </a:prstGeom>
            <a:noFill/>
            <a:ln>
              <a:noFill/>
            </a:ln>
          </p:spPr>
          <p:txBody>
            <a:bodyPr bIns="34275" rIns="34275" lIns="34275" tIns="34275" anchor="ctr" anchorCtr="0">
              <a:normAutofit/>
            </a:bodyPr>
            <a:lstStyle/>
            <a:p>
              <a:pPr algn="ctr" rtl="0" lvl="0" marR="0" indent="0" marL="0">
                <a:lnSpc>
                  <a:spcPct val="90000"/>
                </a:lnSpc>
                <a:spcBef>
                  <a:spcPts val="0"/>
                </a:spcBef>
                <a:spcAft>
                  <a:spcPts val="315"/>
                </a:spcAft>
                <a:buSzPct val="25000"/>
                <a:buNone/>
              </a:pPr>
              <a:r>
                <a:rPr strike="noStrike" u="none" b="0" cap="none" baseline="0" sz="900" lang="id-ID" i="0">
                  <a:solidFill>
                    <a:schemeClr val="lt1"/>
                  </a:solidFill>
                  <a:latin typeface="Verdana"/>
                  <a:ea typeface="Verdana"/>
                  <a:cs typeface="Verdana"/>
                  <a:sym typeface="Verdana"/>
                </a:rPr>
                <a:t>Pelatihan Dasar Komputer dan Miscrosoft Offive bagi Guru untuk pengembangan IT Bagi Pendidikan</a:t>
              </a:r>
            </a:p>
          </p:txBody>
        </p:sp>
        <p:sp>
          <p:nvSpPr>
            <p:cNvPr id="306" name="Shape 306"/>
            <p:cNvSpPr/>
            <p:nvPr/>
          </p:nvSpPr>
          <p:spPr>
            <a:xfrm>
              <a:off y="3495164" x="3638130"/>
              <a:ext cy="997811" cx="1663020"/>
            </a:xfrm>
            <a:prstGeom prst="rect">
              <a:avLst/>
            </a:prstGeom>
            <a:gradFill>
              <a:gsLst>
                <a:gs pos="0">
                  <a:srgbClr val="7E5AAC"/>
                </a:gs>
                <a:gs pos="100000">
                  <a:srgbClr val="DCC0FC"/>
                </a:gs>
              </a:gsLst>
              <a:lin ang="16200000" scaled="0"/>
            </a:gradFill>
            <a:ln>
              <a:noFill/>
            </a:ln>
          </p:spPr>
          <p:txBody>
            <a:bodyPr bIns="91425" rIns="91425" lIns="91425" tIns="91425" anchor="ctr" anchorCtr="0">
              <a:normAutofit/>
            </a:bodyPr>
            <a:lstStyle/>
            <a:p>
              <a:pPr>
                <a:spcBef>
                  <a:spcPts val="0"/>
                </a:spcBef>
                <a:buNone/>
              </a:pPr>
              <a:r>
                <a:t/>
              </a:r>
              <a:endParaRPr/>
            </a:p>
          </p:txBody>
        </p:sp>
        <p:sp>
          <p:nvSpPr>
            <p:cNvPr id="307" name="Shape 307"/>
            <p:cNvSpPr txBox="1"/>
            <p:nvPr/>
          </p:nvSpPr>
          <p:spPr>
            <a:xfrm>
              <a:off y="3495164" x="3638130"/>
              <a:ext cy="997811" cx="1663020"/>
            </a:xfrm>
            <a:prstGeom prst="rect">
              <a:avLst/>
            </a:prstGeom>
            <a:noFill/>
            <a:ln>
              <a:noFill/>
            </a:ln>
          </p:spPr>
          <p:txBody>
            <a:bodyPr bIns="34275" rIns="34275" lIns="34275" tIns="34275" anchor="ctr" anchorCtr="0">
              <a:normAutofit/>
            </a:bodyPr>
            <a:lstStyle/>
            <a:p>
              <a:pPr algn="ctr" rtl="0" lvl="0" marR="0" indent="0" marL="0">
                <a:lnSpc>
                  <a:spcPct val="90000"/>
                </a:lnSpc>
                <a:spcBef>
                  <a:spcPts val="0"/>
                </a:spcBef>
                <a:spcAft>
                  <a:spcPts val="315"/>
                </a:spcAft>
                <a:buSzPct val="25000"/>
                <a:buNone/>
              </a:pPr>
              <a:r>
                <a:rPr strike="noStrike" u="none" b="0" cap="none" baseline="0" sz="900" lang="id-ID" i="0">
                  <a:solidFill>
                    <a:schemeClr val="lt1"/>
                  </a:solidFill>
                  <a:latin typeface="Verdana"/>
                  <a:ea typeface="Verdana"/>
                  <a:cs typeface="Verdana"/>
                  <a:sym typeface="Verdana"/>
                </a:rPr>
                <a:t>Pelatihan Dasar Membuat Slide Presentasi yang Baik dan Menarik Menggunakan Microsoft Power Point 2007 untuk siswa SD Wilayah Sukapura</a:t>
              </a:r>
            </a:p>
          </p:txBody>
        </p:sp>
      </p:gr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1" name="Shape 311"/>
        <p:cNvGrpSpPr/>
        <p:nvPr/>
      </p:nvGrpSpPr>
      <p:grpSpPr>
        <a:xfrm>
          <a:off y="0" x="0"/>
          <a:ext cy="0" cx="0"/>
          <a:chOff y="0" x="0"/>
          <a:chExt cy="0" cx="0"/>
        </a:xfrm>
      </p:grpSpPr>
      <p:sp>
        <p:nvSpPr>
          <p:cNvPr id="312" name="Shape 312"/>
          <p:cNvSpPr txBox="1"/>
          <p:nvPr>
            <p:ph type="title"/>
          </p:nvPr>
        </p:nvSpPr>
        <p:spPr>
          <a:xfrm>
            <a:off y="228600" x="3657600"/>
            <a:ext cy="990599" cx="5108448"/>
          </a:xfrm>
          <a:prstGeom prst="rect">
            <a:avLst/>
          </a:prstGeom>
          <a:noFill/>
          <a:ln>
            <a:noFill/>
          </a:ln>
        </p:spPr>
        <p:txBody>
          <a:bodyPr bIns="45700" rIns="91425" lIns="91425" tIns="45700" anchor="ctr" anchorCtr="0">
            <a:normAutofit/>
          </a:bodyPr>
          <a:lstStyle/>
          <a:p>
            <a:pPr algn="l" rtl="0" lvl="0" marR="0" indent="0" marL="0">
              <a:spcBef>
                <a:spcPts val="0"/>
              </a:spcBef>
              <a:spcAft>
                <a:spcPts val="0"/>
              </a:spcAft>
              <a:buSzPct val="25000"/>
              <a:buNone/>
            </a:pPr>
            <a:r>
              <a:rPr strike="noStrike" u="none" b="1" cap="none" baseline="0" sz="2800" lang="id-ID" i="0">
                <a:solidFill>
                  <a:schemeClr val="lt1"/>
                </a:solidFill>
                <a:latin typeface="Verdana"/>
                <a:ea typeface="Verdana"/>
                <a:cs typeface="Verdana"/>
                <a:sym typeface="Verdana"/>
              </a:rPr>
              <a:t>Panduan Umum</a:t>
            </a:r>
          </a:p>
        </p:txBody>
      </p:sp>
      <p:sp>
        <p:nvSpPr>
          <p:cNvPr id="313" name="Shape 313"/>
          <p:cNvSpPr txBox="1"/>
          <p:nvPr>
            <p:ph idx="12" type="sldNum"/>
          </p:nvPr>
        </p:nvSpPr>
        <p:spPr>
          <a:xfrm>
            <a:off y="6451885" x="389908"/>
            <a:ext cy="365125" cx="358775"/>
          </a:xfrm>
          <a:prstGeom prst="rect">
            <a:avLst/>
          </a:prstGeom>
          <a:noFill/>
          <a:ln>
            <a:noFill/>
          </a:ln>
        </p:spPr>
        <p:txBody>
          <a:bodyPr bIns="45700" rIns="91425" lIns="0" tIns="45700" anchor="ctr" anchorCtr="0">
            <a:normAutofit/>
          </a:bodyPr>
          <a:lstStyle/>
          <a:p>
            <a:pPr algn="l" rtl="0" lvl="0" marR="0" indent="0" marL="0">
              <a:spcBef>
                <a:spcPts val="0"/>
              </a:spcBef>
              <a:spcAft>
                <a:spcPts val="0"/>
              </a:spcAft>
              <a:buSzPct val="25000"/>
              <a:buNone/>
            </a:pPr>
            <a:r>
              <a:rPr lang="id-ID"/>
              <a:t> </a:t>
            </a:r>
          </a:p>
        </p:txBody>
      </p:sp>
      <p:sp>
        <p:nvSpPr>
          <p:cNvPr id="314" name="Shape 314"/>
          <p:cNvSpPr txBox="1"/>
          <p:nvPr>
            <p:ph idx="1" type="body"/>
          </p:nvPr>
        </p:nvSpPr>
        <p:spPr>
          <a:xfrm>
            <a:off y="1600200" x="612647"/>
            <a:ext cy="4495800" cx="8153399"/>
          </a:xfrm>
          <a:prstGeom prst="rect">
            <a:avLst/>
          </a:prstGeom>
          <a:noFill/>
          <a:ln>
            <a:noFill/>
          </a:ln>
        </p:spPr>
        <p:txBody>
          <a:bodyPr bIns="45700" rIns="91425" lIns="91425" tIns="45700" anchor="t" anchorCtr="0">
            <a:normAutofit/>
          </a:bodyPr>
          <a:lstStyle/>
          <a:p>
            <a:pPr algn="l" rtl="0" lvl="0" marR="0" indent="-346075" marL="346075">
              <a:lnSpc>
                <a:spcPct val="90000"/>
              </a:lnSpc>
              <a:spcBef>
                <a:spcPts val="0"/>
              </a:spcBef>
              <a:spcAft>
                <a:spcPts val="0"/>
              </a:spcAft>
              <a:buClr>
                <a:schemeClr val="dk1"/>
              </a:buClr>
              <a:buSzPct val="135000"/>
              <a:buFont typeface="Verdana"/>
              <a:buChar char="•"/>
            </a:pPr>
            <a:r>
              <a:rPr strike="noStrike" u="none" b="0" cap="none" baseline="0" sz="2200" lang="id-ID" i="0">
                <a:solidFill>
                  <a:schemeClr val="dk1"/>
                </a:solidFill>
                <a:latin typeface="Verdana"/>
                <a:ea typeface="Verdana"/>
                <a:cs typeface="Verdana"/>
                <a:sym typeface="Verdana"/>
              </a:rPr>
              <a:t>Kegiatan dilakukan secara berkelompok</a:t>
            </a:r>
          </a:p>
          <a:p>
            <a:pPr algn="l" rtl="0" lvl="1" marR="0" indent="-187325" marL="593725">
              <a:lnSpc>
                <a:spcPct val="90000"/>
              </a:lnSpc>
              <a:spcBef>
                <a:spcPts val="800"/>
              </a:spcBef>
              <a:spcAft>
                <a:spcPts val="0"/>
              </a:spcAft>
              <a:buClr>
                <a:srgbClr val="595959"/>
              </a:buClr>
              <a:buSzPct val="97368"/>
              <a:buFont typeface="Verdana"/>
              <a:buChar char="–"/>
            </a:pPr>
            <a:r>
              <a:rPr strike="noStrike" u="none" b="0" cap="none" baseline="0" sz="1850" lang="id-ID" i="0">
                <a:solidFill>
                  <a:schemeClr val="dk1"/>
                </a:solidFill>
                <a:latin typeface="Verdana"/>
                <a:ea typeface="Verdana"/>
                <a:cs typeface="Verdana"/>
                <a:sym typeface="Verdana"/>
              </a:rPr>
              <a:t>Pengabdian masyarakat </a:t>
            </a:r>
          </a:p>
          <a:p>
            <a:pPr algn="l" rtl="0" lvl="1" marR="0" indent="-187325" marL="593725">
              <a:lnSpc>
                <a:spcPct val="90000"/>
              </a:lnSpc>
              <a:spcBef>
                <a:spcPts val="800"/>
              </a:spcBef>
              <a:spcAft>
                <a:spcPts val="0"/>
              </a:spcAft>
              <a:buClr>
                <a:srgbClr val="595959"/>
              </a:buClr>
              <a:buSzPct val="97368"/>
              <a:buFont typeface="Verdana"/>
              <a:buChar char="–"/>
            </a:pPr>
            <a:r>
              <a:rPr strike="noStrike" u="none" b="0" cap="none" baseline="0" sz="1850" lang="id-ID" i="0">
                <a:solidFill>
                  <a:schemeClr val="dk1"/>
                </a:solidFill>
                <a:latin typeface="Verdana"/>
                <a:ea typeface="Verdana"/>
                <a:cs typeface="Verdana"/>
                <a:sym typeface="Verdana"/>
              </a:rPr>
              <a:t>Karya Inovatif </a:t>
            </a:r>
          </a:p>
          <a:p>
            <a:pPr algn="l" rtl="0" lvl="1" marR="0" indent="-187325" marL="593725">
              <a:lnSpc>
                <a:spcPct val="90000"/>
              </a:lnSpc>
              <a:spcBef>
                <a:spcPts val="800"/>
              </a:spcBef>
              <a:spcAft>
                <a:spcPts val="0"/>
              </a:spcAft>
              <a:buClr>
                <a:srgbClr val="595959"/>
              </a:buClr>
              <a:buSzPct val="97368"/>
              <a:buFont typeface="Verdana"/>
              <a:buChar char="–"/>
            </a:pPr>
            <a:r>
              <a:rPr strike="noStrike" u="none" b="0" cap="none" baseline="0" sz="1850" lang="id-ID" i="0">
                <a:solidFill>
                  <a:schemeClr val="dk1"/>
                </a:solidFill>
                <a:latin typeface="Verdana"/>
                <a:ea typeface="Verdana"/>
                <a:cs typeface="Verdana"/>
                <a:sym typeface="Verdana"/>
              </a:rPr>
              <a:t>Penulisan Karya Ilmiah </a:t>
            </a:r>
          </a:p>
          <a:p>
            <a:pPr algn="l" rtl="0" lvl="0" marR="0" indent="-346075" marL="346075">
              <a:lnSpc>
                <a:spcPct val="90000"/>
              </a:lnSpc>
              <a:spcBef>
                <a:spcPts val="1800"/>
              </a:spcBef>
              <a:spcAft>
                <a:spcPts val="0"/>
              </a:spcAft>
              <a:buClr>
                <a:schemeClr val="dk1"/>
              </a:buClr>
              <a:buSzPct val="135000"/>
              <a:buFont typeface="Verdana"/>
              <a:buChar char="•"/>
            </a:pPr>
            <a:r>
              <a:rPr strike="noStrike" u="none" b="0" cap="none" baseline="0" sz="2200" lang="id-ID" i="0">
                <a:solidFill>
                  <a:schemeClr val="dk1"/>
                </a:solidFill>
                <a:latin typeface="Verdana"/>
                <a:ea typeface="Verdana"/>
                <a:cs typeface="Verdana"/>
                <a:sym typeface="Verdana"/>
              </a:rPr>
              <a:t>Setiap kegiatan agar mengajukan Proposal Kegiatan dengan format mengikuti aturan Proposal PKM-Dikti</a:t>
            </a:r>
          </a:p>
          <a:p>
            <a:pPr algn="l" rtl="0" lvl="0" marR="0" indent="-346075" marL="346075">
              <a:lnSpc>
                <a:spcPct val="90000"/>
              </a:lnSpc>
              <a:spcBef>
                <a:spcPts val="1800"/>
              </a:spcBef>
              <a:spcAft>
                <a:spcPts val="0"/>
              </a:spcAft>
              <a:buClr>
                <a:schemeClr val="dk1"/>
              </a:buClr>
              <a:buSzPct val="135000"/>
              <a:buFont typeface="Verdana"/>
              <a:buChar char="•"/>
            </a:pPr>
            <a:r>
              <a:rPr strike="noStrike" u="none" b="0" cap="none" baseline="0" sz="2200" lang="id-ID" i="0">
                <a:solidFill>
                  <a:schemeClr val="dk1"/>
                </a:solidFill>
                <a:latin typeface="Verdana"/>
                <a:ea typeface="Verdana"/>
                <a:cs typeface="Verdana"/>
                <a:sym typeface="Verdana"/>
              </a:rPr>
              <a:t>Laporan Kegiatan dikumpulkan maksimal 1 minggu setelah kegiatan berakhir</a:t>
            </a:r>
          </a:p>
          <a:p>
            <a:pPr algn="l" rtl="0" lvl="0" marR="0" indent="-346075" marL="346075">
              <a:lnSpc>
                <a:spcPct val="90000"/>
              </a:lnSpc>
              <a:spcBef>
                <a:spcPts val="1800"/>
              </a:spcBef>
              <a:spcAft>
                <a:spcPts val="0"/>
              </a:spcAft>
              <a:buClr>
                <a:schemeClr val="dk1"/>
              </a:buClr>
              <a:buSzPct val="135000"/>
              <a:buFont typeface="Verdana"/>
              <a:buChar char="•"/>
            </a:pPr>
            <a:r>
              <a:rPr strike="noStrike" u="none" b="0" cap="none" baseline="0" sz="2200" lang="id-ID" i="0">
                <a:solidFill>
                  <a:schemeClr val="dk1"/>
                </a:solidFill>
                <a:latin typeface="Verdana"/>
                <a:ea typeface="Verdana"/>
                <a:cs typeface="Verdana"/>
                <a:sym typeface="Verdana"/>
              </a:rPr>
              <a:t>Laporan Keuangan dikumpulkan maksimal 1 minggu setelah kegiatan berakhir (dilengkapi dengan bukti pengeluaran: kuitansi, nota, struk, dll)</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8" name="Shape 318"/>
        <p:cNvGrpSpPr/>
        <p:nvPr/>
      </p:nvGrpSpPr>
      <p:grpSpPr>
        <a:xfrm>
          <a:off y="0" x="0"/>
          <a:ext cy="0" cx="0"/>
          <a:chOff y="0" x="0"/>
          <a:chExt cy="0" cx="0"/>
        </a:xfrm>
      </p:grpSpPr>
      <p:sp>
        <p:nvSpPr>
          <p:cNvPr id="319" name="Shape 319"/>
          <p:cNvSpPr txBox="1"/>
          <p:nvPr>
            <p:ph type="title"/>
          </p:nvPr>
        </p:nvSpPr>
        <p:spPr>
          <a:xfrm>
            <a:off y="228600" x="3657600"/>
            <a:ext cy="990599" cx="5108448"/>
          </a:xfrm>
          <a:prstGeom prst="rect">
            <a:avLst/>
          </a:prstGeom>
          <a:noFill/>
          <a:ln>
            <a:noFill/>
          </a:ln>
        </p:spPr>
        <p:txBody>
          <a:bodyPr bIns="45700" rIns="91425" lIns="91425" tIns="45700" anchor="ctr" anchorCtr="0">
            <a:normAutofit/>
          </a:bodyPr>
          <a:lstStyle/>
          <a:p>
            <a:pPr algn="l" rtl="0" lvl="0" marR="0" indent="0" marL="0">
              <a:spcBef>
                <a:spcPts val="0"/>
              </a:spcBef>
              <a:spcAft>
                <a:spcPts val="0"/>
              </a:spcAft>
              <a:buSzPct val="25000"/>
              <a:buNone/>
            </a:pPr>
            <a:r>
              <a:rPr strike="noStrike" u="none" b="1" cap="none" baseline="0" sz="2800" lang="id-ID" i="0">
                <a:solidFill>
                  <a:schemeClr val="lt1"/>
                </a:solidFill>
                <a:latin typeface="Verdana"/>
                <a:ea typeface="Verdana"/>
                <a:cs typeface="Verdana"/>
                <a:sym typeface="Verdana"/>
              </a:rPr>
              <a:t>Dukungan dan Apresiasi</a:t>
            </a:r>
          </a:p>
        </p:txBody>
      </p:sp>
      <p:sp>
        <p:nvSpPr>
          <p:cNvPr id="320" name="Shape 320"/>
          <p:cNvSpPr txBox="1"/>
          <p:nvPr>
            <p:ph idx="12" type="sldNum"/>
          </p:nvPr>
        </p:nvSpPr>
        <p:spPr>
          <a:xfrm>
            <a:off y="6451885" x="389908"/>
            <a:ext cy="365125" cx="358775"/>
          </a:xfrm>
          <a:prstGeom prst="rect">
            <a:avLst/>
          </a:prstGeom>
          <a:noFill/>
          <a:ln>
            <a:noFill/>
          </a:ln>
        </p:spPr>
        <p:txBody>
          <a:bodyPr bIns="45700" rIns="91425" lIns="0" tIns="45700" anchor="ctr" anchorCtr="0">
            <a:normAutofit/>
          </a:bodyPr>
          <a:lstStyle/>
          <a:p>
            <a:pPr algn="l" rtl="0" lvl="0" marR="0" indent="0" marL="0">
              <a:spcBef>
                <a:spcPts val="0"/>
              </a:spcBef>
              <a:spcAft>
                <a:spcPts val="0"/>
              </a:spcAft>
              <a:buSzPct val="25000"/>
              <a:buNone/>
            </a:pPr>
            <a:r>
              <a:rPr lang="id-ID"/>
              <a:t> </a:t>
            </a:r>
          </a:p>
        </p:txBody>
      </p:sp>
      <p:sp>
        <p:nvSpPr>
          <p:cNvPr id="321" name="Shape 321"/>
          <p:cNvSpPr txBox="1"/>
          <p:nvPr>
            <p:ph idx="1" type="body"/>
          </p:nvPr>
        </p:nvSpPr>
        <p:spPr>
          <a:xfrm>
            <a:off y="1600200" x="612647"/>
            <a:ext cy="4495800" cx="8153399"/>
          </a:xfrm>
          <a:prstGeom prst="rect">
            <a:avLst/>
          </a:prstGeom>
          <a:noFill/>
          <a:ln>
            <a:noFill/>
          </a:ln>
        </p:spPr>
        <p:txBody>
          <a:bodyPr bIns="45700" rIns="91425" lIns="91425" tIns="45700" anchor="t" anchorCtr="0">
            <a:normAutofit/>
          </a:bodyPr>
          <a:lstStyle/>
          <a:p>
            <a:pPr algn="l" rtl="0" lvl="0" marR="0" indent="-346075" marL="346075">
              <a:spcBef>
                <a:spcPts val="0"/>
              </a:spcBef>
              <a:spcAft>
                <a:spcPts val="0"/>
              </a:spcAft>
              <a:buClr>
                <a:schemeClr val="dk1"/>
              </a:buClr>
              <a:buSzPct val="135000"/>
              <a:buFont typeface="Verdana"/>
              <a:buChar char="•"/>
            </a:pPr>
            <a:r>
              <a:rPr strike="noStrike" u="none" b="0" cap="none" baseline="0" sz="2400" lang="id-ID" i="0">
                <a:solidFill>
                  <a:schemeClr val="dk1"/>
                </a:solidFill>
                <a:latin typeface="Verdana"/>
                <a:ea typeface="Verdana"/>
                <a:cs typeface="Verdana"/>
                <a:sym typeface="Verdana"/>
              </a:rPr>
              <a:t>Stimulus dari Fakultas/Dosen berupa dana kegiatan: Rp 500.000,00 -&gt; dalam konfirmasi</a:t>
            </a:r>
          </a:p>
          <a:p>
            <a:pPr algn="l" rtl="0" lvl="0" marR="0" indent="-140334" marL="346075">
              <a:spcBef>
                <a:spcPts val="1800"/>
              </a:spcBef>
              <a:spcAft>
                <a:spcPts val="0"/>
              </a:spcAft>
              <a:buClr>
                <a:schemeClr val="dk1"/>
              </a:buClr>
              <a:buFont typeface="Verdana"/>
              <a:buNone/>
            </a:pPr>
            <a:r>
              <a:t/>
            </a:r>
            <a:endParaRPr strike="noStrike" u="none" b="0" cap="none" baseline="0" sz="2400" i="0">
              <a:solidFill>
                <a:schemeClr val="dk1"/>
              </a:solidFill>
              <a:latin typeface="Verdana"/>
              <a:ea typeface="Verdana"/>
              <a:cs typeface="Verdana"/>
              <a:sym typeface="Verdana"/>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y="0" x="0"/>
          <a:ext cy="0" cx="0"/>
          <a:chOff y="0" x="0"/>
          <a:chExt cy="0" cx="0"/>
        </a:xfrm>
      </p:grpSpPr>
      <p:sp>
        <p:nvSpPr>
          <p:cNvPr id="106" name="Shape 106"/>
          <p:cNvSpPr txBox="1"/>
          <p:nvPr>
            <p:ph type="title"/>
          </p:nvPr>
        </p:nvSpPr>
        <p:spPr>
          <a:xfrm>
            <a:off y="228600" x="3603007"/>
            <a:ext cy="990599" cx="5163038"/>
          </a:xfrm>
          <a:prstGeom prst="rect">
            <a:avLst/>
          </a:prstGeom>
          <a:noFill/>
          <a:ln>
            <a:noFill/>
          </a:ln>
        </p:spPr>
        <p:txBody>
          <a:bodyPr bIns="45700" rIns="91425" lIns="91425" tIns="45700" anchor="ctr" anchorCtr="0">
            <a:normAutofit/>
          </a:bodyPr>
          <a:lstStyle/>
          <a:p>
            <a:pPr algn="l" rtl="0" lvl="0" marR="0" indent="0" marL="0">
              <a:spcBef>
                <a:spcPts val="0"/>
              </a:spcBef>
              <a:spcAft>
                <a:spcPts val="0"/>
              </a:spcAft>
              <a:buSzPct val="25000"/>
              <a:buNone/>
            </a:pPr>
            <a:r>
              <a:rPr strike="noStrike" u="none" b="1" cap="none" baseline="0" sz="2400" lang="id-ID" i="0">
                <a:solidFill>
                  <a:schemeClr val="lt1"/>
                </a:solidFill>
                <a:latin typeface="Verdana"/>
                <a:ea typeface="Verdana"/>
                <a:cs typeface="Verdana"/>
                <a:sym typeface="Verdana"/>
              </a:rPr>
              <a:t>Latar Belakang Mata Kuliah</a:t>
            </a:r>
          </a:p>
        </p:txBody>
      </p:sp>
      <p:sp>
        <p:nvSpPr>
          <p:cNvPr id="107" name="Shape 107"/>
          <p:cNvSpPr txBox="1"/>
          <p:nvPr>
            <p:ph idx="12" type="sldNum"/>
          </p:nvPr>
        </p:nvSpPr>
        <p:spPr>
          <a:xfrm>
            <a:off y="6451885" x="389908"/>
            <a:ext cy="365125" cx="358775"/>
          </a:xfrm>
          <a:prstGeom prst="rect">
            <a:avLst/>
          </a:prstGeom>
          <a:noFill/>
          <a:ln>
            <a:noFill/>
          </a:ln>
        </p:spPr>
        <p:txBody>
          <a:bodyPr bIns="45700" rIns="91425" lIns="0" tIns="45700" anchor="ctr" anchorCtr="0">
            <a:normAutofit/>
          </a:bodyPr>
          <a:lstStyle/>
          <a:p>
            <a:pPr algn="l" rtl="0" lvl="0" marR="0" indent="0" marL="0">
              <a:spcBef>
                <a:spcPts val="0"/>
              </a:spcBef>
              <a:spcAft>
                <a:spcPts val="0"/>
              </a:spcAft>
              <a:buSzPct val="25000"/>
              <a:buNone/>
            </a:pPr>
            <a:r>
              <a:rPr lang="id-ID"/>
              <a:t> </a:t>
            </a:r>
          </a:p>
        </p:txBody>
      </p:sp>
      <p:sp>
        <p:nvSpPr>
          <p:cNvPr id="108" name="Shape 108"/>
          <p:cNvSpPr txBox="1"/>
          <p:nvPr>
            <p:ph idx="1" type="body"/>
          </p:nvPr>
        </p:nvSpPr>
        <p:spPr>
          <a:xfrm>
            <a:off y="1600200" x="612647"/>
            <a:ext cy="4495800" cx="8153399"/>
          </a:xfrm>
          <a:prstGeom prst="rect">
            <a:avLst/>
          </a:prstGeom>
          <a:noFill/>
          <a:ln>
            <a:noFill/>
          </a:ln>
        </p:spPr>
        <p:txBody>
          <a:bodyPr bIns="45700" rIns="91425" lIns="91425" tIns="45700" anchor="t" anchorCtr="0">
            <a:normAutofit/>
          </a:bodyPr>
          <a:lstStyle/>
          <a:p>
            <a:pPr algn="l" rtl="0" lvl="0" marR="0" indent="-346075" marL="346075">
              <a:lnSpc>
                <a:spcPct val="80000"/>
              </a:lnSpc>
              <a:spcBef>
                <a:spcPts val="0"/>
              </a:spcBef>
              <a:spcAft>
                <a:spcPts val="0"/>
              </a:spcAft>
              <a:buClr>
                <a:schemeClr val="dk1"/>
              </a:buClr>
              <a:buSzPct val="135000"/>
              <a:buFont typeface="Verdana"/>
              <a:buChar char="•"/>
            </a:pPr>
            <a:r>
              <a:rPr strike="noStrike" u="none" b="0" cap="none" baseline="0" sz="2200" lang="id-ID" i="0">
                <a:solidFill>
                  <a:schemeClr val="dk1"/>
                </a:solidFill>
                <a:latin typeface="Verdana"/>
                <a:ea typeface="Verdana"/>
                <a:cs typeface="Verdana"/>
                <a:sym typeface="Verdana"/>
              </a:rPr>
              <a:t>Draft Computing Curricula 2013 yang disusun oleh ACM – IEEE CS merupakan salah satu referensi dalam penyusunan Kurikulum 2012 Program Studi S1 Teknik Informatika</a:t>
            </a:r>
          </a:p>
          <a:p>
            <a:pPr algn="l" rtl="0" lvl="0" marR="0" indent="-346075" marL="346075">
              <a:lnSpc>
                <a:spcPct val="80000"/>
              </a:lnSpc>
              <a:spcBef>
                <a:spcPts val="1800"/>
              </a:spcBef>
              <a:spcAft>
                <a:spcPts val="0"/>
              </a:spcAft>
              <a:buClr>
                <a:schemeClr val="dk1"/>
              </a:buClr>
              <a:buSzPct val="135000"/>
              <a:buFont typeface="Verdana"/>
              <a:buChar char="•"/>
            </a:pPr>
            <a:r>
              <a:rPr strike="noStrike" u="none" b="0" cap="none" baseline="0" sz="2200" lang="id-ID" i="0">
                <a:solidFill>
                  <a:schemeClr val="dk1"/>
                </a:solidFill>
                <a:latin typeface="Verdana"/>
                <a:ea typeface="Verdana"/>
                <a:cs typeface="Verdana"/>
                <a:sym typeface="Verdana"/>
              </a:rPr>
              <a:t>Salah satu point dalam draft tersebut adalah [Tucker91] : </a:t>
            </a:r>
          </a:p>
          <a:p>
            <a:pPr algn="l" rtl="0" lvl="1" marR="0" indent="-187325" marL="593725">
              <a:lnSpc>
                <a:spcPct val="80000"/>
              </a:lnSpc>
              <a:spcBef>
                <a:spcPts val="800"/>
              </a:spcBef>
              <a:spcAft>
                <a:spcPts val="0"/>
              </a:spcAft>
              <a:buClr>
                <a:srgbClr val="595959"/>
              </a:buClr>
              <a:buSzPct val="97368"/>
              <a:buFont typeface="Verdana"/>
              <a:buChar char="–"/>
            </a:pPr>
            <a:r>
              <a:rPr strike="noStrike" u="none" b="0" cap="none" baseline="0" sz="1850" lang="id-ID" i="0">
                <a:solidFill>
                  <a:schemeClr val="dk1"/>
                </a:solidFill>
                <a:latin typeface="Verdana"/>
                <a:ea typeface="Verdana"/>
                <a:cs typeface="Verdana"/>
                <a:sym typeface="Verdana"/>
              </a:rPr>
              <a:t>Hal teknik memiliki porsi terbesar dalam kurikulum bidang computing, namun</a:t>
            </a:r>
          </a:p>
          <a:p>
            <a:pPr algn="l" rtl="0" lvl="1" marR="0" indent="-187325" marL="593725">
              <a:lnSpc>
                <a:spcPct val="80000"/>
              </a:lnSpc>
              <a:spcBef>
                <a:spcPts val="800"/>
              </a:spcBef>
              <a:spcAft>
                <a:spcPts val="0"/>
              </a:spcAft>
              <a:buClr>
                <a:srgbClr val="595959"/>
              </a:buClr>
              <a:buSzPct val="97368"/>
              <a:buFont typeface="Verdana"/>
              <a:buChar char="–"/>
            </a:pPr>
            <a:r>
              <a:rPr strike="noStrike" u="none" b="0" cap="none" baseline="0" sz="1850" lang="id-ID" i="0">
                <a:solidFill>
                  <a:schemeClr val="dk1"/>
                </a:solidFill>
                <a:latin typeface="Verdana"/>
                <a:ea typeface="Verdana"/>
                <a:cs typeface="Verdana"/>
                <a:sym typeface="Verdana"/>
              </a:rPr>
              <a:t>Mahasiswa juga harus memiliki pemahaman tentang : </a:t>
            </a:r>
            <a:r>
              <a:rPr strike="noStrike" u="none" b="1" cap="none" baseline="0" sz="1850" lang="id-ID" i="1">
                <a:solidFill>
                  <a:schemeClr val="dk1"/>
                </a:solidFill>
                <a:latin typeface="Verdana"/>
                <a:ea typeface="Verdana"/>
                <a:cs typeface="Verdana"/>
                <a:sym typeface="Verdana"/>
              </a:rPr>
              <a:t>“basic cultural, social, legal, and ethical issues inherent in the discipline of computing“ </a:t>
            </a:r>
            <a:r>
              <a:rPr strike="noStrike" u="none" b="0" cap="none" baseline="0" sz="1850" lang="id-ID" i="0">
                <a:solidFill>
                  <a:schemeClr val="dk1"/>
                </a:solidFill>
                <a:latin typeface="Verdana"/>
                <a:ea typeface="Verdana"/>
                <a:cs typeface="Verdana"/>
                <a:sym typeface="Verdana"/>
              </a:rPr>
              <a:t>agar dapat memahami/menentukan peran dalam perkembangan keilmuan</a:t>
            </a:r>
          </a:p>
          <a:p>
            <a:pPr algn="l" rtl="0" lvl="1" marR="0" indent="-187325" marL="593725">
              <a:lnSpc>
                <a:spcPct val="80000"/>
              </a:lnSpc>
              <a:spcBef>
                <a:spcPts val="800"/>
              </a:spcBef>
              <a:spcAft>
                <a:spcPts val="0"/>
              </a:spcAft>
              <a:buClr>
                <a:srgbClr val="595959"/>
              </a:buClr>
              <a:buSzPct val="97368"/>
              <a:buFont typeface="Verdana"/>
              <a:buChar char="–"/>
            </a:pPr>
            <a:r>
              <a:rPr strike="noStrike" u="none" b="0" cap="none" baseline="0" sz="1850" lang="id-ID" i="0">
                <a:solidFill>
                  <a:schemeClr val="dk1"/>
                </a:solidFill>
                <a:latin typeface="Verdana"/>
                <a:ea typeface="Verdana"/>
                <a:cs typeface="Verdana"/>
                <a:sym typeface="Verdana"/>
              </a:rPr>
              <a:t>They should understand where the discipline has been, where it is, and where it is heading</a:t>
            </a:r>
          </a:p>
        </p:txBody>
      </p:sp>
      <p:sp>
        <p:nvSpPr>
          <p:cNvPr id="109" name="Shape 109"/>
          <p:cNvSpPr txBox="1"/>
          <p:nvPr>
            <p:ph idx="10" type="dt"/>
          </p:nvPr>
        </p:nvSpPr>
        <p:spPr>
          <a:xfrm>
            <a:off y="6451885" x="810595"/>
            <a:ext cy="365125" cx="1643062"/>
          </a:xfrm>
          <a:prstGeom prst="rect">
            <a:avLst/>
          </a:prstGeom>
          <a:noFill/>
          <a:ln>
            <a:noFill/>
          </a:ln>
        </p:spPr>
        <p:txBody>
          <a:bodyPr bIns="45700" rIns="91425" lIns="0" tIns="45700" anchor="ctr" anchorCtr="0">
            <a:normAutofit/>
          </a:bodyPr>
          <a:lstStyle/>
          <a:p>
            <a:pPr algn="l" rtl="0" lvl="0" marR="0" indent="0" marL="0">
              <a:spcBef>
                <a:spcPts val="0"/>
              </a:spcBef>
              <a:spcAft>
                <a:spcPts val="0"/>
              </a:spcAft>
              <a:buSzPct val="25000"/>
              <a:buNone/>
            </a:pPr>
            <a:r>
              <a:rPr strike="noStrike" u="none" b="0" cap="none" baseline="0" sz="1050" lang="id-ID" i="0">
                <a:solidFill>
                  <a:schemeClr val="lt1"/>
                </a:solidFill>
                <a:latin typeface="Verdana"/>
                <a:ea typeface="Verdana"/>
                <a:cs typeface="Verdana"/>
                <a:sym typeface="Verdana"/>
              </a:rPr>
              <a:t>03/09/2014</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5" name="Shape 325"/>
        <p:cNvGrpSpPr/>
        <p:nvPr/>
      </p:nvGrpSpPr>
      <p:grpSpPr>
        <a:xfrm>
          <a:off y="0" x="0"/>
          <a:ext cy="0" cx="0"/>
          <a:chOff y="0" x="0"/>
          <a:chExt cy="0" cx="0"/>
        </a:xfrm>
      </p:grpSpPr>
      <p:sp>
        <p:nvSpPr>
          <p:cNvPr id="326" name="Shape 326"/>
          <p:cNvSpPr/>
          <p:nvPr/>
        </p:nvSpPr>
        <p:spPr>
          <a:xfrm>
            <a:off y="3140967" x="3491880"/>
            <a:ext cy="1512167" cx="2448271"/>
          </a:xfrm>
          <a:prstGeom prst="roundRect">
            <a:avLst>
              <a:gd fmla="val 16667" name="adj"/>
            </a:avLst>
          </a:prstGeom>
          <a:solidFill>
            <a:schemeClr val="accent1"/>
          </a:solidFill>
          <a:ln w="25400" cap="flat">
            <a:solidFill>
              <a:srgbClr val="395E8A"/>
            </a:solidFill>
            <a:prstDash val="solid"/>
            <a:round/>
            <a:headEnd w="med" len="med" type="none"/>
            <a:tailEnd w="med" len="med" type="none"/>
          </a:ln>
        </p:spPr>
        <p:txBody>
          <a:bodyPr bIns="45700" rIns="91425" lIns="91425" tIns="45700" anchor="ctr" anchorCtr="0">
            <a:normAutofit/>
          </a:bodyPr>
          <a:lstStyle/>
          <a:p>
            <a:pPr algn="ctr" rtl="0" lvl="0" marR="0" indent="0" marL="0">
              <a:spcBef>
                <a:spcPts val="0"/>
              </a:spcBef>
              <a:spcAft>
                <a:spcPts val="0"/>
              </a:spcAft>
              <a:buNone/>
            </a:pPr>
            <a:r>
              <a:t/>
            </a:r>
            <a:endParaRPr strike="noStrike" u="none" b="0" cap="none" baseline="0" sz="1800" i="0">
              <a:solidFill>
                <a:schemeClr val="lt1"/>
              </a:solidFill>
              <a:latin typeface="Verdana"/>
              <a:ea typeface="Verdana"/>
              <a:cs typeface="Verdana"/>
              <a:sym typeface="Verdana"/>
            </a:endParaRPr>
          </a:p>
        </p:txBody>
      </p:sp>
      <p:grpSp>
        <p:nvGrpSpPr>
          <p:cNvPr id="327" name="Shape 327"/>
          <p:cNvGrpSpPr/>
          <p:nvPr/>
        </p:nvGrpSpPr>
        <p:grpSpPr>
          <a:xfrm>
            <a:off y="1670301" x="1249220"/>
            <a:ext cy="4494202" cx="6880506"/>
            <a:chOff y="798" x="636445"/>
            <a:chExt cy="4494202" cx="6880506"/>
          </a:xfrm>
        </p:grpSpPr>
        <p:sp>
          <p:nvSpPr>
            <p:cNvPr id="328" name="Shape 328"/>
            <p:cNvSpPr/>
            <p:nvPr/>
          </p:nvSpPr>
          <p:spPr>
            <a:xfrm>
              <a:off y="551652" x="2623232"/>
              <a:ext cy="91440" cx="426774"/>
            </a:xfrm>
            <a:custGeom>
              <a:pathLst>
                <a:path w="1" extrusionOk="0" h="1">
                  <a:moveTo>
                    <a:pt y="45720" x="0"/>
                  </a:moveTo>
                  <a:lnTo>
                    <a:pt y="45720" x="426774"/>
                  </a:lnTo>
                </a:path>
              </a:pathLst>
            </a:custGeom>
            <a:noFill/>
            <a:ln w="9525" cap="flat">
              <a:solidFill>
                <a:schemeClr val="accent3"/>
              </a:solidFill>
              <a:prstDash val="solid"/>
              <a:round/>
              <a:headEnd w="med" len="med" type="none"/>
              <a:tailEnd w="lg" len="lg" type="stealth"/>
            </a:ln>
          </p:spPr>
          <p:txBody>
            <a:bodyPr bIns="91425" rIns="91425" lIns="91425" tIns="91425" anchor="ctr" anchorCtr="0">
              <a:normAutofit/>
            </a:bodyPr>
            <a:lstStyle/>
            <a:p>
              <a:pPr>
                <a:spcBef>
                  <a:spcPts val="0"/>
                </a:spcBef>
                <a:buNone/>
              </a:pPr>
              <a:r>
                <a:t/>
              </a:r>
              <a:endParaRPr/>
            </a:p>
          </p:txBody>
        </p:sp>
        <p:sp>
          <p:nvSpPr>
            <p:cNvPr id="329" name="Shape 329"/>
            <p:cNvSpPr txBox="1"/>
            <p:nvPr/>
          </p:nvSpPr>
          <p:spPr>
            <a:xfrm>
              <a:off y="595087" x="2825184"/>
              <a:ext cy="4573" cx="22867"/>
            </a:xfrm>
            <a:prstGeom prst="rect">
              <a:avLst/>
            </a:prstGeom>
            <a:noFill/>
            <a:ln>
              <a:noFill/>
            </a:ln>
          </p:spPr>
          <p:txBody>
            <a:bodyPr bIns="0" rIns="12700" lIns="12700" tIns="0" anchor="ctr" anchorCtr="0">
              <a:normAutofit/>
            </a:bodyPr>
            <a:lstStyle/>
            <a:p>
              <a:pPr algn="ctr" rtl="0" lvl="0" marR="0" indent="0" marL="0">
                <a:lnSpc>
                  <a:spcPct val="90000"/>
                </a:lnSpc>
                <a:spcBef>
                  <a:spcPts val="0"/>
                </a:spcBef>
                <a:spcAft>
                  <a:spcPts val="175"/>
                </a:spcAft>
                <a:buNone/>
              </a:pPr>
              <a:r>
                <a:t/>
              </a:r>
              <a:endParaRPr strike="noStrike" u="none" b="0" cap="none" baseline="0" sz="500" i="0">
                <a:solidFill>
                  <a:schemeClr val="dk1"/>
                </a:solidFill>
                <a:latin typeface="Verdana"/>
                <a:ea typeface="Verdana"/>
                <a:cs typeface="Verdana"/>
                <a:sym typeface="Verdana"/>
              </a:endParaRPr>
            </a:p>
          </p:txBody>
        </p:sp>
        <p:sp>
          <p:nvSpPr>
            <p:cNvPr id="330" name="Shape 330"/>
            <p:cNvSpPr/>
            <p:nvPr/>
          </p:nvSpPr>
          <p:spPr>
            <a:xfrm>
              <a:off y="798" x="636445"/>
              <a:ext cy="1193150" cx="1988584"/>
            </a:xfrm>
            <a:prstGeom prst="rect">
              <a:avLst/>
            </a:prstGeom>
            <a:solidFill>
              <a:schemeClr val="accent3"/>
            </a:solidFill>
            <a:ln w="25400" cap="flat">
              <a:solidFill>
                <a:schemeClr val="lt1"/>
              </a:solidFill>
              <a:prstDash val="solid"/>
              <a:round/>
              <a:headEnd w="med" len="med" type="none"/>
              <a:tailEnd w="med" len="med" type="none"/>
            </a:ln>
          </p:spPr>
          <p:txBody>
            <a:bodyPr bIns="91425" rIns="91425" lIns="91425" tIns="91425" anchor="ctr" anchorCtr="0">
              <a:normAutofit/>
            </a:bodyPr>
            <a:lstStyle/>
            <a:p>
              <a:pPr>
                <a:spcBef>
                  <a:spcPts val="0"/>
                </a:spcBef>
                <a:buNone/>
              </a:pPr>
              <a:r>
                <a:t/>
              </a:r>
              <a:endParaRPr/>
            </a:p>
          </p:txBody>
        </p:sp>
        <p:sp>
          <p:nvSpPr>
            <p:cNvPr id="331" name="Shape 331"/>
            <p:cNvSpPr txBox="1"/>
            <p:nvPr/>
          </p:nvSpPr>
          <p:spPr>
            <a:xfrm>
              <a:off y="798" x="636445"/>
              <a:ext cy="1193150" cx="1988584"/>
            </a:xfrm>
            <a:prstGeom prst="rect">
              <a:avLst/>
            </a:prstGeom>
            <a:noFill/>
            <a:ln>
              <a:noFill/>
            </a:ln>
          </p:spPr>
          <p:txBody>
            <a:bodyPr bIns="135125" rIns="135125" lIns="135125" tIns="135125" anchor="ctr" anchorCtr="0">
              <a:normAutofit/>
            </a:bodyPr>
            <a:lstStyle/>
            <a:p>
              <a:pPr algn="ctr" rtl="0" lvl="0" marR="0" indent="0" marL="0">
                <a:lnSpc>
                  <a:spcPct val="90000"/>
                </a:lnSpc>
                <a:spcBef>
                  <a:spcPts val="0"/>
                </a:spcBef>
                <a:spcAft>
                  <a:spcPts val="665"/>
                </a:spcAft>
                <a:buSzPct val="25000"/>
                <a:buNone/>
              </a:pPr>
              <a:r>
                <a:rPr strike="noStrike" u="none" b="0" cap="none" baseline="0" sz="1900" lang="id-ID" i="0">
                  <a:solidFill>
                    <a:schemeClr val="lt1"/>
                  </a:solidFill>
                  <a:latin typeface="Verdana"/>
                  <a:ea typeface="Verdana"/>
                  <a:cs typeface="Verdana"/>
                  <a:sym typeface="Verdana"/>
                </a:rPr>
                <a:t>Pembentukan Kelompok</a:t>
              </a:r>
            </a:p>
          </p:txBody>
        </p:sp>
        <p:sp>
          <p:nvSpPr>
            <p:cNvPr id="332" name="Shape 332"/>
            <p:cNvSpPr/>
            <p:nvPr/>
          </p:nvSpPr>
          <p:spPr>
            <a:xfrm>
              <a:off y="551652" x="5069192"/>
              <a:ext cy="91440" cx="426774"/>
            </a:xfrm>
            <a:custGeom>
              <a:pathLst>
                <a:path w="1" extrusionOk="0" h="1">
                  <a:moveTo>
                    <a:pt y="45720" x="0"/>
                  </a:moveTo>
                  <a:lnTo>
                    <a:pt y="45720" x="426774"/>
                  </a:lnTo>
                </a:path>
              </a:pathLst>
            </a:custGeom>
            <a:noFill/>
            <a:ln w="9525" cap="flat">
              <a:solidFill>
                <a:srgbClr val="67B65A"/>
              </a:solidFill>
              <a:prstDash val="solid"/>
              <a:round/>
              <a:headEnd w="med" len="med" type="none"/>
              <a:tailEnd w="lg" len="lg" type="stealth"/>
            </a:ln>
          </p:spPr>
          <p:txBody>
            <a:bodyPr bIns="91425" rIns="91425" lIns="91425" tIns="91425" anchor="ctr" anchorCtr="0">
              <a:normAutofit/>
            </a:bodyPr>
            <a:lstStyle/>
            <a:p>
              <a:pPr>
                <a:spcBef>
                  <a:spcPts val="0"/>
                </a:spcBef>
                <a:buNone/>
              </a:pPr>
              <a:r>
                <a:t/>
              </a:r>
              <a:endParaRPr/>
            </a:p>
          </p:txBody>
        </p:sp>
        <p:sp>
          <p:nvSpPr>
            <p:cNvPr id="333" name="Shape 333"/>
            <p:cNvSpPr txBox="1"/>
            <p:nvPr/>
          </p:nvSpPr>
          <p:spPr>
            <a:xfrm>
              <a:off y="595087" x="5271144"/>
              <a:ext cy="4573" cx="22867"/>
            </a:xfrm>
            <a:prstGeom prst="rect">
              <a:avLst/>
            </a:prstGeom>
            <a:noFill/>
            <a:ln>
              <a:noFill/>
            </a:ln>
          </p:spPr>
          <p:txBody>
            <a:bodyPr bIns="0" rIns="12700" lIns="12700" tIns="0" anchor="ctr" anchorCtr="0">
              <a:normAutofit/>
            </a:bodyPr>
            <a:lstStyle/>
            <a:p>
              <a:pPr algn="ctr" rtl="0" lvl="0" marR="0" indent="0" marL="0">
                <a:lnSpc>
                  <a:spcPct val="90000"/>
                </a:lnSpc>
                <a:spcBef>
                  <a:spcPts val="0"/>
                </a:spcBef>
                <a:spcAft>
                  <a:spcPts val="175"/>
                </a:spcAft>
                <a:buNone/>
              </a:pPr>
              <a:r>
                <a:t/>
              </a:r>
              <a:endParaRPr strike="noStrike" u="none" b="0" cap="none" baseline="0" sz="500" i="0">
                <a:solidFill>
                  <a:schemeClr val="dk1"/>
                </a:solidFill>
                <a:latin typeface="Verdana"/>
                <a:ea typeface="Verdana"/>
                <a:cs typeface="Verdana"/>
                <a:sym typeface="Verdana"/>
              </a:endParaRPr>
            </a:p>
          </p:txBody>
        </p:sp>
        <p:sp>
          <p:nvSpPr>
            <p:cNvPr id="334" name="Shape 334"/>
            <p:cNvSpPr/>
            <p:nvPr/>
          </p:nvSpPr>
          <p:spPr>
            <a:xfrm>
              <a:off y="798" x="3082407"/>
              <a:ext cy="1193150" cx="1988584"/>
            </a:xfrm>
            <a:prstGeom prst="rect">
              <a:avLst/>
            </a:prstGeom>
            <a:solidFill>
              <a:srgbClr val="6EB759"/>
            </a:solidFill>
            <a:ln w="25400" cap="flat">
              <a:solidFill>
                <a:schemeClr val="lt1"/>
              </a:solidFill>
              <a:prstDash val="solid"/>
              <a:round/>
              <a:headEnd w="med" len="med" type="none"/>
              <a:tailEnd w="med" len="med" type="none"/>
            </a:ln>
          </p:spPr>
          <p:txBody>
            <a:bodyPr bIns="91425" rIns="91425" lIns="91425" tIns="91425" anchor="ctr" anchorCtr="0">
              <a:normAutofit/>
            </a:bodyPr>
            <a:lstStyle/>
            <a:p>
              <a:pPr>
                <a:spcBef>
                  <a:spcPts val="0"/>
                </a:spcBef>
                <a:buNone/>
              </a:pPr>
              <a:r>
                <a:t/>
              </a:r>
              <a:endParaRPr/>
            </a:p>
          </p:txBody>
        </p:sp>
        <p:sp>
          <p:nvSpPr>
            <p:cNvPr id="335" name="Shape 335"/>
            <p:cNvSpPr txBox="1"/>
            <p:nvPr/>
          </p:nvSpPr>
          <p:spPr>
            <a:xfrm>
              <a:off y="798" x="3082407"/>
              <a:ext cy="1193150" cx="1988584"/>
            </a:xfrm>
            <a:prstGeom prst="rect">
              <a:avLst/>
            </a:prstGeom>
            <a:noFill/>
            <a:ln>
              <a:noFill/>
            </a:ln>
          </p:spPr>
          <p:txBody>
            <a:bodyPr bIns="135125" rIns="135125" lIns="135125" tIns="135125" anchor="ctr" anchorCtr="0">
              <a:normAutofit/>
            </a:bodyPr>
            <a:lstStyle/>
            <a:p>
              <a:pPr algn="ctr" rtl="0" lvl="0" marR="0" indent="0" marL="0">
                <a:lnSpc>
                  <a:spcPct val="90000"/>
                </a:lnSpc>
                <a:spcBef>
                  <a:spcPts val="0"/>
                </a:spcBef>
                <a:spcAft>
                  <a:spcPts val="665"/>
                </a:spcAft>
                <a:buSzPct val="25000"/>
                <a:buNone/>
              </a:pPr>
              <a:r>
                <a:rPr strike="noStrike" u="none" b="0" cap="none" baseline="0" sz="1900" lang="id-ID" i="0">
                  <a:solidFill>
                    <a:schemeClr val="lt1"/>
                  </a:solidFill>
                  <a:latin typeface="Verdana"/>
                  <a:ea typeface="Verdana"/>
                  <a:cs typeface="Verdana"/>
                  <a:sym typeface="Verdana"/>
                </a:rPr>
                <a:t>Penetapan Tema</a:t>
              </a:r>
            </a:p>
          </p:txBody>
        </p:sp>
        <p:sp>
          <p:nvSpPr>
            <p:cNvPr id="336" name="Shape 336"/>
            <p:cNvSpPr/>
            <p:nvPr/>
          </p:nvSpPr>
          <p:spPr>
            <a:xfrm>
              <a:off y="1192149" x="1630738"/>
              <a:ext cy="426774" cx="4891919"/>
            </a:xfrm>
            <a:custGeom>
              <a:pathLst>
                <a:path w="1" extrusionOk="0" h="1">
                  <a:moveTo>
                    <a:pt y="0" x="4891920"/>
                  </a:moveTo>
                  <a:lnTo>
                    <a:pt y="230487" x="4891920"/>
                  </a:lnTo>
                  <a:lnTo>
                    <a:pt y="230487" x="0"/>
                  </a:lnTo>
                  <a:lnTo>
                    <a:pt y="426774" x="0"/>
                  </a:lnTo>
                </a:path>
              </a:pathLst>
            </a:custGeom>
            <a:noFill/>
            <a:ln w="9525" cap="flat">
              <a:solidFill>
                <a:srgbClr val="5BB27B"/>
              </a:solidFill>
              <a:prstDash val="solid"/>
              <a:round/>
              <a:headEnd w="med" len="med" type="none"/>
              <a:tailEnd w="lg" len="lg" type="stealth"/>
            </a:ln>
          </p:spPr>
          <p:txBody>
            <a:bodyPr bIns="91425" rIns="91425" lIns="91425" tIns="91425" anchor="ctr" anchorCtr="0">
              <a:normAutofit/>
            </a:bodyPr>
            <a:lstStyle/>
            <a:p>
              <a:pPr>
                <a:spcBef>
                  <a:spcPts val="0"/>
                </a:spcBef>
                <a:buNone/>
              </a:pPr>
              <a:r>
                <a:t/>
              </a:r>
              <a:endParaRPr/>
            </a:p>
          </p:txBody>
        </p:sp>
        <p:sp>
          <p:nvSpPr>
            <p:cNvPr id="337" name="Shape 337"/>
            <p:cNvSpPr txBox="1"/>
            <p:nvPr/>
          </p:nvSpPr>
          <p:spPr>
            <a:xfrm>
              <a:off y="1403250" x="3953867"/>
              <a:ext cy="4573" cx="245662"/>
            </a:xfrm>
            <a:prstGeom prst="rect">
              <a:avLst/>
            </a:prstGeom>
            <a:noFill/>
            <a:ln>
              <a:noFill/>
            </a:ln>
          </p:spPr>
          <p:txBody>
            <a:bodyPr bIns="0" rIns="12700" lIns="12700" tIns="0" anchor="ctr" anchorCtr="0">
              <a:normAutofit/>
            </a:bodyPr>
            <a:lstStyle/>
            <a:p>
              <a:pPr algn="ctr" rtl="0" lvl="0" marR="0" indent="0" marL="0">
                <a:lnSpc>
                  <a:spcPct val="90000"/>
                </a:lnSpc>
                <a:spcBef>
                  <a:spcPts val="0"/>
                </a:spcBef>
                <a:spcAft>
                  <a:spcPts val="175"/>
                </a:spcAft>
                <a:buNone/>
              </a:pPr>
              <a:r>
                <a:t/>
              </a:r>
              <a:endParaRPr strike="noStrike" u="none" b="0" cap="none" baseline="0" sz="500" i="0">
                <a:solidFill>
                  <a:schemeClr val="dk1"/>
                </a:solidFill>
                <a:latin typeface="Verdana"/>
                <a:ea typeface="Verdana"/>
                <a:cs typeface="Verdana"/>
                <a:sym typeface="Verdana"/>
              </a:endParaRPr>
            </a:p>
          </p:txBody>
        </p:sp>
        <p:sp>
          <p:nvSpPr>
            <p:cNvPr id="338" name="Shape 338"/>
            <p:cNvSpPr/>
            <p:nvPr/>
          </p:nvSpPr>
          <p:spPr>
            <a:xfrm>
              <a:off y="798" x="5528367"/>
              <a:ext cy="1193150" cx="1988584"/>
            </a:xfrm>
            <a:prstGeom prst="rect">
              <a:avLst/>
            </a:prstGeom>
            <a:solidFill>
              <a:srgbClr val="5BB36E"/>
            </a:solidFill>
            <a:ln w="25400" cap="flat">
              <a:solidFill>
                <a:schemeClr val="lt1"/>
              </a:solidFill>
              <a:prstDash val="solid"/>
              <a:round/>
              <a:headEnd w="med" len="med" type="none"/>
              <a:tailEnd w="med" len="med" type="none"/>
            </a:ln>
          </p:spPr>
          <p:txBody>
            <a:bodyPr bIns="91425" rIns="91425" lIns="91425" tIns="91425" anchor="ctr" anchorCtr="0">
              <a:normAutofit/>
            </a:bodyPr>
            <a:lstStyle/>
            <a:p>
              <a:pPr>
                <a:spcBef>
                  <a:spcPts val="0"/>
                </a:spcBef>
                <a:buNone/>
              </a:pPr>
              <a:r>
                <a:t/>
              </a:r>
              <a:endParaRPr/>
            </a:p>
          </p:txBody>
        </p:sp>
        <p:sp>
          <p:nvSpPr>
            <p:cNvPr id="339" name="Shape 339"/>
            <p:cNvSpPr txBox="1"/>
            <p:nvPr/>
          </p:nvSpPr>
          <p:spPr>
            <a:xfrm>
              <a:off y="798" x="5528367"/>
              <a:ext cy="1193150" cx="1988584"/>
            </a:xfrm>
            <a:prstGeom prst="rect">
              <a:avLst/>
            </a:prstGeom>
            <a:noFill/>
            <a:ln>
              <a:noFill/>
            </a:ln>
          </p:spPr>
          <p:txBody>
            <a:bodyPr bIns="135125" rIns="135125" lIns="135125" tIns="135125" anchor="ctr" anchorCtr="0">
              <a:normAutofit/>
            </a:bodyPr>
            <a:lstStyle/>
            <a:p>
              <a:pPr algn="ctr" rtl="0" lvl="0" marR="0" indent="0" marL="0">
                <a:lnSpc>
                  <a:spcPct val="90000"/>
                </a:lnSpc>
                <a:spcBef>
                  <a:spcPts val="0"/>
                </a:spcBef>
                <a:spcAft>
                  <a:spcPts val="665"/>
                </a:spcAft>
                <a:buSzPct val="25000"/>
                <a:buNone/>
              </a:pPr>
              <a:r>
                <a:rPr strike="noStrike" u="none" b="0" cap="none" baseline="0" sz="1900" lang="id-ID" i="0">
                  <a:solidFill>
                    <a:schemeClr val="lt1"/>
                  </a:solidFill>
                  <a:latin typeface="Verdana"/>
                  <a:ea typeface="Verdana"/>
                  <a:cs typeface="Verdana"/>
                  <a:sym typeface="Verdana"/>
                </a:rPr>
                <a:t>Studi Awal</a:t>
              </a:r>
            </a:p>
          </p:txBody>
        </p:sp>
        <p:sp>
          <p:nvSpPr>
            <p:cNvPr id="340" name="Shape 340"/>
            <p:cNvSpPr/>
            <p:nvPr/>
          </p:nvSpPr>
          <p:spPr>
            <a:xfrm>
              <a:off y="2202178" x="2623232"/>
              <a:ext cy="91440" cx="426774"/>
            </a:xfrm>
            <a:custGeom>
              <a:pathLst>
                <a:path w="1" extrusionOk="0" h="1">
                  <a:moveTo>
                    <a:pt y="45720" x="0"/>
                  </a:moveTo>
                  <a:lnTo>
                    <a:pt y="45720" x="426774"/>
                  </a:lnTo>
                </a:path>
              </a:pathLst>
            </a:custGeom>
            <a:noFill/>
            <a:ln w="9525" cap="flat">
              <a:solidFill>
                <a:srgbClr val="5DAEA5"/>
              </a:solidFill>
              <a:prstDash val="solid"/>
              <a:round/>
              <a:headEnd w="med" len="med" type="none"/>
              <a:tailEnd w="lg" len="lg" type="stealth"/>
            </a:ln>
          </p:spPr>
          <p:txBody>
            <a:bodyPr bIns="91425" rIns="91425" lIns="91425" tIns="91425" anchor="ctr" anchorCtr="0">
              <a:normAutofit/>
            </a:bodyPr>
            <a:lstStyle/>
            <a:p>
              <a:pPr>
                <a:spcBef>
                  <a:spcPts val="0"/>
                </a:spcBef>
                <a:buNone/>
              </a:pPr>
              <a:r>
                <a:t/>
              </a:r>
              <a:endParaRPr/>
            </a:p>
          </p:txBody>
        </p:sp>
        <p:sp>
          <p:nvSpPr>
            <p:cNvPr id="341" name="Shape 341"/>
            <p:cNvSpPr txBox="1"/>
            <p:nvPr/>
          </p:nvSpPr>
          <p:spPr>
            <a:xfrm>
              <a:off y="2245613" x="2825184"/>
              <a:ext cy="4573" cx="22867"/>
            </a:xfrm>
            <a:prstGeom prst="rect">
              <a:avLst/>
            </a:prstGeom>
            <a:noFill/>
            <a:ln>
              <a:noFill/>
            </a:ln>
          </p:spPr>
          <p:txBody>
            <a:bodyPr bIns="0" rIns="12700" lIns="12700" tIns="0" anchor="ctr" anchorCtr="0">
              <a:normAutofit/>
            </a:bodyPr>
            <a:lstStyle/>
            <a:p>
              <a:pPr algn="ctr" rtl="0" lvl="0" marR="0" indent="0" marL="0">
                <a:lnSpc>
                  <a:spcPct val="90000"/>
                </a:lnSpc>
                <a:spcBef>
                  <a:spcPts val="0"/>
                </a:spcBef>
                <a:spcAft>
                  <a:spcPts val="175"/>
                </a:spcAft>
                <a:buNone/>
              </a:pPr>
              <a:r>
                <a:t/>
              </a:r>
              <a:endParaRPr strike="noStrike" u="none" b="0" cap="none" baseline="0" sz="500" i="0">
                <a:solidFill>
                  <a:schemeClr val="dk1"/>
                </a:solidFill>
                <a:latin typeface="Verdana"/>
                <a:ea typeface="Verdana"/>
                <a:cs typeface="Verdana"/>
                <a:sym typeface="Verdana"/>
              </a:endParaRPr>
            </a:p>
          </p:txBody>
        </p:sp>
        <p:sp>
          <p:nvSpPr>
            <p:cNvPr id="342" name="Shape 342"/>
            <p:cNvSpPr/>
            <p:nvPr/>
          </p:nvSpPr>
          <p:spPr>
            <a:xfrm>
              <a:off y="1651324" x="636445"/>
              <a:ext cy="1193150" cx="1988584"/>
            </a:xfrm>
            <a:prstGeom prst="rect">
              <a:avLst/>
            </a:prstGeom>
            <a:solidFill>
              <a:srgbClr val="5CB094"/>
            </a:solidFill>
            <a:ln w="25400" cap="flat">
              <a:solidFill>
                <a:schemeClr val="lt1"/>
              </a:solidFill>
              <a:prstDash val="solid"/>
              <a:round/>
              <a:headEnd w="med" len="med" type="none"/>
              <a:tailEnd w="med" len="med" type="none"/>
            </a:ln>
          </p:spPr>
          <p:txBody>
            <a:bodyPr bIns="91425" rIns="91425" lIns="91425" tIns="91425" anchor="ctr" anchorCtr="0">
              <a:normAutofit/>
            </a:bodyPr>
            <a:lstStyle/>
            <a:p>
              <a:pPr>
                <a:spcBef>
                  <a:spcPts val="0"/>
                </a:spcBef>
                <a:buNone/>
              </a:pPr>
              <a:r>
                <a:t/>
              </a:r>
              <a:endParaRPr/>
            </a:p>
          </p:txBody>
        </p:sp>
        <p:sp>
          <p:nvSpPr>
            <p:cNvPr id="343" name="Shape 343"/>
            <p:cNvSpPr txBox="1"/>
            <p:nvPr/>
          </p:nvSpPr>
          <p:spPr>
            <a:xfrm>
              <a:off y="1651324" x="636445"/>
              <a:ext cy="1193150" cx="1988584"/>
            </a:xfrm>
            <a:prstGeom prst="rect">
              <a:avLst/>
            </a:prstGeom>
            <a:noFill/>
            <a:ln>
              <a:noFill/>
            </a:ln>
          </p:spPr>
          <p:txBody>
            <a:bodyPr bIns="135125" rIns="135125" lIns="135125" tIns="135125" anchor="ctr" anchorCtr="0">
              <a:normAutofit/>
            </a:bodyPr>
            <a:lstStyle/>
            <a:p>
              <a:pPr algn="ctr" rtl="0" lvl="0" marR="0" indent="0" marL="0">
                <a:lnSpc>
                  <a:spcPct val="90000"/>
                </a:lnSpc>
                <a:spcBef>
                  <a:spcPts val="0"/>
                </a:spcBef>
                <a:spcAft>
                  <a:spcPts val="665"/>
                </a:spcAft>
                <a:buSzPct val="25000"/>
                <a:buNone/>
              </a:pPr>
              <a:r>
                <a:rPr strike="noStrike" u="none" b="0" cap="none" baseline="0" sz="1900" lang="id-ID" i="0">
                  <a:solidFill>
                    <a:schemeClr val="lt1"/>
                  </a:solidFill>
                  <a:latin typeface="Verdana"/>
                  <a:ea typeface="Verdana"/>
                  <a:cs typeface="Verdana"/>
                  <a:sym typeface="Verdana"/>
                </a:rPr>
                <a:t>Pembuatan Proposal</a:t>
              </a:r>
            </a:p>
          </p:txBody>
        </p:sp>
        <p:sp>
          <p:nvSpPr>
            <p:cNvPr id="344" name="Shape 344"/>
            <p:cNvSpPr/>
            <p:nvPr/>
          </p:nvSpPr>
          <p:spPr>
            <a:xfrm>
              <a:off y="2202178" x="5069192"/>
              <a:ext cy="91440" cx="426774"/>
            </a:xfrm>
            <a:custGeom>
              <a:pathLst>
                <a:path w="1" extrusionOk="0" h="1">
                  <a:moveTo>
                    <a:pt y="45720" x="0"/>
                  </a:moveTo>
                  <a:lnTo>
                    <a:pt y="45720" x="426774"/>
                  </a:lnTo>
                </a:path>
              </a:pathLst>
            </a:custGeom>
            <a:noFill/>
            <a:ln w="9525" cap="flat">
              <a:solidFill>
                <a:srgbClr val="5F8AA9"/>
              </a:solidFill>
              <a:prstDash val="solid"/>
              <a:round/>
              <a:headEnd w="med" len="med" type="none"/>
              <a:tailEnd w="lg" len="lg" type="stealth"/>
            </a:ln>
          </p:spPr>
          <p:txBody>
            <a:bodyPr bIns="91425" rIns="91425" lIns="91425" tIns="91425" anchor="ctr" anchorCtr="0">
              <a:normAutofit/>
            </a:bodyPr>
            <a:lstStyle/>
            <a:p>
              <a:pPr>
                <a:spcBef>
                  <a:spcPts val="0"/>
                </a:spcBef>
                <a:buNone/>
              </a:pPr>
              <a:r>
                <a:t/>
              </a:r>
              <a:endParaRPr/>
            </a:p>
          </p:txBody>
        </p:sp>
        <p:sp>
          <p:nvSpPr>
            <p:cNvPr id="345" name="Shape 345"/>
            <p:cNvSpPr txBox="1"/>
            <p:nvPr/>
          </p:nvSpPr>
          <p:spPr>
            <a:xfrm>
              <a:off y="2245613" x="5271144"/>
              <a:ext cy="4573" cx="22867"/>
            </a:xfrm>
            <a:prstGeom prst="rect">
              <a:avLst/>
            </a:prstGeom>
            <a:noFill/>
            <a:ln>
              <a:noFill/>
            </a:ln>
          </p:spPr>
          <p:txBody>
            <a:bodyPr bIns="0" rIns="12700" lIns="12700" tIns="0" anchor="ctr" anchorCtr="0">
              <a:normAutofit/>
            </a:bodyPr>
            <a:lstStyle/>
            <a:p>
              <a:pPr algn="ctr" rtl="0" lvl="0" marR="0" indent="0" marL="0">
                <a:lnSpc>
                  <a:spcPct val="90000"/>
                </a:lnSpc>
                <a:spcBef>
                  <a:spcPts val="0"/>
                </a:spcBef>
                <a:spcAft>
                  <a:spcPts val="175"/>
                </a:spcAft>
                <a:buNone/>
              </a:pPr>
              <a:r>
                <a:t/>
              </a:r>
              <a:endParaRPr strike="noStrike" u="none" b="0" cap="none" baseline="0" sz="500" i="0">
                <a:solidFill>
                  <a:schemeClr val="dk1"/>
                </a:solidFill>
                <a:latin typeface="Verdana"/>
                <a:ea typeface="Verdana"/>
                <a:cs typeface="Verdana"/>
                <a:sym typeface="Verdana"/>
              </a:endParaRPr>
            </a:p>
          </p:txBody>
        </p:sp>
        <p:sp>
          <p:nvSpPr>
            <p:cNvPr id="346" name="Shape 346"/>
            <p:cNvSpPr/>
            <p:nvPr/>
          </p:nvSpPr>
          <p:spPr>
            <a:xfrm>
              <a:off y="1651324" x="3082407"/>
              <a:ext cy="1193150" cx="1988584"/>
            </a:xfrm>
            <a:prstGeom prst="rect">
              <a:avLst/>
            </a:prstGeom>
            <a:solidFill>
              <a:srgbClr val="5EA2AC"/>
            </a:solidFill>
            <a:ln w="25400" cap="flat">
              <a:solidFill>
                <a:schemeClr val="lt1"/>
              </a:solidFill>
              <a:prstDash val="solid"/>
              <a:round/>
              <a:headEnd w="med" len="med" type="none"/>
              <a:tailEnd w="med" len="med" type="none"/>
            </a:ln>
          </p:spPr>
          <p:txBody>
            <a:bodyPr bIns="91425" rIns="91425" lIns="91425" tIns="91425" anchor="ctr" anchorCtr="0">
              <a:normAutofit/>
            </a:bodyPr>
            <a:lstStyle/>
            <a:p>
              <a:pPr>
                <a:spcBef>
                  <a:spcPts val="0"/>
                </a:spcBef>
                <a:buNone/>
              </a:pPr>
              <a:r>
                <a:t/>
              </a:r>
              <a:endParaRPr/>
            </a:p>
          </p:txBody>
        </p:sp>
        <p:sp>
          <p:nvSpPr>
            <p:cNvPr id="347" name="Shape 347"/>
            <p:cNvSpPr txBox="1"/>
            <p:nvPr/>
          </p:nvSpPr>
          <p:spPr>
            <a:xfrm>
              <a:off y="1651324" x="3082407"/>
              <a:ext cy="1193150" cx="1988584"/>
            </a:xfrm>
            <a:prstGeom prst="rect">
              <a:avLst/>
            </a:prstGeom>
            <a:noFill/>
            <a:ln>
              <a:noFill/>
            </a:ln>
          </p:spPr>
          <p:txBody>
            <a:bodyPr bIns="135125" rIns="135125" lIns="135125" tIns="135125" anchor="ctr" anchorCtr="0">
              <a:normAutofit/>
            </a:bodyPr>
            <a:lstStyle/>
            <a:p>
              <a:pPr algn="ctr" rtl="0" lvl="0" marR="0" indent="0" marL="0">
                <a:lnSpc>
                  <a:spcPct val="90000"/>
                </a:lnSpc>
                <a:spcBef>
                  <a:spcPts val="0"/>
                </a:spcBef>
                <a:spcAft>
                  <a:spcPts val="665"/>
                </a:spcAft>
                <a:buSzPct val="25000"/>
                <a:buNone/>
              </a:pPr>
              <a:r>
                <a:rPr strike="noStrike" u="none" b="0" cap="none" baseline="0" sz="1900" lang="id-ID" i="0">
                  <a:solidFill>
                    <a:schemeClr val="lt1"/>
                  </a:solidFill>
                  <a:latin typeface="Verdana"/>
                  <a:ea typeface="Verdana"/>
                  <a:cs typeface="Verdana"/>
                  <a:sym typeface="Verdana"/>
                </a:rPr>
                <a:t>Pengajuan dan Penilaian Proposasl</a:t>
              </a:r>
            </a:p>
          </p:txBody>
        </p:sp>
        <p:sp>
          <p:nvSpPr>
            <p:cNvPr id="348" name="Shape 348"/>
            <p:cNvSpPr/>
            <p:nvPr/>
          </p:nvSpPr>
          <p:spPr>
            <a:xfrm>
              <a:off y="2842675" x="1630738"/>
              <a:ext cy="426774" cx="4891919"/>
            </a:xfrm>
            <a:custGeom>
              <a:pathLst>
                <a:path w="1" extrusionOk="0" h="1">
                  <a:moveTo>
                    <a:pt y="0" x="4891920"/>
                  </a:moveTo>
                  <a:lnTo>
                    <a:pt y="230487" x="4891920"/>
                  </a:lnTo>
                  <a:lnTo>
                    <a:pt y="230487" x="0"/>
                  </a:lnTo>
                  <a:lnTo>
                    <a:pt y="426774" x="0"/>
                  </a:lnTo>
                </a:path>
              </a:pathLst>
            </a:custGeom>
            <a:noFill/>
            <a:ln w="9525" cap="flat">
              <a:solidFill>
                <a:srgbClr val="6165A5"/>
              </a:solidFill>
              <a:prstDash val="solid"/>
              <a:round/>
              <a:headEnd w="med" len="med" type="none"/>
              <a:tailEnd w="lg" len="lg" type="stealth"/>
            </a:ln>
          </p:spPr>
          <p:txBody>
            <a:bodyPr bIns="91425" rIns="91425" lIns="91425" tIns="91425" anchor="ctr" anchorCtr="0">
              <a:normAutofit/>
            </a:bodyPr>
            <a:lstStyle/>
            <a:p>
              <a:pPr>
                <a:spcBef>
                  <a:spcPts val="0"/>
                </a:spcBef>
                <a:buNone/>
              </a:pPr>
              <a:r>
                <a:t/>
              </a:r>
              <a:endParaRPr/>
            </a:p>
          </p:txBody>
        </p:sp>
        <p:sp>
          <p:nvSpPr>
            <p:cNvPr id="349" name="Shape 349"/>
            <p:cNvSpPr txBox="1"/>
            <p:nvPr/>
          </p:nvSpPr>
          <p:spPr>
            <a:xfrm>
              <a:off y="3053775" x="3953867"/>
              <a:ext cy="4573" cx="245662"/>
            </a:xfrm>
            <a:prstGeom prst="rect">
              <a:avLst/>
            </a:prstGeom>
            <a:noFill/>
            <a:ln>
              <a:noFill/>
            </a:ln>
          </p:spPr>
          <p:txBody>
            <a:bodyPr bIns="0" rIns="12700" lIns="12700" tIns="0" anchor="ctr" anchorCtr="0">
              <a:normAutofit/>
            </a:bodyPr>
            <a:lstStyle/>
            <a:p>
              <a:pPr algn="ctr" rtl="0" lvl="0" marR="0" indent="0" marL="0">
                <a:lnSpc>
                  <a:spcPct val="90000"/>
                </a:lnSpc>
                <a:spcBef>
                  <a:spcPts val="0"/>
                </a:spcBef>
                <a:spcAft>
                  <a:spcPts val="175"/>
                </a:spcAft>
                <a:buNone/>
              </a:pPr>
              <a:r>
                <a:t/>
              </a:r>
              <a:endParaRPr strike="noStrike" u="none" b="0" cap="none" baseline="0" sz="500" i="0">
                <a:solidFill>
                  <a:schemeClr val="dk1"/>
                </a:solidFill>
                <a:latin typeface="Verdana"/>
                <a:ea typeface="Verdana"/>
                <a:cs typeface="Verdana"/>
                <a:sym typeface="Verdana"/>
              </a:endParaRPr>
            </a:p>
          </p:txBody>
        </p:sp>
        <p:sp>
          <p:nvSpPr>
            <p:cNvPr id="350" name="Shape 350"/>
            <p:cNvSpPr/>
            <p:nvPr/>
          </p:nvSpPr>
          <p:spPr>
            <a:xfrm>
              <a:off y="1651324" x="5528367"/>
              <a:ext cy="1193150" cx="1988584"/>
            </a:xfrm>
            <a:prstGeom prst="rect">
              <a:avLst/>
            </a:prstGeom>
            <a:solidFill>
              <a:srgbClr val="607FA8"/>
            </a:solidFill>
            <a:ln w="25400" cap="flat">
              <a:solidFill>
                <a:schemeClr val="lt1"/>
              </a:solidFill>
              <a:prstDash val="solid"/>
              <a:round/>
              <a:headEnd w="med" len="med" type="none"/>
              <a:tailEnd w="med" len="med" type="none"/>
            </a:ln>
          </p:spPr>
          <p:txBody>
            <a:bodyPr bIns="91425" rIns="91425" lIns="91425" tIns="91425" anchor="ctr" anchorCtr="0">
              <a:normAutofit/>
            </a:bodyPr>
            <a:lstStyle/>
            <a:p>
              <a:pPr>
                <a:spcBef>
                  <a:spcPts val="0"/>
                </a:spcBef>
                <a:buNone/>
              </a:pPr>
              <a:r>
                <a:t/>
              </a:r>
              <a:endParaRPr/>
            </a:p>
          </p:txBody>
        </p:sp>
        <p:sp>
          <p:nvSpPr>
            <p:cNvPr id="351" name="Shape 351"/>
            <p:cNvSpPr txBox="1"/>
            <p:nvPr/>
          </p:nvSpPr>
          <p:spPr>
            <a:xfrm>
              <a:off y="1651324" x="5528367"/>
              <a:ext cy="1193150" cx="1988584"/>
            </a:xfrm>
            <a:prstGeom prst="rect">
              <a:avLst/>
            </a:prstGeom>
            <a:noFill/>
            <a:ln>
              <a:noFill/>
            </a:ln>
          </p:spPr>
          <p:txBody>
            <a:bodyPr bIns="135125" rIns="135125" lIns="135125" tIns="135125" anchor="ctr" anchorCtr="0">
              <a:normAutofit/>
            </a:bodyPr>
            <a:lstStyle/>
            <a:p>
              <a:pPr algn="ctr" rtl="0" lvl="0" marR="0" indent="0" marL="0">
                <a:lnSpc>
                  <a:spcPct val="90000"/>
                </a:lnSpc>
                <a:spcBef>
                  <a:spcPts val="0"/>
                </a:spcBef>
                <a:spcAft>
                  <a:spcPts val="665"/>
                </a:spcAft>
                <a:buSzPct val="25000"/>
                <a:buNone/>
              </a:pPr>
              <a:r>
                <a:rPr strike="noStrike" u="none" b="0" cap="none" baseline="0" sz="1900" lang="id-ID" i="0">
                  <a:solidFill>
                    <a:schemeClr val="lt1"/>
                  </a:solidFill>
                  <a:latin typeface="Verdana"/>
                  <a:ea typeface="Verdana"/>
                  <a:cs typeface="Verdana"/>
                  <a:sym typeface="Verdana"/>
                </a:rPr>
                <a:t>Pelaksanaan Kegiatan</a:t>
              </a:r>
            </a:p>
          </p:txBody>
        </p:sp>
        <p:sp>
          <p:nvSpPr>
            <p:cNvPr id="352" name="Shape 352"/>
            <p:cNvSpPr/>
            <p:nvPr/>
          </p:nvSpPr>
          <p:spPr>
            <a:xfrm>
              <a:off y="3852705" x="2623232"/>
              <a:ext cy="91440" cx="426774"/>
            </a:xfrm>
            <a:custGeom>
              <a:pathLst>
                <a:path w="1" extrusionOk="0" h="1">
                  <a:moveTo>
                    <a:pt y="45720" x="0"/>
                  </a:moveTo>
                  <a:lnTo>
                    <a:pt y="45720" x="426774"/>
                  </a:lnTo>
                </a:path>
              </a:pathLst>
            </a:custGeom>
            <a:noFill/>
            <a:ln w="9525" cap="flat">
              <a:solidFill>
                <a:srgbClr val="7F63A1"/>
              </a:solidFill>
              <a:prstDash val="solid"/>
              <a:round/>
              <a:headEnd w="med" len="med" type="none"/>
              <a:tailEnd w="lg" len="lg" type="stealth"/>
            </a:ln>
          </p:spPr>
          <p:txBody>
            <a:bodyPr bIns="91425" rIns="91425" lIns="91425" tIns="91425" anchor="ctr" anchorCtr="0">
              <a:normAutofit/>
            </a:bodyPr>
            <a:lstStyle/>
            <a:p>
              <a:pPr>
                <a:spcBef>
                  <a:spcPts val="0"/>
                </a:spcBef>
                <a:buNone/>
              </a:pPr>
              <a:r>
                <a:t/>
              </a:r>
              <a:endParaRPr/>
            </a:p>
          </p:txBody>
        </p:sp>
        <p:sp>
          <p:nvSpPr>
            <p:cNvPr id="353" name="Shape 353"/>
            <p:cNvSpPr txBox="1"/>
            <p:nvPr/>
          </p:nvSpPr>
          <p:spPr>
            <a:xfrm>
              <a:off y="3896139" x="2825184"/>
              <a:ext cy="4573" cx="22867"/>
            </a:xfrm>
            <a:prstGeom prst="rect">
              <a:avLst/>
            </a:prstGeom>
            <a:noFill/>
            <a:ln>
              <a:noFill/>
            </a:ln>
          </p:spPr>
          <p:txBody>
            <a:bodyPr bIns="0" rIns="12700" lIns="12700" tIns="0" anchor="ctr" anchorCtr="0">
              <a:normAutofit/>
            </a:bodyPr>
            <a:lstStyle/>
            <a:p>
              <a:pPr algn="ctr" rtl="0" lvl="0" marR="0" indent="0" marL="0">
                <a:lnSpc>
                  <a:spcPct val="90000"/>
                </a:lnSpc>
                <a:spcBef>
                  <a:spcPts val="0"/>
                </a:spcBef>
                <a:spcAft>
                  <a:spcPts val="175"/>
                </a:spcAft>
                <a:buNone/>
              </a:pPr>
              <a:r>
                <a:t/>
              </a:r>
              <a:endParaRPr strike="noStrike" u="none" b="0" cap="none" baseline="0" sz="500" i="0">
                <a:solidFill>
                  <a:schemeClr val="dk1"/>
                </a:solidFill>
                <a:latin typeface="Verdana"/>
                <a:ea typeface="Verdana"/>
                <a:cs typeface="Verdana"/>
                <a:sym typeface="Verdana"/>
              </a:endParaRPr>
            </a:p>
          </p:txBody>
        </p:sp>
        <p:sp>
          <p:nvSpPr>
            <p:cNvPr id="354" name="Shape 354"/>
            <p:cNvSpPr/>
            <p:nvPr/>
          </p:nvSpPr>
          <p:spPr>
            <a:xfrm>
              <a:off y="3301850" x="636445"/>
              <a:ext cy="1193150" cx="1988584"/>
            </a:xfrm>
            <a:prstGeom prst="rect">
              <a:avLst/>
            </a:prstGeom>
            <a:solidFill>
              <a:srgbClr val="6161A5"/>
            </a:solidFill>
            <a:ln w="25400" cap="flat">
              <a:solidFill>
                <a:schemeClr val="lt1"/>
              </a:solidFill>
              <a:prstDash val="solid"/>
              <a:round/>
              <a:headEnd w="med" len="med" type="none"/>
              <a:tailEnd w="med" len="med" type="none"/>
            </a:ln>
          </p:spPr>
          <p:txBody>
            <a:bodyPr bIns="91425" rIns="91425" lIns="91425" tIns="91425" anchor="ctr" anchorCtr="0">
              <a:normAutofit/>
            </a:bodyPr>
            <a:lstStyle/>
            <a:p>
              <a:pPr>
                <a:spcBef>
                  <a:spcPts val="0"/>
                </a:spcBef>
                <a:buNone/>
              </a:pPr>
              <a:r>
                <a:t/>
              </a:r>
              <a:endParaRPr/>
            </a:p>
          </p:txBody>
        </p:sp>
        <p:sp>
          <p:nvSpPr>
            <p:cNvPr id="355" name="Shape 355"/>
            <p:cNvSpPr txBox="1"/>
            <p:nvPr/>
          </p:nvSpPr>
          <p:spPr>
            <a:xfrm>
              <a:off y="3301850" x="636445"/>
              <a:ext cy="1193150" cx="1988584"/>
            </a:xfrm>
            <a:prstGeom prst="rect">
              <a:avLst/>
            </a:prstGeom>
            <a:noFill/>
            <a:ln>
              <a:noFill/>
            </a:ln>
          </p:spPr>
          <p:txBody>
            <a:bodyPr bIns="135125" rIns="135125" lIns="135125" tIns="135125" anchor="ctr" anchorCtr="0">
              <a:normAutofit/>
            </a:bodyPr>
            <a:lstStyle/>
            <a:p>
              <a:pPr algn="ctr" rtl="0" lvl="0" marR="0" indent="0" marL="0">
                <a:lnSpc>
                  <a:spcPct val="90000"/>
                </a:lnSpc>
                <a:spcBef>
                  <a:spcPts val="0"/>
                </a:spcBef>
                <a:spcAft>
                  <a:spcPts val="665"/>
                </a:spcAft>
                <a:buSzPct val="25000"/>
                <a:buNone/>
              </a:pPr>
              <a:r>
                <a:rPr strike="noStrike" u="none" b="0" cap="none" baseline="0" sz="1900" lang="id-ID" i="0">
                  <a:solidFill>
                    <a:schemeClr val="lt1"/>
                  </a:solidFill>
                  <a:latin typeface="Verdana"/>
                  <a:ea typeface="Verdana"/>
                  <a:cs typeface="Verdana"/>
                  <a:sym typeface="Verdana"/>
                </a:rPr>
                <a:t>Evaluasi dan Analisa Kegiatan</a:t>
              </a:r>
            </a:p>
          </p:txBody>
        </p:sp>
        <p:sp>
          <p:nvSpPr>
            <p:cNvPr id="356" name="Shape 356"/>
            <p:cNvSpPr/>
            <p:nvPr/>
          </p:nvSpPr>
          <p:spPr>
            <a:xfrm>
              <a:off y="3301850" x="3082407"/>
              <a:ext cy="1193150" cx="1988584"/>
            </a:xfrm>
            <a:prstGeom prst="rect">
              <a:avLst/>
            </a:prstGeom>
            <a:solidFill>
              <a:srgbClr val="7F63A1"/>
            </a:solidFill>
            <a:ln w="25400" cap="flat">
              <a:solidFill>
                <a:schemeClr val="lt1"/>
              </a:solidFill>
              <a:prstDash val="solid"/>
              <a:round/>
              <a:headEnd w="med" len="med" type="none"/>
              <a:tailEnd w="med" len="med" type="none"/>
            </a:ln>
          </p:spPr>
          <p:txBody>
            <a:bodyPr bIns="91425" rIns="91425" lIns="91425" tIns="91425" anchor="ctr" anchorCtr="0">
              <a:normAutofit/>
            </a:bodyPr>
            <a:lstStyle/>
            <a:p>
              <a:pPr>
                <a:spcBef>
                  <a:spcPts val="0"/>
                </a:spcBef>
                <a:buNone/>
              </a:pPr>
              <a:r>
                <a:t/>
              </a:r>
              <a:endParaRPr/>
            </a:p>
          </p:txBody>
        </p:sp>
        <p:sp>
          <p:nvSpPr>
            <p:cNvPr id="357" name="Shape 357"/>
            <p:cNvSpPr txBox="1"/>
            <p:nvPr/>
          </p:nvSpPr>
          <p:spPr>
            <a:xfrm>
              <a:off y="3301850" x="3082407"/>
              <a:ext cy="1193150" cx="1988584"/>
            </a:xfrm>
            <a:prstGeom prst="rect">
              <a:avLst/>
            </a:prstGeom>
            <a:noFill/>
            <a:ln>
              <a:noFill/>
            </a:ln>
          </p:spPr>
          <p:txBody>
            <a:bodyPr bIns="135125" rIns="135125" lIns="135125" tIns="135125" anchor="ctr" anchorCtr="0">
              <a:normAutofit/>
            </a:bodyPr>
            <a:lstStyle/>
            <a:p>
              <a:pPr algn="ctr" rtl="0" lvl="0" marR="0" indent="0" marL="0">
                <a:lnSpc>
                  <a:spcPct val="90000"/>
                </a:lnSpc>
                <a:spcBef>
                  <a:spcPts val="0"/>
                </a:spcBef>
                <a:spcAft>
                  <a:spcPts val="665"/>
                </a:spcAft>
                <a:buSzPct val="25000"/>
                <a:buNone/>
              </a:pPr>
              <a:r>
                <a:rPr strike="noStrike" u="none" b="0" cap="none" baseline="0" sz="1900" lang="id-ID" i="0">
                  <a:solidFill>
                    <a:schemeClr val="lt1"/>
                  </a:solidFill>
                  <a:latin typeface="Verdana"/>
                  <a:ea typeface="Verdana"/>
                  <a:cs typeface="Verdana"/>
                  <a:sym typeface="Verdana"/>
                </a:rPr>
                <a:t>Pelaporan Akhir</a:t>
              </a:r>
            </a:p>
          </p:txBody>
        </p:sp>
      </p:grpSp>
      <p:sp>
        <p:nvSpPr>
          <p:cNvPr id="358" name="Shape 358"/>
          <p:cNvSpPr txBox="1"/>
          <p:nvPr>
            <p:ph type="title"/>
          </p:nvPr>
        </p:nvSpPr>
        <p:spPr>
          <a:xfrm>
            <a:off y="228600" x="3671248"/>
            <a:ext cy="990599" cx="5094799"/>
          </a:xfrm>
          <a:prstGeom prst="rect">
            <a:avLst/>
          </a:prstGeom>
          <a:noFill/>
          <a:ln>
            <a:noFill/>
          </a:ln>
        </p:spPr>
        <p:txBody>
          <a:bodyPr bIns="45700" rIns="91425" lIns="91425" tIns="45700" anchor="ctr" anchorCtr="0">
            <a:normAutofit/>
          </a:bodyPr>
          <a:lstStyle/>
          <a:p>
            <a:pPr algn="l" rtl="0" lvl="0" marR="0" indent="0" marL="0">
              <a:spcBef>
                <a:spcPts val="0"/>
              </a:spcBef>
              <a:spcAft>
                <a:spcPts val="0"/>
              </a:spcAft>
              <a:buSzPct val="25000"/>
              <a:buNone/>
            </a:pPr>
            <a:r>
              <a:rPr strike="noStrike" u="none" b="1" cap="none" baseline="0" sz="2800" lang="id-ID" i="0">
                <a:solidFill>
                  <a:schemeClr val="lt1"/>
                </a:solidFill>
                <a:latin typeface="Verdana"/>
                <a:ea typeface="Verdana"/>
                <a:cs typeface="Verdana"/>
                <a:sym typeface="Verdana"/>
              </a:rPr>
              <a:t>Alur Proses</a:t>
            </a:r>
          </a:p>
        </p:txBody>
      </p:sp>
      <p:sp>
        <p:nvSpPr>
          <p:cNvPr id="359" name="Shape 359"/>
          <p:cNvSpPr txBox="1"/>
          <p:nvPr>
            <p:ph idx="12" type="sldNum"/>
          </p:nvPr>
        </p:nvSpPr>
        <p:spPr>
          <a:xfrm>
            <a:off y="6451885" x="389908"/>
            <a:ext cy="365125" cx="358775"/>
          </a:xfrm>
          <a:prstGeom prst="rect">
            <a:avLst/>
          </a:prstGeom>
          <a:noFill/>
          <a:ln>
            <a:noFill/>
          </a:ln>
        </p:spPr>
        <p:txBody>
          <a:bodyPr bIns="45700" rIns="91425" lIns="0" tIns="45700" anchor="ctr" anchorCtr="0">
            <a:normAutofit/>
          </a:bodyPr>
          <a:lstStyle/>
          <a:p>
            <a:pPr algn="l" rtl="0" lvl="0" marR="0" indent="0" marL="0">
              <a:spcBef>
                <a:spcPts val="0"/>
              </a:spcBef>
              <a:spcAft>
                <a:spcPts val="0"/>
              </a:spcAft>
              <a:buSzPct val="25000"/>
              <a:buNone/>
            </a:pPr>
            <a:r>
              <a:rPr lang="id-ID"/>
              <a:t> </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3" name="Shape 363"/>
        <p:cNvGrpSpPr/>
        <p:nvPr/>
      </p:nvGrpSpPr>
      <p:grpSpPr>
        <a:xfrm>
          <a:off y="0" x="0"/>
          <a:ext cy="0" cx="0"/>
          <a:chOff y="0" x="0"/>
          <a:chExt cy="0" cx="0"/>
        </a:xfrm>
      </p:grpSpPr>
      <p:sp>
        <p:nvSpPr>
          <p:cNvPr id="364" name="Shape 364"/>
          <p:cNvSpPr txBox="1"/>
          <p:nvPr>
            <p:ph type="title"/>
          </p:nvPr>
        </p:nvSpPr>
        <p:spPr>
          <a:xfrm>
            <a:off y="228600" x="3753133"/>
            <a:ext cy="990599" cx="5012913"/>
          </a:xfrm>
          <a:prstGeom prst="rect">
            <a:avLst/>
          </a:prstGeom>
          <a:noFill/>
          <a:ln>
            <a:noFill/>
          </a:ln>
        </p:spPr>
        <p:txBody>
          <a:bodyPr bIns="45700" rIns="91425" lIns="91425" tIns="45700" anchor="ctr" anchorCtr="0">
            <a:normAutofit/>
          </a:bodyPr>
          <a:lstStyle/>
          <a:p>
            <a:pPr algn="l" rtl="0" lvl="0" marR="0" indent="0" marL="0">
              <a:spcBef>
                <a:spcPts val="0"/>
              </a:spcBef>
              <a:spcAft>
                <a:spcPts val="0"/>
              </a:spcAft>
              <a:buSzPct val="25000"/>
              <a:buNone/>
            </a:pPr>
            <a:r>
              <a:rPr strike="noStrike" u="none" b="1" cap="none" baseline="0" sz="2800" lang="id-ID" i="0">
                <a:solidFill>
                  <a:schemeClr val="lt1"/>
                </a:solidFill>
                <a:latin typeface="Verdana"/>
                <a:ea typeface="Verdana"/>
                <a:cs typeface="Verdana"/>
                <a:sym typeface="Verdana"/>
              </a:rPr>
              <a:t>Time-Line (tentative)</a:t>
            </a:r>
          </a:p>
        </p:txBody>
      </p:sp>
      <p:sp>
        <p:nvSpPr>
          <p:cNvPr id="365" name="Shape 365"/>
          <p:cNvSpPr txBox="1"/>
          <p:nvPr>
            <p:ph idx="12" type="sldNum"/>
          </p:nvPr>
        </p:nvSpPr>
        <p:spPr>
          <a:xfrm>
            <a:off y="6451885" x="389908"/>
            <a:ext cy="365125" cx="358775"/>
          </a:xfrm>
          <a:prstGeom prst="rect">
            <a:avLst/>
          </a:prstGeom>
          <a:noFill/>
          <a:ln>
            <a:noFill/>
          </a:ln>
        </p:spPr>
        <p:txBody>
          <a:bodyPr bIns="45700" rIns="91425" lIns="0" tIns="45700" anchor="ctr" anchorCtr="0">
            <a:normAutofit/>
          </a:bodyPr>
          <a:lstStyle/>
          <a:p>
            <a:pPr algn="l" rtl="0" lvl="0" marR="0" indent="0" marL="0">
              <a:spcBef>
                <a:spcPts val="0"/>
              </a:spcBef>
              <a:spcAft>
                <a:spcPts val="0"/>
              </a:spcAft>
              <a:buSzPct val="25000"/>
              <a:buNone/>
            </a:pPr>
            <a:r>
              <a:rPr lang="id-ID"/>
              <a:t> </a:t>
            </a:r>
          </a:p>
        </p:txBody>
      </p:sp>
      <p:grpSp>
        <p:nvGrpSpPr>
          <p:cNvPr id="366" name="Shape 366"/>
          <p:cNvGrpSpPr/>
          <p:nvPr/>
        </p:nvGrpSpPr>
        <p:grpSpPr>
          <a:xfrm>
            <a:off y="1602192" x="1187114"/>
            <a:ext cy="4491813" cx="7004717"/>
            <a:chOff y="1992" x="574339"/>
            <a:chExt cy="4491813" cx="7004717"/>
          </a:xfrm>
        </p:grpSpPr>
        <p:sp>
          <p:nvSpPr>
            <p:cNvPr id="367" name="Shape 367"/>
            <p:cNvSpPr/>
            <p:nvPr/>
          </p:nvSpPr>
          <p:spPr>
            <a:xfrm>
              <a:off y="898611" x="3713669"/>
              <a:ext cy="91440" cx="691858"/>
            </a:xfrm>
            <a:custGeom>
              <a:pathLst>
                <a:path w="1" extrusionOk="0" h="1">
                  <a:moveTo>
                    <a:pt y="45720" x="0"/>
                  </a:moveTo>
                  <a:lnTo>
                    <a:pt y="45720" x="691859"/>
                  </a:lnTo>
                </a:path>
              </a:pathLst>
            </a:custGeom>
            <a:noFill/>
            <a:ln w="9525" cap="flat">
              <a:solidFill>
                <a:schemeClr val="accent3"/>
              </a:solidFill>
              <a:prstDash val="solid"/>
              <a:round/>
              <a:headEnd w="med" len="med" type="none"/>
              <a:tailEnd w="lg" len="lg" type="stealth"/>
            </a:ln>
          </p:spPr>
          <p:txBody>
            <a:bodyPr bIns="91425" rIns="91425" lIns="91425" tIns="91425" anchor="ctr" anchorCtr="0">
              <a:normAutofit/>
            </a:bodyPr>
            <a:lstStyle/>
            <a:p>
              <a:pPr>
                <a:spcBef>
                  <a:spcPts val="0"/>
                </a:spcBef>
                <a:buNone/>
              </a:pPr>
              <a:r>
                <a:t/>
              </a:r>
              <a:endParaRPr/>
            </a:p>
          </p:txBody>
        </p:sp>
        <p:sp>
          <p:nvSpPr>
            <p:cNvPr id="368" name="Shape 368"/>
            <p:cNvSpPr txBox="1"/>
            <p:nvPr/>
          </p:nvSpPr>
          <p:spPr>
            <a:xfrm>
              <a:off y="940719" x="4041537"/>
              <a:ext cy="7223" cx="36121"/>
            </a:xfrm>
            <a:prstGeom prst="rect">
              <a:avLst/>
            </a:prstGeom>
            <a:noFill/>
            <a:ln>
              <a:noFill/>
            </a:ln>
          </p:spPr>
          <p:txBody>
            <a:bodyPr bIns="0" rIns="12700" lIns="12700" tIns="0" anchor="ctr" anchorCtr="0">
              <a:normAutofit/>
            </a:bodyPr>
            <a:lstStyle/>
            <a:p>
              <a:pPr algn="ctr" rtl="0" lvl="0" marR="0" indent="0" marL="0">
                <a:lnSpc>
                  <a:spcPct val="90000"/>
                </a:lnSpc>
                <a:spcBef>
                  <a:spcPts val="0"/>
                </a:spcBef>
                <a:spcAft>
                  <a:spcPts val="175"/>
                </a:spcAft>
                <a:buNone/>
              </a:pPr>
              <a:r>
                <a:t/>
              </a:r>
              <a:endParaRPr strike="noStrike" u="none" b="0" cap="none" baseline="0" sz="500" i="0">
                <a:solidFill>
                  <a:schemeClr val="dk1"/>
                </a:solidFill>
                <a:latin typeface="Verdana"/>
                <a:ea typeface="Verdana"/>
                <a:cs typeface="Verdana"/>
                <a:sym typeface="Verdana"/>
              </a:endParaRPr>
            </a:p>
          </p:txBody>
        </p:sp>
        <p:sp>
          <p:nvSpPr>
            <p:cNvPr id="369" name="Shape 369"/>
            <p:cNvSpPr/>
            <p:nvPr/>
          </p:nvSpPr>
          <p:spPr>
            <a:xfrm>
              <a:off y="1992" x="574339"/>
              <a:ext cy="1884677" cx="3141128"/>
            </a:xfrm>
            <a:prstGeom prst="rect">
              <a:avLst/>
            </a:prstGeom>
            <a:solidFill>
              <a:schemeClr val="accent3"/>
            </a:solidFill>
            <a:ln w="25400" cap="flat">
              <a:solidFill>
                <a:schemeClr val="lt1"/>
              </a:solidFill>
              <a:prstDash val="solid"/>
              <a:round/>
              <a:headEnd w="med" len="med" type="none"/>
              <a:tailEnd w="med" len="med" type="none"/>
            </a:ln>
          </p:spPr>
          <p:txBody>
            <a:bodyPr bIns="91425" rIns="91425" lIns="91425" tIns="91425" anchor="ctr" anchorCtr="0">
              <a:normAutofit/>
            </a:bodyPr>
            <a:lstStyle/>
            <a:p>
              <a:pPr>
                <a:spcBef>
                  <a:spcPts val="0"/>
                </a:spcBef>
                <a:buNone/>
              </a:pPr>
              <a:r>
                <a:t/>
              </a:r>
              <a:endParaRPr/>
            </a:p>
          </p:txBody>
        </p:sp>
        <p:sp>
          <p:nvSpPr>
            <p:cNvPr id="370" name="Shape 370"/>
            <p:cNvSpPr txBox="1"/>
            <p:nvPr/>
          </p:nvSpPr>
          <p:spPr>
            <a:xfrm>
              <a:off y="1992" x="574339"/>
              <a:ext cy="1884677" cx="3141128"/>
            </a:xfrm>
            <a:prstGeom prst="rect">
              <a:avLst/>
            </a:prstGeom>
            <a:noFill/>
            <a:ln>
              <a:noFill/>
            </a:ln>
          </p:spPr>
          <p:txBody>
            <a:bodyPr bIns="192000" rIns="192000" lIns="192000" tIns="192000" anchor="ctr" anchorCtr="0">
              <a:normAutofit/>
            </a:bodyPr>
            <a:lstStyle/>
            <a:p>
              <a:pPr algn="ctr" rtl="0" lvl="0" marR="0" indent="0" marL="0">
                <a:lnSpc>
                  <a:spcPct val="90000"/>
                </a:lnSpc>
                <a:spcBef>
                  <a:spcPts val="0"/>
                </a:spcBef>
                <a:spcAft>
                  <a:spcPts val="945"/>
                </a:spcAft>
                <a:buSzPct val="25000"/>
                <a:buNone/>
              </a:pPr>
              <a:r>
                <a:rPr strike="noStrike" u="none" b="0" cap="none" baseline="0" sz="2700" lang="id-ID" i="0">
                  <a:solidFill>
                    <a:schemeClr val="lt1"/>
                  </a:solidFill>
                  <a:latin typeface="Verdana"/>
                  <a:ea typeface="Verdana"/>
                  <a:cs typeface="Verdana"/>
                  <a:sym typeface="Verdana"/>
                </a:rPr>
                <a:t>Penyampaian Tugas Besar: Minggu ke-2</a:t>
              </a:r>
            </a:p>
          </p:txBody>
        </p:sp>
        <p:sp>
          <p:nvSpPr>
            <p:cNvPr id="371" name="Shape 371"/>
            <p:cNvSpPr/>
            <p:nvPr/>
          </p:nvSpPr>
          <p:spPr>
            <a:xfrm>
              <a:off y="1884869" x="2144905"/>
              <a:ext cy="691858" cx="3863587"/>
            </a:xfrm>
            <a:custGeom>
              <a:pathLst>
                <a:path w="1" extrusionOk="0" h="1">
                  <a:moveTo>
                    <a:pt y="0" x="3863588"/>
                  </a:moveTo>
                  <a:lnTo>
                    <a:pt y="363029" x="3863588"/>
                  </a:lnTo>
                  <a:lnTo>
                    <a:pt y="363029" x="0"/>
                  </a:lnTo>
                  <a:lnTo>
                    <a:pt y="691859" x="0"/>
                  </a:lnTo>
                </a:path>
              </a:pathLst>
            </a:custGeom>
            <a:noFill/>
            <a:ln w="9525" cap="flat">
              <a:solidFill>
                <a:srgbClr val="5DAEA5"/>
              </a:solidFill>
              <a:prstDash val="solid"/>
              <a:round/>
              <a:headEnd w="med" len="med" type="none"/>
              <a:tailEnd w="lg" len="lg" type="stealth"/>
            </a:ln>
          </p:spPr>
          <p:txBody>
            <a:bodyPr bIns="91425" rIns="91425" lIns="91425" tIns="91425" anchor="ctr" anchorCtr="0">
              <a:normAutofit/>
            </a:bodyPr>
            <a:lstStyle/>
            <a:p>
              <a:pPr>
                <a:spcBef>
                  <a:spcPts val="0"/>
                </a:spcBef>
                <a:buNone/>
              </a:pPr>
              <a:r>
                <a:t/>
              </a:r>
              <a:endParaRPr/>
            </a:p>
          </p:txBody>
        </p:sp>
        <p:sp>
          <p:nvSpPr>
            <p:cNvPr id="372" name="Shape 372"/>
            <p:cNvSpPr txBox="1"/>
            <p:nvPr/>
          </p:nvSpPr>
          <p:spPr>
            <a:xfrm>
              <a:off y="2227186" x="3978435"/>
              <a:ext cy="7223" cx="196526"/>
            </a:xfrm>
            <a:prstGeom prst="rect">
              <a:avLst/>
            </a:prstGeom>
            <a:noFill/>
            <a:ln>
              <a:noFill/>
            </a:ln>
          </p:spPr>
          <p:txBody>
            <a:bodyPr bIns="0" rIns="12700" lIns="12700" tIns="0" anchor="ctr" anchorCtr="0">
              <a:normAutofit/>
            </a:bodyPr>
            <a:lstStyle/>
            <a:p>
              <a:pPr algn="ctr" rtl="0" lvl="0" marR="0" indent="0" marL="0">
                <a:lnSpc>
                  <a:spcPct val="90000"/>
                </a:lnSpc>
                <a:spcBef>
                  <a:spcPts val="0"/>
                </a:spcBef>
                <a:spcAft>
                  <a:spcPts val="175"/>
                </a:spcAft>
                <a:buNone/>
              </a:pPr>
              <a:r>
                <a:t/>
              </a:r>
              <a:endParaRPr strike="noStrike" u="none" b="0" cap="none" baseline="0" sz="500" i="0">
                <a:solidFill>
                  <a:schemeClr val="dk1"/>
                </a:solidFill>
                <a:latin typeface="Verdana"/>
                <a:ea typeface="Verdana"/>
                <a:cs typeface="Verdana"/>
                <a:sym typeface="Verdana"/>
              </a:endParaRPr>
            </a:p>
          </p:txBody>
        </p:sp>
        <p:sp>
          <p:nvSpPr>
            <p:cNvPr id="373" name="Shape 373"/>
            <p:cNvSpPr/>
            <p:nvPr/>
          </p:nvSpPr>
          <p:spPr>
            <a:xfrm>
              <a:off y="1992" x="4437928"/>
              <a:ext cy="1884677" cx="3141128"/>
            </a:xfrm>
            <a:prstGeom prst="rect">
              <a:avLst/>
            </a:prstGeom>
            <a:solidFill>
              <a:srgbClr val="5BB27B"/>
            </a:solidFill>
            <a:ln w="25400" cap="flat">
              <a:solidFill>
                <a:schemeClr val="lt1"/>
              </a:solidFill>
              <a:prstDash val="solid"/>
              <a:round/>
              <a:headEnd w="med" len="med" type="none"/>
              <a:tailEnd w="med" len="med" type="none"/>
            </a:ln>
          </p:spPr>
          <p:txBody>
            <a:bodyPr bIns="91425" rIns="91425" lIns="91425" tIns="91425" anchor="ctr" anchorCtr="0">
              <a:normAutofit/>
            </a:bodyPr>
            <a:lstStyle/>
            <a:p>
              <a:pPr>
                <a:spcBef>
                  <a:spcPts val="0"/>
                </a:spcBef>
                <a:buNone/>
              </a:pPr>
              <a:r>
                <a:t/>
              </a:r>
              <a:endParaRPr/>
            </a:p>
          </p:txBody>
        </p:sp>
        <p:sp>
          <p:nvSpPr>
            <p:cNvPr id="374" name="Shape 374"/>
            <p:cNvSpPr txBox="1"/>
            <p:nvPr/>
          </p:nvSpPr>
          <p:spPr>
            <a:xfrm>
              <a:off y="1992" x="4437928"/>
              <a:ext cy="1884677" cx="3141128"/>
            </a:xfrm>
            <a:prstGeom prst="rect">
              <a:avLst/>
            </a:prstGeom>
            <a:noFill/>
            <a:ln>
              <a:noFill/>
            </a:ln>
          </p:spPr>
          <p:txBody>
            <a:bodyPr bIns="177800" rIns="177800" lIns="177800" tIns="177800" anchor="ctr" anchorCtr="0">
              <a:normAutofit/>
            </a:bodyPr>
            <a:lstStyle/>
            <a:p>
              <a:pPr algn="ctr" rtl="0" lvl="0" marR="0" indent="0" marL="0">
                <a:lnSpc>
                  <a:spcPct val="90000"/>
                </a:lnSpc>
                <a:spcBef>
                  <a:spcPts val="0"/>
                </a:spcBef>
                <a:spcAft>
                  <a:spcPts val="0"/>
                </a:spcAft>
                <a:buSzPct val="25000"/>
                <a:buNone/>
              </a:pPr>
              <a:r>
                <a:rPr strike="noStrike" u="none" b="0" cap="none" baseline="0" sz="2500" lang="id-ID" i="0">
                  <a:solidFill>
                    <a:schemeClr val="lt1"/>
                  </a:solidFill>
                  <a:latin typeface="Verdana"/>
                  <a:ea typeface="Verdana"/>
                  <a:cs typeface="Verdana"/>
                  <a:sym typeface="Verdana"/>
                </a:rPr>
                <a:t>Pemantauan Tugas Besar: Minggu ke-7</a:t>
              </a:r>
            </a:p>
            <a:p>
              <a:pPr algn="ctr" rtl="0" lvl="0" marR="0" indent="0" marL="0">
                <a:lnSpc>
                  <a:spcPct val="90000"/>
                </a:lnSpc>
                <a:spcBef>
                  <a:spcPts val="875"/>
                </a:spcBef>
                <a:spcAft>
                  <a:spcPts val="420"/>
                </a:spcAft>
                <a:buSzPct val="25000"/>
                <a:buNone/>
              </a:pPr>
              <a:r>
                <a:rPr strike="noStrike" u="none" b="0" cap="none" baseline="0" sz="1200" lang="id-ID" i="0">
                  <a:solidFill>
                    <a:schemeClr val="lt1"/>
                  </a:solidFill>
                  <a:latin typeface="Verdana"/>
                  <a:ea typeface="Verdana"/>
                  <a:cs typeface="Verdana"/>
                  <a:sym typeface="Verdana"/>
                </a:rPr>
                <a:t>*Batas Upload PKM: 28 September 2014 (Minggu ke-5)</a:t>
              </a:r>
            </a:p>
          </p:txBody>
        </p:sp>
        <p:sp>
          <p:nvSpPr>
            <p:cNvPr id="375" name="Shape 375"/>
            <p:cNvSpPr/>
            <p:nvPr/>
          </p:nvSpPr>
          <p:spPr>
            <a:xfrm>
              <a:off y="3505748" x="3713669"/>
              <a:ext cy="91440" cx="691858"/>
            </a:xfrm>
            <a:custGeom>
              <a:pathLst>
                <a:path w="1" extrusionOk="0" h="1">
                  <a:moveTo>
                    <a:pt y="45720" x="0"/>
                  </a:moveTo>
                  <a:lnTo>
                    <a:pt y="45720" x="691859"/>
                  </a:lnTo>
                </a:path>
              </a:pathLst>
            </a:custGeom>
            <a:noFill/>
            <a:ln w="9525" cap="flat">
              <a:solidFill>
                <a:srgbClr val="7F63A1"/>
              </a:solidFill>
              <a:prstDash val="solid"/>
              <a:round/>
              <a:headEnd w="med" len="med" type="none"/>
              <a:tailEnd w="lg" len="lg" type="stealth"/>
            </a:ln>
          </p:spPr>
          <p:txBody>
            <a:bodyPr bIns="91425" rIns="91425" lIns="91425" tIns="91425" anchor="ctr" anchorCtr="0">
              <a:normAutofit/>
            </a:bodyPr>
            <a:lstStyle/>
            <a:p>
              <a:pPr>
                <a:spcBef>
                  <a:spcPts val="0"/>
                </a:spcBef>
                <a:buNone/>
              </a:pPr>
              <a:r>
                <a:t/>
              </a:r>
              <a:endParaRPr/>
            </a:p>
          </p:txBody>
        </p:sp>
        <p:sp>
          <p:nvSpPr>
            <p:cNvPr id="376" name="Shape 376"/>
            <p:cNvSpPr txBox="1"/>
            <p:nvPr/>
          </p:nvSpPr>
          <p:spPr>
            <a:xfrm>
              <a:off y="3547855" x="4041537"/>
              <a:ext cy="7223" cx="36121"/>
            </a:xfrm>
            <a:prstGeom prst="rect">
              <a:avLst/>
            </a:prstGeom>
            <a:noFill/>
            <a:ln>
              <a:noFill/>
            </a:ln>
          </p:spPr>
          <p:txBody>
            <a:bodyPr bIns="0" rIns="12700" lIns="12700" tIns="0" anchor="ctr" anchorCtr="0">
              <a:normAutofit/>
            </a:bodyPr>
            <a:lstStyle/>
            <a:p>
              <a:pPr algn="ctr" rtl="0" lvl="0" marR="0" indent="0" marL="0">
                <a:lnSpc>
                  <a:spcPct val="90000"/>
                </a:lnSpc>
                <a:spcBef>
                  <a:spcPts val="0"/>
                </a:spcBef>
                <a:spcAft>
                  <a:spcPts val="175"/>
                </a:spcAft>
                <a:buNone/>
              </a:pPr>
              <a:r>
                <a:t/>
              </a:r>
              <a:endParaRPr strike="noStrike" u="none" b="0" cap="none" baseline="0" sz="500" i="0">
                <a:solidFill>
                  <a:schemeClr val="dk1"/>
                </a:solidFill>
                <a:latin typeface="Verdana"/>
                <a:ea typeface="Verdana"/>
                <a:cs typeface="Verdana"/>
                <a:sym typeface="Verdana"/>
              </a:endParaRPr>
            </a:p>
          </p:txBody>
        </p:sp>
        <p:sp>
          <p:nvSpPr>
            <p:cNvPr id="377" name="Shape 377"/>
            <p:cNvSpPr/>
            <p:nvPr/>
          </p:nvSpPr>
          <p:spPr>
            <a:xfrm>
              <a:off y="2609128" x="574339"/>
              <a:ext cy="1884677" cx="3141128"/>
            </a:xfrm>
            <a:prstGeom prst="rect">
              <a:avLst/>
            </a:prstGeom>
            <a:solidFill>
              <a:srgbClr val="5F8AA9"/>
            </a:solidFill>
            <a:ln w="25400" cap="flat">
              <a:solidFill>
                <a:schemeClr val="lt1"/>
              </a:solidFill>
              <a:prstDash val="solid"/>
              <a:round/>
              <a:headEnd w="med" len="med" type="none"/>
              <a:tailEnd w="med" len="med" type="none"/>
            </a:ln>
          </p:spPr>
          <p:txBody>
            <a:bodyPr bIns="91425" rIns="91425" lIns="91425" tIns="91425" anchor="ctr" anchorCtr="0">
              <a:normAutofit/>
            </a:bodyPr>
            <a:lstStyle/>
            <a:p>
              <a:pPr>
                <a:spcBef>
                  <a:spcPts val="0"/>
                </a:spcBef>
                <a:buNone/>
              </a:pPr>
              <a:r>
                <a:t/>
              </a:r>
              <a:endParaRPr/>
            </a:p>
          </p:txBody>
        </p:sp>
        <p:sp>
          <p:nvSpPr>
            <p:cNvPr id="378" name="Shape 378"/>
            <p:cNvSpPr txBox="1"/>
            <p:nvPr/>
          </p:nvSpPr>
          <p:spPr>
            <a:xfrm>
              <a:off y="2609128" x="574339"/>
              <a:ext cy="1884677" cx="3141128"/>
            </a:xfrm>
            <a:prstGeom prst="rect">
              <a:avLst/>
            </a:prstGeom>
            <a:noFill/>
            <a:ln>
              <a:noFill/>
            </a:ln>
          </p:spPr>
          <p:txBody>
            <a:bodyPr bIns="192000" rIns="192000" lIns="192000" tIns="192000" anchor="ctr" anchorCtr="0">
              <a:normAutofit/>
            </a:bodyPr>
            <a:lstStyle/>
            <a:p>
              <a:pPr algn="ctr" rtl="0" lvl="0" marR="0" indent="0" marL="0">
                <a:lnSpc>
                  <a:spcPct val="90000"/>
                </a:lnSpc>
                <a:spcBef>
                  <a:spcPts val="0"/>
                </a:spcBef>
                <a:spcAft>
                  <a:spcPts val="945"/>
                </a:spcAft>
                <a:buSzPct val="25000"/>
                <a:buNone/>
              </a:pPr>
              <a:r>
                <a:rPr strike="noStrike" u="none" b="0" cap="none" baseline="0" sz="2700" lang="id-ID" i="0">
                  <a:solidFill>
                    <a:schemeClr val="lt1"/>
                  </a:solidFill>
                  <a:latin typeface="Verdana"/>
                  <a:ea typeface="Verdana"/>
                  <a:cs typeface="Verdana"/>
                  <a:sym typeface="Verdana"/>
                </a:rPr>
                <a:t>Pelaksanaan Tugas Besar: Minggu ke-13 dan 14</a:t>
              </a:r>
            </a:p>
          </p:txBody>
        </p:sp>
        <p:sp>
          <p:nvSpPr>
            <p:cNvPr id="379" name="Shape 379"/>
            <p:cNvSpPr/>
            <p:nvPr/>
          </p:nvSpPr>
          <p:spPr>
            <a:xfrm>
              <a:off y="2609128" x="4437928"/>
              <a:ext cy="1884677" cx="3141128"/>
            </a:xfrm>
            <a:prstGeom prst="rect">
              <a:avLst/>
            </a:prstGeom>
            <a:solidFill>
              <a:srgbClr val="7F63A1"/>
            </a:solidFill>
            <a:ln w="25400" cap="flat">
              <a:solidFill>
                <a:schemeClr val="lt1"/>
              </a:solidFill>
              <a:prstDash val="solid"/>
              <a:round/>
              <a:headEnd w="med" len="med" type="none"/>
              <a:tailEnd w="med" len="med" type="none"/>
            </a:ln>
          </p:spPr>
          <p:txBody>
            <a:bodyPr bIns="91425" rIns="91425" lIns="91425" tIns="91425" anchor="ctr" anchorCtr="0">
              <a:normAutofit/>
            </a:bodyPr>
            <a:lstStyle/>
            <a:p>
              <a:pPr>
                <a:spcBef>
                  <a:spcPts val="0"/>
                </a:spcBef>
                <a:buNone/>
              </a:pPr>
              <a:r>
                <a:t/>
              </a:r>
              <a:endParaRPr/>
            </a:p>
          </p:txBody>
        </p:sp>
        <p:sp>
          <p:nvSpPr>
            <p:cNvPr id="380" name="Shape 380"/>
            <p:cNvSpPr txBox="1"/>
            <p:nvPr/>
          </p:nvSpPr>
          <p:spPr>
            <a:xfrm>
              <a:off y="2609128" x="4437928"/>
              <a:ext cy="1884677" cx="3141128"/>
            </a:xfrm>
            <a:prstGeom prst="rect">
              <a:avLst/>
            </a:prstGeom>
            <a:noFill/>
            <a:ln>
              <a:noFill/>
            </a:ln>
          </p:spPr>
          <p:txBody>
            <a:bodyPr bIns="192000" rIns="192000" lIns="192000" tIns="192000" anchor="ctr" anchorCtr="0">
              <a:normAutofit/>
            </a:bodyPr>
            <a:lstStyle/>
            <a:p>
              <a:pPr algn="ctr" rtl="0" lvl="0" marR="0" indent="0" marL="0">
                <a:lnSpc>
                  <a:spcPct val="90000"/>
                </a:lnSpc>
                <a:spcBef>
                  <a:spcPts val="0"/>
                </a:spcBef>
                <a:spcAft>
                  <a:spcPts val="945"/>
                </a:spcAft>
                <a:buSzPct val="25000"/>
                <a:buNone/>
              </a:pPr>
              <a:r>
                <a:rPr strike="noStrike" u="none" b="0" cap="none" baseline="0" sz="2700" lang="id-ID" i="0">
                  <a:solidFill>
                    <a:schemeClr val="lt1"/>
                  </a:solidFill>
                  <a:latin typeface="Verdana"/>
                  <a:ea typeface="Verdana"/>
                  <a:cs typeface="Verdana"/>
                  <a:sym typeface="Verdana"/>
                </a:rPr>
                <a:t>Pelaporan: Minggu UAS</a:t>
              </a:r>
            </a:p>
          </p:txBody>
        </p:sp>
      </p:gr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4" name="Shape 384"/>
        <p:cNvGrpSpPr/>
        <p:nvPr/>
      </p:nvGrpSpPr>
      <p:grpSpPr>
        <a:xfrm>
          <a:off y="0" x="0"/>
          <a:ext cy="0" cx="0"/>
          <a:chOff y="0" x="0"/>
          <a:chExt cy="0" cx="0"/>
        </a:xfrm>
      </p:grpSpPr>
      <p:sp>
        <p:nvSpPr>
          <p:cNvPr id="385" name="Shape 385"/>
          <p:cNvSpPr txBox="1"/>
          <p:nvPr>
            <p:ph type="title"/>
          </p:nvPr>
        </p:nvSpPr>
        <p:spPr>
          <a:xfrm>
            <a:off y="228600" x="3684896"/>
            <a:ext cy="990599" cx="5081152"/>
          </a:xfrm>
          <a:prstGeom prst="rect">
            <a:avLst/>
          </a:prstGeom>
          <a:noFill/>
          <a:ln>
            <a:noFill/>
          </a:ln>
        </p:spPr>
        <p:txBody>
          <a:bodyPr bIns="45700" rIns="91425" lIns="91425" tIns="45700" anchor="ctr" anchorCtr="0">
            <a:normAutofit/>
          </a:bodyPr>
          <a:lstStyle/>
          <a:p>
            <a:pPr algn="l" rtl="0" lvl="0" marR="0" indent="0" marL="0">
              <a:spcBef>
                <a:spcPts val="0"/>
              </a:spcBef>
              <a:spcAft>
                <a:spcPts val="0"/>
              </a:spcAft>
              <a:buSzPct val="25000"/>
              <a:buNone/>
            </a:pPr>
            <a:r>
              <a:rPr strike="noStrike" u="none" b="1" cap="none" baseline="0" sz="2800" lang="id-ID" i="0">
                <a:solidFill>
                  <a:schemeClr val="lt1"/>
                </a:solidFill>
                <a:latin typeface="Verdana"/>
                <a:ea typeface="Verdana"/>
                <a:cs typeface="Verdana"/>
                <a:sym typeface="Verdana"/>
              </a:rPr>
              <a:t>Pelaksanaan Kegiatan</a:t>
            </a:r>
          </a:p>
        </p:txBody>
      </p:sp>
      <p:sp>
        <p:nvSpPr>
          <p:cNvPr id="386" name="Shape 386"/>
          <p:cNvSpPr txBox="1"/>
          <p:nvPr>
            <p:ph idx="12" type="sldNum"/>
          </p:nvPr>
        </p:nvSpPr>
        <p:spPr>
          <a:xfrm>
            <a:off y="6451885" x="389908"/>
            <a:ext cy="365125" cx="358775"/>
          </a:xfrm>
          <a:prstGeom prst="rect">
            <a:avLst/>
          </a:prstGeom>
          <a:noFill/>
          <a:ln>
            <a:noFill/>
          </a:ln>
        </p:spPr>
        <p:txBody>
          <a:bodyPr bIns="45700" rIns="91425" lIns="0" tIns="45700" anchor="ctr" anchorCtr="0">
            <a:normAutofit/>
          </a:bodyPr>
          <a:lstStyle/>
          <a:p>
            <a:pPr algn="l" rtl="0" lvl="0" marR="0" indent="0" marL="0">
              <a:spcBef>
                <a:spcPts val="0"/>
              </a:spcBef>
              <a:spcAft>
                <a:spcPts val="0"/>
              </a:spcAft>
              <a:buSzPct val="25000"/>
              <a:buNone/>
            </a:pPr>
            <a:r>
              <a:rPr lang="id-ID"/>
              <a:t> </a:t>
            </a:r>
          </a:p>
        </p:txBody>
      </p:sp>
      <p:sp>
        <p:nvSpPr>
          <p:cNvPr id="387" name="Shape 387"/>
          <p:cNvSpPr txBox="1"/>
          <p:nvPr>
            <p:ph idx="1" type="body"/>
          </p:nvPr>
        </p:nvSpPr>
        <p:spPr>
          <a:xfrm>
            <a:off y="1600200" x="612647"/>
            <a:ext cy="4495800" cx="8153399"/>
          </a:xfrm>
          <a:prstGeom prst="rect">
            <a:avLst/>
          </a:prstGeom>
          <a:noFill/>
          <a:ln>
            <a:noFill/>
          </a:ln>
        </p:spPr>
        <p:txBody>
          <a:bodyPr bIns="45700" rIns="91425" lIns="91425" tIns="45700" anchor="t" anchorCtr="0">
            <a:normAutofit/>
          </a:bodyPr>
          <a:lstStyle/>
          <a:p>
            <a:pPr algn="l" rtl="0" lvl="1" marR="0" indent="-320040" marL="320040">
              <a:spcBef>
                <a:spcPts val="0"/>
              </a:spcBef>
              <a:spcAft>
                <a:spcPts val="0"/>
              </a:spcAft>
              <a:buClr>
                <a:schemeClr val="accent2"/>
              </a:buClr>
              <a:buSzPct val="60000"/>
              <a:buFont typeface="Verdana"/>
              <a:buChar char="◻"/>
            </a:pPr>
            <a:r>
              <a:rPr strike="noStrike" u="none" b="0" cap="none" baseline="0" sz="2000" lang="id-ID" i="0">
                <a:solidFill>
                  <a:schemeClr val="dk1"/>
                </a:solidFill>
                <a:latin typeface="Verdana"/>
                <a:ea typeface="Verdana"/>
                <a:cs typeface="Verdana"/>
                <a:sym typeface="Verdana"/>
              </a:rPr>
              <a:t>Nikmati, hayati dan laksanakan dengan serius setiap aktifitas yang dilakukan</a:t>
            </a:r>
          </a:p>
          <a:p>
            <a:pPr algn="l" rtl="0" lvl="0" marR="0" indent="-346075" marL="346075">
              <a:spcBef>
                <a:spcPts val="1800"/>
              </a:spcBef>
              <a:spcAft>
                <a:spcPts val="0"/>
              </a:spcAft>
              <a:buClr>
                <a:schemeClr val="dk1"/>
              </a:buClr>
              <a:buSzPct val="135000"/>
              <a:buFont typeface="Verdana"/>
              <a:buChar char="•"/>
            </a:pPr>
            <a:r>
              <a:rPr strike="noStrike" u="none" b="0" cap="none" baseline="0" sz="2400" lang="id-ID" i="0">
                <a:solidFill>
                  <a:schemeClr val="dk1"/>
                </a:solidFill>
                <a:latin typeface="Verdana"/>
                <a:ea typeface="Verdana"/>
                <a:cs typeface="Verdana"/>
                <a:sym typeface="Verdana"/>
              </a:rPr>
              <a:t>Yang perlu diperhatikan:</a:t>
            </a:r>
          </a:p>
          <a:p>
            <a:pPr algn="l" rtl="0" lvl="1" marR="0" indent="-187325" marL="593725">
              <a:spcBef>
                <a:spcPts val="800"/>
              </a:spcBef>
              <a:spcAft>
                <a:spcPts val="0"/>
              </a:spcAft>
              <a:buClr>
                <a:srgbClr val="595959"/>
              </a:buClr>
              <a:buSzPct val="100000"/>
              <a:buFont typeface="Verdana"/>
              <a:buChar char="◻"/>
            </a:pPr>
            <a:r>
              <a:rPr strike="noStrike" u="none" b="0" cap="none" baseline="0" sz="2000" lang="id-ID" i="0">
                <a:solidFill>
                  <a:schemeClr val="dk1"/>
                </a:solidFill>
                <a:latin typeface="Verdana"/>
                <a:ea typeface="Verdana"/>
                <a:cs typeface="Verdana"/>
                <a:sym typeface="Verdana"/>
              </a:rPr>
              <a:t>Dokumentasi proses : notulen rapat tim</a:t>
            </a:r>
          </a:p>
          <a:p>
            <a:pPr algn="l" rtl="0" lvl="1" marR="0" indent="-187325" marL="593725">
              <a:spcBef>
                <a:spcPts val="800"/>
              </a:spcBef>
              <a:spcAft>
                <a:spcPts val="0"/>
              </a:spcAft>
              <a:buClr>
                <a:srgbClr val="595959"/>
              </a:buClr>
              <a:buSzPct val="100000"/>
              <a:buFont typeface="Verdana"/>
              <a:buChar char="◻"/>
            </a:pPr>
            <a:r>
              <a:rPr strike="noStrike" u="none" b="0" cap="none" baseline="0" sz="2000" lang="id-ID" i="0">
                <a:solidFill>
                  <a:schemeClr val="dk1"/>
                </a:solidFill>
                <a:latin typeface="Verdana"/>
                <a:ea typeface="Verdana"/>
                <a:cs typeface="Verdana"/>
                <a:sym typeface="Verdana"/>
              </a:rPr>
              <a:t>Dokumentasi kegiatan: foto/video, daftar hadir peserta, surat penerimaan bila terkait dengan instansi tertentu</a:t>
            </a:r>
          </a:p>
          <a:p>
            <a:pPr algn="l" rtl="0" lvl="1" marR="0" indent="-187325" marL="593725">
              <a:spcBef>
                <a:spcPts val="800"/>
              </a:spcBef>
              <a:spcAft>
                <a:spcPts val="0"/>
              </a:spcAft>
              <a:buClr>
                <a:srgbClr val="595959"/>
              </a:buClr>
              <a:buSzPct val="100000"/>
              <a:buFont typeface="Verdana"/>
              <a:buChar char="◻"/>
            </a:pPr>
            <a:r>
              <a:rPr strike="noStrike" u="none" b="0" cap="none" baseline="0" sz="2000" lang="id-ID" i="0">
                <a:solidFill>
                  <a:schemeClr val="dk1"/>
                </a:solidFill>
                <a:latin typeface="Verdana"/>
                <a:ea typeface="Verdana"/>
                <a:cs typeface="Verdana"/>
                <a:sym typeface="Verdana"/>
              </a:rPr>
              <a:t>Dokumen keuangan : nota dan kuitansi</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1" name="Shape 391"/>
        <p:cNvGrpSpPr/>
        <p:nvPr/>
      </p:nvGrpSpPr>
      <p:grpSpPr>
        <a:xfrm>
          <a:off y="0" x="0"/>
          <a:ext cy="0" cx="0"/>
          <a:chOff y="0" x="0"/>
          <a:chExt cy="0" cx="0"/>
        </a:xfrm>
      </p:grpSpPr>
      <p:sp>
        <p:nvSpPr>
          <p:cNvPr id="392" name="Shape 392"/>
          <p:cNvSpPr txBox="1"/>
          <p:nvPr>
            <p:ph type="title"/>
          </p:nvPr>
        </p:nvSpPr>
        <p:spPr>
          <a:xfrm>
            <a:off y="228600" x="3671248"/>
            <a:ext cy="990599" cx="5094799"/>
          </a:xfrm>
          <a:prstGeom prst="rect">
            <a:avLst/>
          </a:prstGeom>
          <a:noFill/>
          <a:ln>
            <a:noFill/>
          </a:ln>
        </p:spPr>
        <p:txBody>
          <a:bodyPr bIns="45700" rIns="91425" lIns="91425" tIns="45700" anchor="ctr" anchorCtr="0">
            <a:normAutofit/>
          </a:bodyPr>
          <a:lstStyle/>
          <a:p>
            <a:pPr algn="l" rtl="0" lvl="0" marR="0" indent="0" marL="0">
              <a:spcBef>
                <a:spcPts val="0"/>
              </a:spcBef>
              <a:spcAft>
                <a:spcPts val="0"/>
              </a:spcAft>
              <a:buSzPct val="25000"/>
              <a:buNone/>
            </a:pPr>
            <a:r>
              <a:rPr strike="noStrike" u="none" b="1" cap="none" baseline="0" sz="2800" lang="id-ID" i="0">
                <a:solidFill>
                  <a:schemeClr val="lt1"/>
                </a:solidFill>
                <a:latin typeface="Verdana"/>
                <a:ea typeface="Verdana"/>
                <a:cs typeface="Verdana"/>
                <a:sym typeface="Verdana"/>
              </a:rPr>
              <a:t>Evaluasi dan Analisis Kegiatan</a:t>
            </a:r>
          </a:p>
        </p:txBody>
      </p:sp>
      <p:sp>
        <p:nvSpPr>
          <p:cNvPr id="393" name="Shape 393"/>
          <p:cNvSpPr txBox="1"/>
          <p:nvPr>
            <p:ph idx="12" type="sldNum"/>
          </p:nvPr>
        </p:nvSpPr>
        <p:spPr>
          <a:xfrm>
            <a:off y="6451885" x="389908"/>
            <a:ext cy="365125" cx="358775"/>
          </a:xfrm>
          <a:prstGeom prst="rect">
            <a:avLst/>
          </a:prstGeom>
          <a:noFill/>
          <a:ln>
            <a:noFill/>
          </a:ln>
        </p:spPr>
        <p:txBody>
          <a:bodyPr bIns="45700" rIns="91425" lIns="0" tIns="45700" anchor="ctr" anchorCtr="0">
            <a:normAutofit/>
          </a:bodyPr>
          <a:lstStyle/>
          <a:p>
            <a:pPr algn="l" rtl="0" lvl="0" marR="0" indent="0" marL="0">
              <a:spcBef>
                <a:spcPts val="0"/>
              </a:spcBef>
              <a:spcAft>
                <a:spcPts val="0"/>
              </a:spcAft>
              <a:buSzPct val="25000"/>
              <a:buNone/>
            </a:pPr>
            <a:r>
              <a:rPr lang="id-ID"/>
              <a:t> </a:t>
            </a:r>
          </a:p>
        </p:txBody>
      </p:sp>
      <p:sp>
        <p:nvSpPr>
          <p:cNvPr id="394" name="Shape 394"/>
          <p:cNvSpPr txBox="1"/>
          <p:nvPr>
            <p:ph idx="1" type="body"/>
          </p:nvPr>
        </p:nvSpPr>
        <p:spPr>
          <a:xfrm>
            <a:off y="1600200" x="612647"/>
            <a:ext cy="4495800" cx="8153399"/>
          </a:xfrm>
          <a:prstGeom prst="rect">
            <a:avLst/>
          </a:prstGeom>
          <a:noFill/>
          <a:ln>
            <a:noFill/>
          </a:ln>
        </p:spPr>
        <p:txBody>
          <a:bodyPr bIns="45700" rIns="91425" lIns="91425" tIns="45700" anchor="t" anchorCtr="0">
            <a:normAutofit/>
          </a:bodyPr>
          <a:lstStyle/>
          <a:p>
            <a:pPr algn="l" rtl="0" lvl="0" marR="0" indent="-346075" marL="346075">
              <a:spcBef>
                <a:spcPts val="0"/>
              </a:spcBef>
              <a:spcAft>
                <a:spcPts val="0"/>
              </a:spcAft>
              <a:buClr>
                <a:schemeClr val="dk1"/>
              </a:buClr>
              <a:buSzPct val="135000"/>
              <a:buFont typeface="Verdana"/>
              <a:buChar char="•"/>
            </a:pPr>
            <a:r>
              <a:rPr strike="noStrike" u="none" b="0" cap="none" baseline="0" sz="2400" lang="id-ID" i="0">
                <a:solidFill>
                  <a:schemeClr val="dk1"/>
                </a:solidFill>
                <a:latin typeface="Verdana"/>
                <a:ea typeface="Verdana"/>
                <a:cs typeface="Verdana"/>
                <a:sym typeface="Verdana"/>
              </a:rPr>
              <a:t>Merepresentasikan status perubahan/kepuasaan peserta dalam kegiatan</a:t>
            </a:r>
          </a:p>
          <a:p>
            <a:pPr algn="l" rtl="0" lvl="0" marR="0" indent="-346075" marL="346075">
              <a:spcBef>
                <a:spcPts val="1800"/>
              </a:spcBef>
              <a:spcAft>
                <a:spcPts val="0"/>
              </a:spcAft>
              <a:buClr>
                <a:schemeClr val="dk1"/>
              </a:buClr>
              <a:buSzPct val="135000"/>
              <a:buFont typeface="Verdana"/>
              <a:buChar char="•"/>
            </a:pPr>
            <a:r>
              <a:rPr strike="noStrike" u="none" b="0" cap="none" baseline="0" sz="2400" lang="id-ID" i="0">
                <a:solidFill>
                  <a:schemeClr val="dk1"/>
                </a:solidFill>
                <a:latin typeface="Verdana"/>
                <a:ea typeface="Verdana"/>
                <a:cs typeface="Verdana"/>
                <a:sym typeface="Verdana"/>
              </a:rPr>
              <a:t>Pengumpulan persepsi -&gt; arahkan dan berikan pertanyaan yang bersifat kuantitatif</a:t>
            </a:r>
          </a:p>
          <a:p>
            <a:pPr algn="l" rtl="0" lvl="0" marR="0" indent="-346075" marL="346075">
              <a:spcBef>
                <a:spcPts val="1800"/>
              </a:spcBef>
              <a:spcAft>
                <a:spcPts val="0"/>
              </a:spcAft>
              <a:buClr>
                <a:schemeClr val="dk1"/>
              </a:buClr>
              <a:buSzPct val="135000"/>
              <a:buFont typeface="Verdana"/>
              <a:buChar char="•"/>
            </a:pPr>
            <a:r>
              <a:rPr strike="noStrike" u="none" b="0" cap="none" baseline="0" sz="2400" lang="id-ID" i="0">
                <a:solidFill>
                  <a:schemeClr val="dk1"/>
                </a:solidFill>
                <a:latin typeface="Verdana"/>
                <a:ea typeface="Verdana"/>
                <a:cs typeface="Verdana"/>
                <a:sym typeface="Verdana"/>
              </a:rPr>
              <a:t>Analisis kelebihan dan kekurangan untuk peluang kelanjutan program</a:t>
            </a:r>
          </a:p>
          <a:p>
            <a:pPr algn="l" rtl="0" lvl="2" marR="0" indent="-73025" marL="822325">
              <a:spcBef>
                <a:spcPts val="700"/>
              </a:spcBef>
              <a:spcAft>
                <a:spcPts val="0"/>
              </a:spcAft>
              <a:buClr>
                <a:srgbClr val="595959"/>
              </a:buClr>
              <a:buFont typeface="Verdana"/>
              <a:buNone/>
            </a:pPr>
            <a:r>
              <a:t/>
            </a:r>
            <a:endParaRPr strike="noStrike" u="none" b="0" cap="none" baseline="0" sz="1800" i="0">
              <a:solidFill>
                <a:schemeClr val="dk1"/>
              </a:solidFill>
              <a:latin typeface="Verdana"/>
              <a:ea typeface="Verdana"/>
              <a:cs typeface="Verdana"/>
              <a:sym typeface="Verdana"/>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8" name="Shape 398"/>
        <p:cNvGrpSpPr/>
        <p:nvPr/>
      </p:nvGrpSpPr>
      <p:grpSpPr>
        <a:xfrm>
          <a:off y="0" x="0"/>
          <a:ext cy="0" cx="0"/>
          <a:chOff y="0" x="0"/>
          <a:chExt cy="0" cx="0"/>
        </a:xfrm>
      </p:grpSpPr>
      <p:sp>
        <p:nvSpPr>
          <p:cNvPr id="399" name="Shape 399"/>
          <p:cNvSpPr txBox="1"/>
          <p:nvPr>
            <p:ph type="title"/>
          </p:nvPr>
        </p:nvSpPr>
        <p:spPr>
          <a:xfrm>
            <a:off y="228600" x="3671248"/>
            <a:ext cy="990599" cx="5094799"/>
          </a:xfrm>
          <a:prstGeom prst="rect">
            <a:avLst/>
          </a:prstGeom>
          <a:noFill/>
          <a:ln>
            <a:noFill/>
          </a:ln>
        </p:spPr>
        <p:txBody>
          <a:bodyPr bIns="45700" rIns="91425" lIns="91425" tIns="45700" anchor="ctr" anchorCtr="0">
            <a:normAutofit/>
          </a:bodyPr>
          <a:lstStyle/>
          <a:p>
            <a:pPr algn="l" rtl="0" lvl="0" marR="0" indent="0" marL="0">
              <a:spcBef>
                <a:spcPts val="0"/>
              </a:spcBef>
              <a:spcAft>
                <a:spcPts val="0"/>
              </a:spcAft>
              <a:buSzPct val="25000"/>
              <a:buNone/>
            </a:pPr>
            <a:r>
              <a:rPr strike="noStrike" u="none" b="1" cap="none" baseline="0" sz="2800" lang="id-ID" i="0">
                <a:solidFill>
                  <a:schemeClr val="lt1"/>
                </a:solidFill>
                <a:latin typeface="Verdana"/>
                <a:ea typeface="Verdana"/>
                <a:cs typeface="Verdana"/>
                <a:sym typeface="Verdana"/>
              </a:rPr>
              <a:t>Kuisioner</a:t>
            </a:r>
          </a:p>
        </p:txBody>
      </p:sp>
      <p:sp>
        <p:nvSpPr>
          <p:cNvPr id="400" name="Shape 400"/>
          <p:cNvSpPr txBox="1"/>
          <p:nvPr>
            <p:ph idx="12" type="sldNum"/>
          </p:nvPr>
        </p:nvSpPr>
        <p:spPr>
          <a:xfrm>
            <a:off y="6451885" x="389908"/>
            <a:ext cy="365125" cx="358775"/>
          </a:xfrm>
          <a:prstGeom prst="rect">
            <a:avLst/>
          </a:prstGeom>
          <a:noFill/>
          <a:ln>
            <a:noFill/>
          </a:ln>
        </p:spPr>
        <p:txBody>
          <a:bodyPr bIns="45700" rIns="91425" lIns="0" tIns="45700" anchor="ctr" anchorCtr="0">
            <a:normAutofit/>
          </a:bodyPr>
          <a:lstStyle/>
          <a:p>
            <a:pPr algn="l" rtl="0" lvl="0" marR="0" indent="0" marL="0">
              <a:spcBef>
                <a:spcPts val="0"/>
              </a:spcBef>
              <a:spcAft>
                <a:spcPts val="0"/>
              </a:spcAft>
              <a:buSzPct val="25000"/>
              <a:buNone/>
            </a:pPr>
            <a:r>
              <a:rPr lang="id-ID"/>
              <a:t> </a:t>
            </a:r>
          </a:p>
        </p:txBody>
      </p:sp>
      <p:sp>
        <p:nvSpPr>
          <p:cNvPr id="401" name="Shape 401"/>
          <p:cNvSpPr txBox="1"/>
          <p:nvPr>
            <p:ph idx="1" type="body"/>
          </p:nvPr>
        </p:nvSpPr>
        <p:spPr>
          <a:xfrm>
            <a:off y="1600200" x="612647"/>
            <a:ext cy="4495800" cx="8153399"/>
          </a:xfrm>
          <a:prstGeom prst="rect">
            <a:avLst/>
          </a:prstGeom>
          <a:noFill/>
          <a:ln>
            <a:noFill/>
          </a:ln>
        </p:spPr>
        <p:txBody>
          <a:bodyPr bIns="45700" rIns="91425" lIns="91425" tIns="45700" anchor="t" anchorCtr="0">
            <a:normAutofit/>
          </a:bodyPr>
          <a:lstStyle/>
          <a:p>
            <a:pPr algn="l" rtl="0" lvl="1" marR="0" indent="-187325" marL="593725">
              <a:lnSpc>
                <a:spcPct val="80000"/>
              </a:lnSpc>
              <a:spcBef>
                <a:spcPts val="0"/>
              </a:spcBef>
              <a:spcAft>
                <a:spcPts val="0"/>
              </a:spcAft>
              <a:buClr>
                <a:srgbClr val="595959"/>
              </a:buClr>
              <a:buSzPct val="100000"/>
              <a:buFont typeface="Verdana"/>
              <a:buChar char="–"/>
            </a:pPr>
            <a:r>
              <a:rPr strike="noStrike" u="none" b="0" cap="none" baseline="0" sz="1700" lang="id-ID" i="0">
                <a:solidFill>
                  <a:schemeClr val="dk1"/>
                </a:solidFill>
                <a:latin typeface="Verdana"/>
                <a:ea typeface="Verdana"/>
                <a:cs typeface="Verdana"/>
                <a:sym typeface="Verdana"/>
              </a:rPr>
              <a:t>Faktor Dampak</a:t>
            </a:r>
          </a:p>
          <a:p>
            <a:pPr algn="l" rtl="0" lvl="2" marR="0" indent="-187325" marL="822325">
              <a:lnSpc>
                <a:spcPct val="80000"/>
              </a:lnSpc>
              <a:spcBef>
                <a:spcPts val="700"/>
              </a:spcBef>
              <a:spcAft>
                <a:spcPts val="0"/>
              </a:spcAft>
              <a:buClr>
                <a:srgbClr val="595959"/>
              </a:buClr>
              <a:buSzPct val="96875"/>
              <a:buFont typeface="Verdana"/>
              <a:buChar char="▪"/>
            </a:pPr>
            <a:r>
              <a:rPr strike="noStrike" u="none" b="0" cap="none" baseline="0" sz="1550" lang="id-ID" i="0">
                <a:solidFill>
                  <a:schemeClr val="dk1"/>
                </a:solidFill>
                <a:latin typeface="Verdana"/>
                <a:ea typeface="Verdana"/>
                <a:cs typeface="Verdana"/>
                <a:sym typeface="Verdana"/>
              </a:rPr>
              <a:t>Contoh pertanyaan:</a:t>
            </a:r>
          </a:p>
          <a:p>
            <a:pPr algn="l" rtl="0" lvl="3" marR="0" indent="-187325" marL="1050925">
              <a:lnSpc>
                <a:spcPct val="80000"/>
              </a:lnSpc>
              <a:spcBef>
                <a:spcPts val="600"/>
              </a:spcBef>
              <a:spcAft>
                <a:spcPts val="0"/>
              </a:spcAft>
              <a:buClr>
                <a:srgbClr val="595959"/>
              </a:buClr>
              <a:buSzPct val="96428"/>
              <a:buFont typeface="Verdana"/>
              <a:buChar char="–"/>
            </a:pPr>
            <a:r>
              <a:rPr strike="noStrike" u="none" b="0" cap="none" baseline="0" sz="1350" lang="id-ID" i="0">
                <a:solidFill>
                  <a:schemeClr val="dk1"/>
                </a:solidFill>
                <a:latin typeface="Verdana"/>
                <a:ea typeface="Verdana"/>
                <a:cs typeface="Verdana"/>
                <a:sym typeface="Verdana"/>
              </a:rPr>
              <a:t>Sebelum mengikuti pelatihan ini dalam skala 1-5 berpakah anda menilai pemahaman terhadap materi:</a:t>
            </a:r>
          </a:p>
          <a:p>
            <a:pPr algn="l" rtl="0" lvl="3" marR="0" indent="-187325" marL="1050925">
              <a:lnSpc>
                <a:spcPct val="80000"/>
              </a:lnSpc>
              <a:spcBef>
                <a:spcPts val="600"/>
              </a:spcBef>
              <a:spcAft>
                <a:spcPts val="0"/>
              </a:spcAft>
              <a:buClr>
                <a:srgbClr val="595959"/>
              </a:buClr>
              <a:buSzPct val="96428"/>
              <a:buFont typeface="Verdana"/>
              <a:buChar char="–"/>
            </a:pPr>
            <a:r>
              <a:rPr strike="noStrike" u="none" b="0" cap="none" baseline="0" sz="1350" lang="id-ID" i="0">
                <a:solidFill>
                  <a:schemeClr val="dk1"/>
                </a:solidFill>
                <a:latin typeface="Verdana"/>
                <a:ea typeface="Verdana"/>
                <a:cs typeface="Verdana"/>
                <a:sym typeface="Verdana"/>
              </a:rPr>
              <a:t>Setelah mengikuti pelatihan ini dalam skala 1-5 berpakah anda menilai pemahaman terhadap materi:</a:t>
            </a:r>
          </a:p>
          <a:p>
            <a:pPr algn="l" rtl="0" lvl="1" marR="0" indent="-187325" marL="593725">
              <a:lnSpc>
                <a:spcPct val="80000"/>
              </a:lnSpc>
              <a:spcBef>
                <a:spcPts val="800"/>
              </a:spcBef>
              <a:spcAft>
                <a:spcPts val="0"/>
              </a:spcAft>
              <a:buClr>
                <a:srgbClr val="595959"/>
              </a:buClr>
              <a:buSzPct val="100000"/>
              <a:buFont typeface="Verdana"/>
              <a:buChar char="–"/>
            </a:pPr>
            <a:r>
              <a:rPr strike="noStrike" u="none" b="0" cap="none" baseline="0" sz="1700" lang="id-ID" i="0">
                <a:solidFill>
                  <a:schemeClr val="dk1"/>
                </a:solidFill>
                <a:latin typeface="Verdana"/>
                <a:ea typeface="Verdana"/>
                <a:cs typeface="Verdana"/>
                <a:sym typeface="Verdana"/>
              </a:rPr>
              <a:t>Aspek kepuasaan</a:t>
            </a:r>
          </a:p>
          <a:p>
            <a:pPr algn="l" rtl="0" lvl="2" marR="0" indent="-187325" marL="822325">
              <a:lnSpc>
                <a:spcPct val="80000"/>
              </a:lnSpc>
              <a:spcBef>
                <a:spcPts val="700"/>
              </a:spcBef>
              <a:spcAft>
                <a:spcPts val="0"/>
              </a:spcAft>
              <a:buClr>
                <a:srgbClr val="595959"/>
              </a:buClr>
              <a:buSzPct val="96875"/>
              <a:buFont typeface="Verdana"/>
              <a:buChar char="▪"/>
            </a:pPr>
            <a:r>
              <a:rPr strike="noStrike" u="none" b="0" cap="none" baseline="0" sz="1550" lang="id-ID" i="0">
                <a:solidFill>
                  <a:schemeClr val="dk1"/>
                </a:solidFill>
                <a:latin typeface="Verdana"/>
                <a:ea typeface="Verdana"/>
                <a:cs typeface="Verdana"/>
                <a:sym typeface="Verdana"/>
              </a:rPr>
              <a:t>Contoh pertanyaan:</a:t>
            </a:r>
          </a:p>
          <a:p>
            <a:pPr algn="l" rtl="0" lvl="3" marR="0" indent="-187325" marL="1050925">
              <a:lnSpc>
                <a:spcPct val="80000"/>
              </a:lnSpc>
              <a:spcBef>
                <a:spcPts val="600"/>
              </a:spcBef>
              <a:spcAft>
                <a:spcPts val="0"/>
              </a:spcAft>
              <a:buClr>
                <a:srgbClr val="595959"/>
              </a:buClr>
              <a:buSzPct val="96428"/>
              <a:buFont typeface="Verdana"/>
              <a:buChar char="–"/>
            </a:pPr>
            <a:r>
              <a:rPr strike="noStrike" u="none" b="0" cap="none" baseline="0" sz="1350" lang="id-ID" i="0">
                <a:solidFill>
                  <a:schemeClr val="dk1"/>
                </a:solidFill>
                <a:latin typeface="Verdana"/>
                <a:ea typeface="Verdana"/>
                <a:cs typeface="Verdana"/>
                <a:sym typeface="Verdana"/>
              </a:rPr>
              <a:t>Apakah menurut anda materi pelatihan ini bermanfaat (1-5)</a:t>
            </a:r>
          </a:p>
          <a:p>
            <a:pPr algn="l" rtl="0" lvl="3" marR="0" indent="-187325" marL="1050925">
              <a:lnSpc>
                <a:spcPct val="80000"/>
              </a:lnSpc>
              <a:spcBef>
                <a:spcPts val="600"/>
              </a:spcBef>
              <a:spcAft>
                <a:spcPts val="0"/>
              </a:spcAft>
              <a:buClr>
                <a:srgbClr val="595959"/>
              </a:buClr>
              <a:buSzPct val="96428"/>
              <a:buFont typeface="Verdana"/>
              <a:buChar char="–"/>
            </a:pPr>
            <a:r>
              <a:rPr strike="noStrike" u="none" b="0" cap="none" baseline="0" sz="1350" lang="id-ID" i="0">
                <a:solidFill>
                  <a:schemeClr val="dk1"/>
                </a:solidFill>
                <a:latin typeface="Verdana"/>
                <a:ea typeface="Verdana"/>
                <a:cs typeface="Verdana"/>
                <a:sym typeface="Verdana"/>
              </a:rPr>
              <a:t>Penyediaan bahan materi pelatihan (1-5)</a:t>
            </a:r>
          </a:p>
          <a:p>
            <a:pPr algn="l" rtl="0" lvl="3" marR="0" indent="-187325" marL="1050925">
              <a:lnSpc>
                <a:spcPct val="80000"/>
              </a:lnSpc>
              <a:spcBef>
                <a:spcPts val="600"/>
              </a:spcBef>
              <a:spcAft>
                <a:spcPts val="0"/>
              </a:spcAft>
              <a:buClr>
                <a:srgbClr val="595959"/>
              </a:buClr>
              <a:buSzPct val="96428"/>
              <a:buFont typeface="Verdana"/>
              <a:buChar char="–"/>
            </a:pPr>
            <a:r>
              <a:rPr strike="noStrike" u="none" b="0" cap="none" baseline="0" sz="1350" lang="id-ID" i="0">
                <a:solidFill>
                  <a:schemeClr val="dk1"/>
                </a:solidFill>
                <a:latin typeface="Verdana"/>
                <a:ea typeface="Verdana"/>
                <a:cs typeface="Verdana"/>
                <a:sym typeface="Verdana"/>
              </a:rPr>
              <a:t>Lokasi/akomodasi pelatihan (1-5)</a:t>
            </a:r>
          </a:p>
          <a:p>
            <a:pPr algn="l" rtl="0" lvl="3" marR="0" indent="-187325" marL="1050925">
              <a:lnSpc>
                <a:spcPct val="80000"/>
              </a:lnSpc>
              <a:spcBef>
                <a:spcPts val="600"/>
              </a:spcBef>
              <a:spcAft>
                <a:spcPts val="0"/>
              </a:spcAft>
              <a:buClr>
                <a:srgbClr val="595959"/>
              </a:buClr>
              <a:buSzPct val="96428"/>
              <a:buFont typeface="Verdana"/>
              <a:buChar char="–"/>
            </a:pPr>
            <a:r>
              <a:rPr strike="noStrike" u="none" b="0" cap="none" baseline="0" sz="1350" lang="id-ID" i="0">
                <a:solidFill>
                  <a:schemeClr val="dk1"/>
                </a:solidFill>
                <a:latin typeface="Verdana"/>
                <a:ea typeface="Verdana"/>
                <a:cs typeface="Verdana"/>
                <a:sym typeface="Verdana"/>
              </a:rPr>
              <a:t>Penyampaian instruktur (1-5)</a:t>
            </a:r>
          </a:p>
          <a:p>
            <a:pPr algn="l" rtl="0" lvl="1" marR="0" indent="-187325" marL="593725">
              <a:lnSpc>
                <a:spcPct val="80000"/>
              </a:lnSpc>
              <a:spcBef>
                <a:spcPts val="800"/>
              </a:spcBef>
              <a:spcAft>
                <a:spcPts val="0"/>
              </a:spcAft>
              <a:buClr>
                <a:srgbClr val="595959"/>
              </a:buClr>
              <a:buSzPct val="100000"/>
              <a:buFont typeface="Verdana"/>
              <a:buChar char="–"/>
            </a:pPr>
            <a:r>
              <a:rPr strike="noStrike" u="none" b="0" cap="none" baseline="0" sz="1700" lang="id-ID" i="0">
                <a:solidFill>
                  <a:schemeClr val="dk1"/>
                </a:solidFill>
                <a:latin typeface="Verdana"/>
                <a:ea typeface="Verdana"/>
                <a:cs typeface="Verdana"/>
                <a:sym typeface="Verdana"/>
              </a:rPr>
              <a:t>Aspek Keberlanjutan</a:t>
            </a:r>
          </a:p>
          <a:p>
            <a:pPr algn="l" rtl="0" lvl="2" marR="0" indent="-187325" marL="822325">
              <a:lnSpc>
                <a:spcPct val="80000"/>
              </a:lnSpc>
              <a:spcBef>
                <a:spcPts val="700"/>
              </a:spcBef>
              <a:spcAft>
                <a:spcPts val="0"/>
              </a:spcAft>
              <a:buClr>
                <a:srgbClr val="595959"/>
              </a:buClr>
              <a:buSzPct val="96875"/>
              <a:buFont typeface="Verdana"/>
              <a:buChar char="▪"/>
            </a:pPr>
            <a:r>
              <a:rPr strike="noStrike" u="none" b="0" cap="none" baseline="0" sz="1550" lang="id-ID" i="0">
                <a:solidFill>
                  <a:schemeClr val="dk1"/>
                </a:solidFill>
                <a:latin typeface="Verdana"/>
                <a:ea typeface="Verdana"/>
                <a:cs typeface="Verdana"/>
                <a:sym typeface="Verdana"/>
              </a:rPr>
              <a:t>Contoh pertanyaan:</a:t>
            </a:r>
          </a:p>
          <a:p>
            <a:pPr algn="l" rtl="0" lvl="3" marR="0" indent="-187325" marL="1050925">
              <a:lnSpc>
                <a:spcPct val="80000"/>
              </a:lnSpc>
              <a:spcBef>
                <a:spcPts val="600"/>
              </a:spcBef>
              <a:spcAft>
                <a:spcPts val="0"/>
              </a:spcAft>
              <a:buClr>
                <a:srgbClr val="595959"/>
              </a:buClr>
              <a:buSzPct val="96428"/>
              <a:buFont typeface="Verdana"/>
              <a:buChar char="–"/>
            </a:pPr>
            <a:r>
              <a:rPr strike="noStrike" u="none" b="0" cap="none" baseline="0" sz="1350" lang="id-ID" i="0">
                <a:solidFill>
                  <a:schemeClr val="dk1"/>
                </a:solidFill>
                <a:latin typeface="Verdana"/>
                <a:ea typeface="Verdana"/>
                <a:cs typeface="Verdana"/>
                <a:sym typeface="Verdana"/>
              </a:rPr>
              <a:t>Bila ada pelatihan lanjut apakah anda bersedia ikut serta (YA/TIDAK)</a:t>
            </a:r>
          </a:p>
          <a:p>
            <a:pPr algn="l" rtl="0" lvl="3" marR="0" indent="-187325" marL="1050925">
              <a:lnSpc>
                <a:spcPct val="80000"/>
              </a:lnSpc>
              <a:spcBef>
                <a:spcPts val="600"/>
              </a:spcBef>
              <a:spcAft>
                <a:spcPts val="0"/>
              </a:spcAft>
              <a:buClr>
                <a:srgbClr val="595959"/>
              </a:buClr>
              <a:buSzPct val="96428"/>
              <a:buFont typeface="Verdana"/>
              <a:buChar char="–"/>
            </a:pPr>
            <a:r>
              <a:rPr strike="noStrike" u="none" b="0" cap="none" baseline="0" sz="1350" lang="id-ID" i="0">
                <a:solidFill>
                  <a:schemeClr val="dk1"/>
                </a:solidFill>
                <a:latin typeface="Verdana"/>
                <a:ea typeface="Verdana"/>
                <a:cs typeface="Verdana"/>
                <a:sym typeface="Verdana"/>
              </a:rPr>
              <a:t>Materi apa yang menurut anda menarik untuk dibahas dalam pelatihan mendatang : ...........................</a:t>
            </a:r>
          </a:p>
          <a:p>
            <a:pPr algn="l" rtl="0" lvl="0" marR="0" indent="-171196" marL="346075">
              <a:lnSpc>
                <a:spcPct val="80000"/>
              </a:lnSpc>
              <a:spcBef>
                <a:spcPts val="1800"/>
              </a:spcBef>
              <a:spcAft>
                <a:spcPts val="0"/>
              </a:spcAft>
              <a:buClr>
                <a:schemeClr val="dk1"/>
              </a:buClr>
              <a:buFont typeface="Verdana"/>
              <a:buNone/>
            </a:pPr>
            <a:r>
              <a:t/>
            </a:r>
            <a:endParaRPr strike="noStrike" u="none" b="0" cap="none" baseline="0" sz="2050" i="0">
              <a:solidFill>
                <a:schemeClr val="dk1"/>
              </a:solidFill>
              <a:latin typeface="Verdana"/>
              <a:ea typeface="Verdana"/>
              <a:cs typeface="Verdana"/>
              <a:sym typeface="Verdana"/>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5" name="Shape 405"/>
        <p:cNvGrpSpPr/>
        <p:nvPr/>
      </p:nvGrpSpPr>
      <p:grpSpPr>
        <a:xfrm>
          <a:off y="0" x="0"/>
          <a:ext cy="0" cx="0"/>
          <a:chOff y="0" x="0"/>
          <a:chExt cy="0" cx="0"/>
        </a:xfrm>
      </p:grpSpPr>
      <p:sp>
        <p:nvSpPr>
          <p:cNvPr id="406" name="Shape 406"/>
          <p:cNvSpPr txBox="1"/>
          <p:nvPr>
            <p:ph type="title"/>
          </p:nvPr>
        </p:nvSpPr>
        <p:spPr>
          <a:xfrm>
            <a:off y="228600" x="3643951"/>
            <a:ext cy="990599" cx="5122095"/>
          </a:xfrm>
          <a:prstGeom prst="rect">
            <a:avLst/>
          </a:prstGeom>
          <a:noFill/>
          <a:ln>
            <a:noFill/>
          </a:ln>
        </p:spPr>
        <p:txBody>
          <a:bodyPr bIns="45700" rIns="91425" lIns="91425" tIns="45700" anchor="ctr" anchorCtr="0">
            <a:normAutofit/>
          </a:bodyPr>
          <a:lstStyle/>
          <a:p>
            <a:pPr algn="l" rtl="0" lvl="0" marR="0" indent="0" marL="0">
              <a:spcBef>
                <a:spcPts val="0"/>
              </a:spcBef>
              <a:spcAft>
                <a:spcPts val="0"/>
              </a:spcAft>
              <a:buSzPct val="25000"/>
              <a:buNone/>
            </a:pPr>
            <a:r>
              <a:rPr strike="noStrike" u="none" b="1" cap="none" baseline="0" sz="2800" lang="id-ID" i="0">
                <a:solidFill>
                  <a:schemeClr val="lt1"/>
                </a:solidFill>
                <a:latin typeface="Verdana"/>
                <a:ea typeface="Verdana"/>
                <a:cs typeface="Verdana"/>
                <a:sym typeface="Verdana"/>
              </a:rPr>
              <a:t>Jadi kita ngapain sekarang??</a:t>
            </a:r>
          </a:p>
        </p:txBody>
      </p:sp>
      <p:sp>
        <p:nvSpPr>
          <p:cNvPr id="407" name="Shape 407"/>
          <p:cNvSpPr txBox="1"/>
          <p:nvPr>
            <p:ph idx="12" type="sldNum"/>
          </p:nvPr>
        </p:nvSpPr>
        <p:spPr>
          <a:xfrm>
            <a:off y="6451885" x="389908"/>
            <a:ext cy="365125" cx="358775"/>
          </a:xfrm>
          <a:prstGeom prst="rect">
            <a:avLst/>
          </a:prstGeom>
          <a:noFill/>
          <a:ln>
            <a:noFill/>
          </a:ln>
        </p:spPr>
        <p:txBody>
          <a:bodyPr bIns="45700" rIns="91425" lIns="0" tIns="45700" anchor="ctr" anchorCtr="0">
            <a:normAutofit/>
          </a:bodyPr>
          <a:lstStyle/>
          <a:p>
            <a:pPr algn="l" rtl="0" lvl="0" marR="0" indent="0" marL="0">
              <a:spcBef>
                <a:spcPts val="0"/>
              </a:spcBef>
              <a:spcAft>
                <a:spcPts val="0"/>
              </a:spcAft>
              <a:buSzPct val="25000"/>
              <a:buNone/>
            </a:pPr>
            <a:r>
              <a:rPr lang="id-ID"/>
              <a:t> </a:t>
            </a:r>
          </a:p>
        </p:txBody>
      </p:sp>
      <p:sp>
        <p:nvSpPr>
          <p:cNvPr id="408" name="Shape 408"/>
          <p:cNvSpPr txBox="1"/>
          <p:nvPr>
            <p:ph idx="1" type="body"/>
          </p:nvPr>
        </p:nvSpPr>
        <p:spPr>
          <a:xfrm>
            <a:off y="1600200" x="612647"/>
            <a:ext cy="4495800" cx="8153399"/>
          </a:xfrm>
          <a:prstGeom prst="rect">
            <a:avLst/>
          </a:prstGeom>
          <a:noFill/>
          <a:ln>
            <a:noFill/>
          </a:ln>
        </p:spPr>
        <p:txBody>
          <a:bodyPr bIns="45700" rIns="91425" lIns="91425" tIns="45700" anchor="t" anchorCtr="0">
            <a:normAutofit/>
          </a:bodyPr>
          <a:lstStyle/>
          <a:p>
            <a:pPr algn="l" rtl="0" lvl="0" marR="0" indent="-346075" marL="346075">
              <a:spcBef>
                <a:spcPts val="0"/>
              </a:spcBef>
              <a:spcAft>
                <a:spcPts val="0"/>
              </a:spcAft>
              <a:buClr>
                <a:schemeClr val="dk1"/>
              </a:buClr>
              <a:buSzPct val="135000"/>
              <a:buFont typeface="Verdana"/>
              <a:buChar char="•"/>
            </a:pPr>
            <a:r>
              <a:rPr strike="noStrike" u="none" b="0" cap="none" baseline="0" sz="2400" lang="id-ID" i="0">
                <a:solidFill>
                  <a:schemeClr val="dk1"/>
                </a:solidFill>
                <a:latin typeface="Verdana"/>
                <a:ea typeface="Verdana"/>
                <a:cs typeface="Verdana"/>
                <a:sym typeface="Verdana"/>
              </a:rPr>
              <a:t>Bentuk Tim/Kelompok</a:t>
            </a:r>
          </a:p>
          <a:p>
            <a:pPr algn="l" rtl="0" lvl="0" marR="0" indent="-346075" marL="346075">
              <a:spcBef>
                <a:spcPts val="1800"/>
              </a:spcBef>
              <a:spcAft>
                <a:spcPts val="0"/>
              </a:spcAft>
              <a:buClr>
                <a:schemeClr val="dk1"/>
              </a:buClr>
              <a:buSzPct val="135000"/>
              <a:buFont typeface="Verdana"/>
              <a:buChar char="•"/>
            </a:pPr>
            <a:r>
              <a:rPr strike="noStrike" u="none" b="0" cap="none" baseline="0" sz="2400" lang="id-ID" i="0">
                <a:solidFill>
                  <a:schemeClr val="dk1"/>
                </a:solidFill>
                <a:latin typeface="Verdana"/>
                <a:ea typeface="Verdana"/>
                <a:cs typeface="Verdana"/>
                <a:sym typeface="Verdana"/>
              </a:rPr>
              <a:t>Brain–storming kegiatan</a:t>
            </a:r>
          </a:p>
          <a:p>
            <a:pPr algn="l" rtl="0" lvl="0" marR="0" indent="-346075" marL="346075">
              <a:spcBef>
                <a:spcPts val="1800"/>
              </a:spcBef>
              <a:spcAft>
                <a:spcPts val="0"/>
              </a:spcAft>
              <a:buClr>
                <a:schemeClr val="dk1"/>
              </a:buClr>
              <a:buSzPct val="135000"/>
              <a:buFont typeface="Verdana"/>
              <a:buChar char="•"/>
            </a:pPr>
            <a:r>
              <a:rPr strike="noStrike" u="none" b="0" cap="none" baseline="0" sz="2400" lang="id-ID" i="0">
                <a:solidFill>
                  <a:schemeClr val="dk1"/>
                </a:solidFill>
                <a:latin typeface="Verdana"/>
                <a:ea typeface="Verdana"/>
                <a:cs typeface="Verdana"/>
                <a:sym typeface="Verdana"/>
              </a:rPr>
              <a:t>Tentukan Peran setiap anggota kelompok</a:t>
            </a:r>
          </a:p>
          <a:p>
            <a:pPr algn="l" rtl="0" lvl="0" marR="0" indent="-346075" marL="346075">
              <a:spcBef>
                <a:spcPts val="1800"/>
              </a:spcBef>
              <a:spcAft>
                <a:spcPts val="0"/>
              </a:spcAft>
              <a:buClr>
                <a:schemeClr val="dk1"/>
              </a:buClr>
              <a:buSzPct val="135000"/>
              <a:buFont typeface="Verdana"/>
              <a:buChar char="•"/>
            </a:pPr>
            <a:r>
              <a:rPr strike="noStrike" u="none" b="0" cap="none" baseline="0" sz="2400" lang="id-ID" i="0">
                <a:solidFill>
                  <a:schemeClr val="dk1"/>
                </a:solidFill>
                <a:latin typeface="Verdana"/>
                <a:ea typeface="Verdana"/>
                <a:cs typeface="Verdana"/>
                <a:sym typeface="Verdana"/>
              </a:rPr>
              <a:t>Download Template Proposal PKM</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2" name="Shape 412"/>
        <p:cNvGrpSpPr/>
        <p:nvPr/>
      </p:nvGrpSpPr>
      <p:grpSpPr>
        <a:xfrm>
          <a:off y="0" x="0"/>
          <a:ext cy="0" cx="0"/>
          <a:chOff y="0" x="0"/>
          <a:chExt cy="0" cx="0"/>
        </a:xfrm>
      </p:grpSpPr>
      <p:sp>
        <p:nvSpPr>
          <p:cNvPr id="413" name="Shape 413"/>
          <p:cNvSpPr txBox="1"/>
          <p:nvPr>
            <p:ph idx="10" type="dt"/>
          </p:nvPr>
        </p:nvSpPr>
        <p:spPr>
          <a:xfrm>
            <a:off y="6356350" x="0"/>
            <a:ext cy="365125" cx="1643062"/>
          </a:xfrm>
          <a:prstGeom prst="rect">
            <a:avLst/>
          </a:prstGeom>
          <a:noFill/>
          <a:ln>
            <a:noFill/>
          </a:ln>
        </p:spPr>
        <p:txBody>
          <a:bodyPr bIns="45700" rIns="91425" lIns="0" tIns="45700" anchor="ctr" anchorCtr="0">
            <a:normAutofit/>
          </a:bodyPr>
          <a:lstStyle/>
          <a:p>
            <a:pPr algn="l" rtl="0" lvl="0" marR="0" indent="0" marL="0">
              <a:spcBef>
                <a:spcPts val="0"/>
              </a:spcBef>
              <a:spcAft>
                <a:spcPts val="0"/>
              </a:spcAft>
              <a:buSzPct val="25000"/>
              <a:buNone/>
            </a:pPr>
            <a:r>
              <a:rPr strike="noStrike" u="none" b="0" cap="none" baseline="0" sz="1050" lang="id-ID" i="0">
                <a:solidFill>
                  <a:schemeClr val="lt1"/>
                </a:solidFill>
                <a:latin typeface="Verdana"/>
                <a:ea typeface="Verdana"/>
                <a:cs typeface="Verdana"/>
                <a:sym typeface="Verdana"/>
              </a:rPr>
              <a:t>03/09/2014</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y="0" x="0"/>
          <a:ext cy="0" cx="0"/>
          <a:chOff y="0" x="0"/>
          <a:chExt cy="0" cx="0"/>
        </a:xfrm>
      </p:grpSpPr>
      <p:sp>
        <p:nvSpPr>
          <p:cNvPr id="114" name="Shape 114"/>
          <p:cNvSpPr txBox="1"/>
          <p:nvPr>
            <p:ph type="title"/>
          </p:nvPr>
        </p:nvSpPr>
        <p:spPr>
          <a:xfrm>
            <a:off y="228600" x="3657600"/>
            <a:ext cy="990599" cx="5108448"/>
          </a:xfrm>
          <a:prstGeom prst="rect">
            <a:avLst/>
          </a:prstGeom>
          <a:noFill/>
          <a:ln>
            <a:noFill/>
          </a:ln>
        </p:spPr>
        <p:txBody>
          <a:bodyPr bIns="45700" rIns="91425" lIns="91425" tIns="45700" anchor="ctr" anchorCtr="0">
            <a:normAutofit/>
          </a:bodyPr>
          <a:lstStyle/>
          <a:p>
            <a:pPr algn="l" rtl="0" lvl="0" marR="0" indent="0" marL="0">
              <a:spcBef>
                <a:spcPts val="0"/>
              </a:spcBef>
              <a:spcAft>
                <a:spcPts val="0"/>
              </a:spcAft>
              <a:buSzPct val="25000"/>
              <a:buNone/>
            </a:pPr>
            <a:r>
              <a:rPr strike="noStrike" u="none" b="1" cap="none" baseline="0" sz="2800" lang="id-ID" i="0">
                <a:solidFill>
                  <a:schemeClr val="lt1"/>
                </a:solidFill>
                <a:latin typeface="Verdana"/>
                <a:ea typeface="Verdana"/>
                <a:cs typeface="Verdana"/>
                <a:sym typeface="Verdana"/>
              </a:rPr>
              <a:t>Kompetensi Lulusan: Kompetensi Umum</a:t>
            </a:r>
          </a:p>
        </p:txBody>
      </p:sp>
      <p:sp>
        <p:nvSpPr>
          <p:cNvPr id="115" name="Shape 115"/>
          <p:cNvSpPr txBox="1"/>
          <p:nvPr>
            <p:ph idx="12" type="sldNum"/>
          </p:nvPr>
        </p:nvSpPr>
        <p:spPr>
          <a:xfrm>
            <a:off y="6451885" x="389908"/>
            <a:ext cy="365125" cx="358775"/>
          </a:xfrm>
          <a:prstGeom prst="rect">
            <a:avLst/>
          </a:prstGeom>
          <a:noFill/>
          <a:ln>
            <a:noFill/>
          </a:ln>
        </p:spPr>
        <p:txBody>
          <a:bodyPr bIns="45700" rIns="91425" lIns="0" tIns="45700" anchor="ctr" anchorCtr="0">
            <a:normAutofit/>
          </a:bodyPr>
          <a:lstStyle/>
          <a:p>
            <a:pPr algn="l" rtl="0" lvl="0" marR="0" indent="0" marL="0">
              <a:spcBef>
                <a:spcPts val="0"/>
              </a:spcBef>
              <a:spcAft>
                <a:spcPts val="0"/>
              </a:spcAft>
              <a:buSzPct val="25000"/>
              <a:buNone/>
            </a:pPr>
            <a:r>
              <a:rPr lang="id-ID"/>
              <a:t> </a:t>
            </a:r>
          </a:p>
        </p:txBody>
      </p:sp>
      <p:grpSp>
        <p:nvGrpSpPr>
          <p:cNvPr id="116" name="Shape 116"/>
          <p:cNvGrpSpPr/>
          <p:nvPr/>
        </p:nvGrpSpPr>
        <p:grpSpPr>
          <a:xfrm>
            <a:off y="1600200" x="612775"/>
            <a:ext cy="4495798" cx="8153399"/>
            <a:chOff y="0" x="0"/>
            <a:chExt cy="4495798" cx="8153399"/>
          </a:xfrm>
        </p:grpSpPr>
        <p:sp>
          <p:nvSpPr>
            <p:cNvPr id="117" name="Shape 117"/>
            <p:cNvSpPr/>
            <p:nvPr/>
          </p:nvSpPr>
          <p:spPr>
            <a:xfrm>
              <a:off y="0" x="0"/>
              <a:ext cy="1404936" cx="8153399"/>
            </a:xfrm>
            <a:prstGeom prst="roundRect">
              <a:avLst>
                <a:gd fmla="val 10000" name="adj"/>
              </a:avLst>
            </a:prstGeom>
            <a:solidFill>
              <a:srgbClr val="BF504D"/>
            </a:solidFill>
            <a:ln w="25400" cap="flat">
              <a:solidFill>
                <a:schemeClr val="lt1"/>
              </a:solidFill>
              <a:prstDash val="solid"/>
              <a:round/>
              <a:headEnd w="med" len="med" type="none"/>
              <a:tailEnd w="med" len="med" type="none"/>
            </a:ln>
          </p:spPr>
          <p:txBody>
            <a:bodyPr bIns="91425" rIns="91425" lIns="91425" tIns="91425" anchor="ctr" anchorCtr="0">
              <a:normAutofit/>
            </a:bodyPr>
            <a:lstStyle/>
            <a:p>
              <a:pPr>
                <a:spcBef>
                  <a:spcPts val="0"/>
                </a:spcBef>
                <a:buNone/>
              </a:pPr>
              <a:r>
                <a:t/>
              </a:r>
              <a:endParaRPr/>
            </a:p>
          </p:txBody>
        </p:sp>
        <p:sp>
          <p:nvSpPr>
            <p:cNvPr id="118" name="Shape 118"/>
            <p:cNvSpPr txBox="1"/>
            <p:nvPr/>
          </p:nvSpPr>
          <p:spPr>
            <a:xfrm>
              <a:off y="0" x="1771173"/>
              <a:ext cy="1404936" cx="6382226"/>
            </a:xfrm>
            <a:prstGeom prst="rect">
              <a:avLst/>
            </a:prstGeom>
            <a:noFill/>
            <a:ln>
              <a:noFill/>
            </a:ln>
          </p:spPr>
          <p:txBody>
            <a:bodyPr bIns="64750" rIns="64750" lIns="64750" tIns="64750" anchor="ctr" anchorCtr="0">
              <a:normAutofit/>
            </a:bodyPr>
            <a:lstStyle/>
            <a:p>
              <a:pPr algn="l" rtl="0" lvl="0" marR="0" indent="0" marL="0">
                <a:lnSpc>
                  <a:spcPct val="90000"/>
                </a:lnSpc>
                <a:spcBef>
                  <a:spcPts val="0"/>
                </a:spcBef>
                <a:spcAft>
                  <a:spcPts val="595"/>
                </a:spcAft>
                <a:buSzPct val="25000"/>
                <a:buNone/>
              </a:pPr>
              <a:r>
                <a:rPr strike="noStrike" u="none" b="0" cap="none" baseline="0" sz="1700" lang="id-ID" i="0">
                  <a:solidFill>
                    <a:schemeClr val="lt1"/>
                  </a:solidFill>
                  <a:latin typeface="Verdana"/>
                  <a:ea typeface="Verdana"/>
                  <a:cs typeface="Verdana"/>
                  <a:sym typeface="Verdana"/>
                </a:rPr>
                <a:t>Mempunyai kepekaan dan kepedulian terhadap permasalahan di masyarakat  ataupun industri serta ikut berkontribusi dalam memberikan solusi terhadap permasalahan tersebut</a:t>
              </a:r>
            </a:p>
          </p:txBody>
        </p:sp>
        <p:sp>
          <p:nvSpPr>
            <p:cNvPr id="119" name="Shape 119"/>
            <p:cNvSpPr/>
            <p:nvPr/>
          </p:nvSpPr>
          <p:spPr>
            <a:xfrm>
              <a:off y="140493" x="140493"/>
              <a:ext cy="1123950" cx="1630680"/>
            </a:xfrm>
            <a:prstGeom prst="roundRect">
              <a:avLst>
                <a:gd fmla="val 10000" name="adj"/>
              </a:avLst>
            </a:prstGeom>
            <a:blipFill rotWithShape="1">
              <a:blip r:embed="rId3">
                <a:alphaModFix/>
              </a:blip>
              <a:stretch>
                <a:fillRect t="0" b="0" r="0" l="0"/>
              </a:stretch>
            </a:blipFill>
            <a:ln w="25400" cap="flat">
              <a:solidFill>
                <a:schemeClr val="lt1"/>
              </a:solidFill>
              <a:prstDash val="solid"/>
              <a:round/>
              <a:headEnd w="med" len="med" type="none"/>
              <a:tailEnd w="med" len="med" type="none"/>
            </a:ln>
          </p:spPr>
          <p:txBody>
            <a:bodyPr bIns="91425" rIns="91425" lIns="91425" tIns="91425" anchor="ctr" anchorCtr="0">
              <a:normAutofit/>
            </a:bodyPr>
            <a:lstStyle/>
            <a:p>
              <a:pPr>
                <a:spcBef>
                  <a:spcPts val="0"/>
                </a:spcBef>
                <a:buNone/>
              </a:pPr>
              <a:r>
                <a:t/>
              </a:r>
              <a:endParaRPr/>
            </a:p>
          </p:txBody>
        </p:sp>
        <p:sp>
          <p:nvSpPr>
            <p:cNvPr id="120" name="Shape 120"/>
            <p:cNvSpPr/>
            <p:nvPr/>
          </p:nvSpPr>
          <p:spPr>
            <a:xfrm>
              <a:off y="1545430" x="0"/>
              <a:ext cy="1404936" cx="8153399"/>
            </a:xfrm>
            <a:prstGeom prst="roundRect">
              <a:avLst>
                <a:gd fmla="val 10000" name="adj"/>
              </a:avLst>
            </a:prstGeom>
            <a:solidFill>
              <a:schemeClr val="accent3"/>
            </a:solidFill>
            <a:ln w="25400" cap="flat">
              <a:solidFill>
                <a:schemeClr val="lt1"/>
              </a:solidFill>
              <a:prstDash val="solid"/>
              <a:round/>
              <a:headEnd w="med" len="med" type="none"/>
              <a:tailEnd w="med" len="med" type="none"/>
            </a:ln>
          </p:spPr>
          <p:txBody>
            <a:bodyPr bIns="91425" rIns="91425" lIns="91425" tIns="91425" anchor="ctr" anchorCtr="0">
              <a:normAutofit/>
            </a:bodyPr>
            <a:lstStyle/>
            <a:p>
              <a:pPr>
                <a:spcBef>
                  <a:spcPts val="0"/>
                </a:spcBef>
                <a:buNone/>
              </a:pPr>
              <a:r>
                <a:t/>
              </a:r>
              <a:endParaRPr/>
            </a:p>
          </p:txBody>
        </p:sp>
        <p:sp>
          <p:nvSpPr>
            <p:cNvPr id="121" name="Shape 121"/>
            <p:cNvSpPr txBox="1"/>
            <p:nvPr/>
          </p:nvSpPr>
          <p:spPr>
            <a:xfrm>
              <a:off y="1545430" x="1771173"/>
              <a:ext cy="1404936" cx="6382226"/>
            </a:xfrm>
            <a:prstGeom prst="rect">
              <a:avLst/>
            </a:prstGeom>
            <a:noFill/>
            <a:ln>
              <a:noFill/>
            </a:ln>
          </p:spPr>
          <p:txBody>
            <a:bodyPr bIns="64750" rIns="64750" lIns="64750" tIns="64750" anchor="ctr" anchorCtr="0">
              <a:normAutofit/>
            </a:bodyPr>
            <a:lstStyle/>
            <a:p>
              <a:pPr algn="l" rtl="0" lvl="0" marR="0" indent="0" marL="0">
                <a:lnSpc>
                  <a:spcPct val="90000"/>
                </a:lnSpc>
                <a:spcBef>
                  <a:spcPts val="0"/>
                </a:spcBef>
                <a:spcAft>
                  <a:spcPts val="595"/>
                </a:spcAft>
                <a:buSzPct val="25000"/>
                <a:buNone/>
              </a:pPr>
              <a:r>
                <a:rPr strike="noStrike" u="none" b="0" cap="none" baseline="0" sz="1700" lang="id-ID" i="0">
                  <a:solidFill>
                    <a:schemeClr val="lt1"/>
                  </a:solidFill>
                  <a:latin typeface="Verdana"/>
                  <a:ea typeface="Verdana"/>
                  <a:cs typeface="Verdana"/>
                  <a:sym typeface="Verdana"/>
                </a:rPr>
                <a:t>Memiliki kepekaan terhadap trend perkembangan bisnis infokom , profesi serta peluang industri Informatika dan Komputer di masa kini dan akan datang dalam rangka meningkatkan kesejahteraan masyarakat melalui karya-karya inovatif di bidang Informatika dan Komputer</a:t>
              </a:r>
            </a:p>
          </p:txBody>
        </p:sp>
        <p:sp>
          <p:nvSpPr>
            <p:cNvPr id="122" name="Shape 122"/>
            <p:cNvSpPr/>
            <p:nvPr/>
          </p:nvSpPr>
          <p:spPr>
            <a:xfrm>
              <a:off y="1685924" x="140493"/>
              <a:ext cy="1123950" cx="1630680"/>
            </a:xfrm>
            <a:prstGeom prst="roundRect">
              <a:avLst>
                <a:gd fmla="val 10000" name="adj"/>
              </a:avLst>
            </a:prstGeom>
            <a:blipFill rotWithShape="1">
              <a:blip r:embed="rId4">
                <a:alphaModFix/>
              </a:blip>
              <a:stretch>
                <a:fillRect t="0" b="0" r="0" l="0"/>
              </a:stretch>
            </a:blipFill>
            <a:ln w="25400" cap="flat">
              <a:solidFill>
                <a:schemeClr val="lt1"/>
              </a:solidFill>
              <a:prstDash val="solid"/>
              <a:round/>
              <a:headEnd w="med" len="med" type="none"/>
              <a:tailEnd w="med" len="med" type="none"/>
            </a:ln>
          </p:spPr>
          <p:txBody>
            <a:bodyPr bIns="91425" rIns="91425" lIns="91425" tIns="91425" anchor="ctr" anchorCtr="0">
              <a:normAutofit/>
            </a:bodyPr>
            <a:lstStyle/>
            <a:p>
              <a:pPr>
                <a:spcBef>
                  <a:spcPts val="0"/>
                </a:spcBef>
                <a:buNone/>
              </a:pPr>
              <a:r>
                <a:t/>
              </a:r>
              <a:endParaRPr/>
            </a:p>
          </p:txBody>
        </p:sp>
        <p:sp>
          <p:nvSpPr>
            <p:cNvPr id="123" name="Shape 123"/>
            <p:cNvSpPr/>
            <p:nvPr/>
          </p:nvSpPr>
          <p:spPr>
            <a:xfrm>
              <a:off y="3090861" x="0"/>
              <a:ext cy="1404936" cx="8153399"/>
            </a:xfrm>
            <a:prstGeom prst="roundRect">
              <a:avLst>
                <a:gd fmla="val 10000" name="adj"/>
              </a:avLst>
            </a:prstGeom>
            <a:solidFill>
              <a:schemeClr val="accent4"/>
            </a:solidFill>
            <a:ln w="25400" cap="flat">
              <a:solidFill>
                <a:schemeClr val="lt1"/>
              </a:solidFill>
              <a:prstDash val="solid"/>
              <a:round/>
              <a:headEnd w="med" len="med" type="none"/>
              <a:tailEnd w="med" len="med" type="none"/>
            </a:ln>
          </p:spPr>
          <p:txBody>
            <a:bodyPr bIns="91425" rIns="91425" lIns="91425" tIns="91425" anchor="ctr" anchorCtr="0">
              <a:normAutofit/>
            </a:bodyPr>
            <a:lstStyle/>
            <a:p>
              <a:pPr>
                <a:spcBef>
                  <a:spcPts val="0"/>
                </a:spcBef>
                <a:buNone/>
              </a:pPr>
              <a:r>
                <a:t/>
              </a:r>
              <a:endParaRPr/>
            </a:p>
          </p:txBody>
        </p:sp>
        <p:sp>
          <p:nvSpPr>
            <p:cNvPr id="124" name="Shape 124"/>
            <p:cNvSpPr txBox="1"/>
            <p:nvPr/>
          </p:nvSpPr>
          <p:spPr>
            <a:xfrm>
              <a:off y="3090861" x="1771173"/>
              <a:ext cy="1404936" cx="6382226"/>
            </a:xfrm>
            <a:prstGeom prst="rect">
              <a:avLst/>
            </a:prstGeom>
            <a:noFill/>
            <a:ln>
              <a:noFill/>
            </a:ln>
          </p:spPr>
          <p:txBody>
            <a:bodyPr bIns="64750" rIns="64750" lIns="64750" tIns="64750" anchor="ctr" anchorCtr="0">
              <a:normAutofit/>
            </a:bodyPr>
            <a:lstStyle/>
            <a:p>
              <a:pPr algn="l" rtl="0" lvl="0" marR="0" indent="0" marL="0">
                <a:lnSpc>
                  <a:spcPct val="90000"/>
                </a:lnSpc>
                <a:spcBef>
                  <a:spcPts val="0"/>
                </a:spcBef>
                <a:spcAft>
                  <a:spcPts val="595"/>
                </a:spcAft>
                <a:buSzPct val="25000"/>
                <a:buNone/>
              </a:pPr>
              <a:r>
                <a:rPr strike="noStrike" u="none" b="0" cap="none" baseline="0" sz="1700" lang="id-ID" i="0">
                  <a:solidFill>
                    <a:schemeClr val="lt1"/>
                  </a:solidFill>
                  <a:latin typeface="Verdana"/>
                  <a:ea typeface="Verdana"/>
                  <a:cs typeface="Verdana"/>
                  <a:sym typeface="Verdana"/>
                </a:rPr>
                <a:t>Memiliki semangat inovasi, kemampuan self management serta  personal development dalam berkarya di masyarakat</a:t>
              </a:r>
            </a:p>
          </p:txBody>
        </p:sp>
        <p:sp>
          <p:nvSpPr>
            <p:cNvPr id="125" name="Shape 125"/>
            <p:cNvSpPr/>
            <p:nvPr/>
          </p:nvSpPr>
          <p:spPr>
            <a:xfrm>
              <a:off y="3231356" x="140493"/>
              <a:ext cy="1123950" cx="1630680"/>
            </a:xfrm>
            <a:prstGeom prst="roundRect">
              <a:avLst>
                <a:gd fmla="val 10000" name="adj"/>
              </a:avLst>
            </a:prstGeom>
            <a:blipFill rotWithShape="1">
              <a:blip r:embed="rId5">
                <a:alphaModFix/>
              </a:blip>
              <a:stretch>
                <a:fillRect t="0" b="0" r="0" l="0"/>
              </a:stretch>
            </a:blipFill>
            <a:ln w="25400" cap="flat">
              <a:solidFill>
                <a:schemeClr val="lt1"/>
              </a:solidFill>
              <a:prstDash val="solid"/>
              <a:round/>
              <a:headEnd w="med" len="med" type="none"/>
              <a:tailEnd w="med" len="med" type="none"/>
            </a:ln>
          </p:spPr>
          <p:txBody>
            <a:bodyPr bIns="91425" rIns="91425" lIns="91425" tIns="91425" anchor="ctr" anchorCtr="0">
              <a:normAutofit/>
            </a:bodyPr>
            <a:lstStyle/>
            <a:p>
              <a:pPr>
                <a:spcBef>
                  <a:spcPts val="0"/>
                </a:spcBef>
                <a:buNone/>
              </a:pPr>
              <a:r>
                <a:t/>
              </a:r>
              <a:endParaRPr/>
            </a:p>
          </p:txBody>
        </p:sp>
      </p:gr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y="0" x="0"/>
          <a:ext cy="0" cx="0"/>
          <a:chOff y="0" x="0"/>
          <a:chExt cy="0" cx="0"/>
        </a:xfrm>
      </p:grpSpPr>
      <p:sp>
        <p:nvSpPr>
          <p:cNvPr id="130" name="Shape 130"/>
          <p:cNvSpPr txBox="1"/>
          <p:nvPr>
            <p:ph type="title"/>
          </p:nvPr>
        </p:nvSpPr>
        <p:spPr>
          <a:xfrm>
            <a:off y="228600" x="3603007"/>
            <a:ext cy="990599" cx="5163038"/>
          </a:xfrm>
          <a:prstGeom prst="rect">
            <a:avLst/>
          </a:prstGeom>
          <a:noFill/>
          <a:ln>
            <a:noFill/>
          </a:ln>
        </p:spPr>
        <p:txBody>
          <a:bodyPr bIns="45700" rIns="91425" lIns="91425" tIns="45700" anchor="ctr" anchorCtr="0">
            <a:normAutofit/>
          </a:bodyPr>
          <a:lstStyle/>
          <a:p>
            <a:pPr algn="l" rtl="0" lvl="0" marR="0" indent="0" marL="0">
              <a:spcBef>
                <a:spcPts val="0"/>
              </a:spcBef>
              <a:spcAft>
                <a:spcPts val="0"/>
              </a:spcAft>
              <a:buSzPct val="25000"/>
              <a:buNone/>
            </a:pPr>
            <a:r>
              <a:rPr strike="noStrike" u="none" b="1" cap="none" baseline="0" sz="2800" lang="id-ID" i="0">
                <a:solidFill>
                  <a:schemeClr val="lt1"/>
                </a:solidFill>
                <a:latin typeface="Verdana"/>
                <a:ea typeface="Verdana"/>
                <a:cs typeface="Verdana"/>
                <a:sym typeface="Verdana"/>
              </a:rPr>
              <a:t>Kompetensi Lulusan: Kompetensi Utama</a:t>
            </a:r>
          </a:p>
        </p:txBody>
      </p:sp>
      <p:sp>
        <p:nvSpPr>
          <p:cNvPr id="131" name="Shape 131"/>
          <p:cNvSpPr txBox="1"/>
          <p:nvPr>
            <p:ph idx="12" type="sldNum"/>
          </p:nvPr>
        </p:nvSpPr>
        <p:spPr>
          <a:xfrm>
            <a:off y="6451885" x="389908"/>
            <a:ext cy="365125" cx="358775"/>
          </a:xfrm>
          <a:prstGeom prst="rect">
            <a:avLst/>
          </a:prstGeom>
          <a:noFill/>
          <a:ln>
            <a:noFill/>
          </a:ln>
        </p:spPr>
        <p:txBody>
          <a:bodyPr bIns="45700" rIns="91425" lIns="0" tIns="45700" anchor="ctr" anchorCtr="0">
            <a:normAutofit/>
          </a:bodyPr>
          <a:lstStyle/>
          <a:p>
            <a:pPr algn="l" rtl="0" lvl="0" marR="0" indent="0" marL="0">
              <a:spcBef>
                <a:spcPts val="0"/>
              </a:spcBef>
              <a:spcAft>
                <a:spcPts val="0"/>
              </a:spcAft>
              <a:buSzPct val="25000"/>
              <a:buNone/>
            </a:pPr>
            <a:r>
              <a:rPr lang="id-ID"/>
              <a:t> </a:t>
            </a:r>
          </a:p>
        </p:txBody>
      </p:sp>
      <p:grpSp>
        <p:nvGrpSpPr>
          <p:cNvPr id="132" name="Shape 132"/>
          <p:cNvGrpSpPr/>
          <p:nvPr/>
        </p:nvGrpSpPr>
        <p:grpSpPr>
          <a:xfrm>
            <a:off y="1600200" x="612775"/>
            <a:ext cy="4493164" cx="8153399"/>
            <a:chOff y="0" x="0"/>
            <a:chExt cy="4493164" cx="8153399"/>
          </a:xfrm>
        </p:grpSpPr>
        <p:sp>
          <p:nvSpPr>
            <p:cNvPr id="133" name="Shape 133"/>
            <p:cNvSpPr/>
            <p:nvPr/>
          </p:nvSpPr>
          <p:spPr>
            <a:xfrm>
              <a:off y="0" x="0"/>
              <a:ext cy="1044922" cx="8153399"/>
            </a:xfrm>
            <a:prstGeom prst="roundRect">
              <a:avLst>
                <a:gd fmla="val 10000" name="adj"/>
              </a:avLst>
            </a:prstGeom>
            <a:solidFill>
              <a:schemeClr val="accent3"/>
            </a:solidFill>
            <a:ln w="25400" cap="flat">
              <a:solidFill>
                <a:schemeClr val="lt1"/>
              </a:solidFill>
              <a:prstDash val="solid"/>
              <a:round/>
              <a:headEnd w="med" len="med" type="none"/>
              <a:tailEnd w="med" len="med" type="none"/>
            </a:ln>
          </p:spPr>
          <p:txBody>
            <a:bodyPr bIns="91425" rIns="91425" lIns="91425" tIns="91425" anchor="ctr" anchorCtr="0">
              <a:normAutofit/>
            </a:bodyPr>
            <a:lstStyle/>
            <a:p>
              <a:pPr>
                <a:spcBef>
                  <a:spcPts val="0"/>
                </a:spcBef>
                <a:buNone/>
              </a:pPr>
              <a:r>
                <a:t/>
              </a:r>
              <a:endParaRPr/>
            </a:p>
          </p:txBody>
        </p:sp>
        <p:sp>
          <p:nvSpPr>
            <p:cNvPr id="134" name="Shape 134"/>
            <p:cNvSpPr txBox="1"/>
            <p:nvPr/>
          </p:nvSpPr>
          <p:spPr>
            <a:xfrm>
              <a:off y="0" x="1735172"/>
              <a:ext cy="1044922" cx="6418227"/>
            </a:xfrm>
            <a:prstGeom prst="rect">
              <a:avLst/>
            </a:prstGeom>
            <a:noFill/>
            <a:ln>
              <a:noFill/>
            </a:ln>
          </p:spPr>
          <p:txBody>
            <a:bodyPr bIns="60950" rIns="60950" lIns="60950" tIns="60950" anchor="ctr" anchorCtr="0">
              <a:normAutofit/>
            </a:bodyPr>
            <a:lstStyle/>
            <a:p>
              <a:pPr algn="l" rtl="0" lvl="0" marR="0" indent="0" marL="0">
                <a:lnSpc>
                  <a:spcPct val="90000"/>
                </a:lnSpc>
                <a:spcBef>
                  <a:spcPts val="0"/>
                </a:spcBef>
                <a:spcAft>
                  <a:spcPts val="560"/>
                </a:spcAft>
                <a:buSzPct val="25000"/>
                <a:buNone/>
              </a:pPr>
              <a:r>
                <a:rPr strike="noStrike" u="none" b="0" cap="none" baseline="0" sz="1600" lang="id-ID" i="0">
                  <a:solidFill>
                    <a:schemeClr val="lt1"/>
                  </a:solidFill>
                  <a:latin typeface="Verdana"/>
                  <a:ea typeface="Verdana"/>
                  <a:cs typeface="Verdana"/>
                  <a:sym typeface="Verdana"/>
                </a:rPr>
                <a:t>Memiliki sikap profesional dalam melaksanakan pekerjaan serta memahami dan mematuhi segala bentuk aturan, norma dan hukum yang berlaku terkait dengan bidang pekerjaan</a:t>
              </a:r>
            </a:p>
          </p:txBody>
        </p:sp>
        <p:sp>
          <p:nvSpPr>
            <p:cNvPr id="135" name="Shape 135"/>
            <p:cNvSpPr/>
            <p:nvPr/>
          </p:nvSpPr>
          <p:spPr>
            <a:xfrm>
              <a:off y="104492" x="104492"/>
              <a:ext cy="835936" cx="1630680"/>
            </a:xfrm>
            <a:prstGeom prst="roundRect">
              <a:avLst>
                <a:gd fmla="val 10000" name="adj"/>
              </a:avLst>
            </a:prstGeom>
            <a:blipFill rotWithShape="1">
              <a:blip r:embed="rId3">
                <a:alphaModFix/>
              </a:blip>
              <a:stretch>
                <a:fillRect t="0" b="0" r="0" l="0"/>
              </a:stretch>
            </a:blipFill>
            <a:ln w="25400" cap="flat">
              <a:solidFill>
                <a:schemeClr val="lt1"/>
              </a:solidFill>
              <a:prstDash val="solid"/>
              <a:round/>
              <a:headEnd w="med" len="med" type="none"/>
              <a:tailEnd w="med" len="med" type="none"/>
            </a:ln>
          </p:spPr>
          <p:txBody>
            <a:bodyPr bIns="91425" rIns="91425" lIns="91425" tIns="91425" anchor="ctr" anchorCtr="0">
              <a:normAutofit/>
            </a:bodyPr>
            <a:lstStyle/>
            <a:p>
              <a:pPr>
                <a:spcBef>
                  <a:spcPts val="0"/>
                </a:spcBef>
                <a:buNone/>
              </a:pPr>
              <a:r>
                <a:t/>
              </a:r>
              <a:endParaRPr/>
            </a:p>
          </p:txBody>
        </p:sp>
        <p:sp>
          <p:nvSpPr>
            <p:cNvPr id="136" name="Shape 136"/>
            <p:cNvSpPr/>
            <p:nvPr/>
          </p:nvSpPr>
          <p:spPr>
            <a:xfrm>
              <a:off y="1149413" x="0"/>
              <a:ext cy="1044922" cx="8153399"/>
            </a:xfrm>
            <a:prstGeom prst="roundRect">
              <a:avLst>
                <a:gd fmla="val 10000" name="adj"/>
              </a:avLst>
            </a:prstGeom>
            <a:solidFill>
              <a:srgbClr val="5BB27B"/>
            </a:solidFill>
            <a:ln w="25400" cap="flat">
              <a:solidFill>
                <a:schemeClr val="lt1"/>
              </a:solidFill>
              <a:prstDash val="solid"/>
              <a:round/>
              <a:headEnd w="med" len="med" type="none"/>
              <a:tailEnd w="med" len="med" type="none"/>
            </a:ln>
          </p:spPr>
          <p:txBody>
            <a:bodyPr bIns="91425" rIns="91425" lIns="91425" tIns="91425" anchor="ctr" anchorCtr="0">
              <a:normAutofit/>
            </a:bodyPr>
            <a:lstStyle/>
            <a:p>
              <a:pPr>
                <a:spcBef>
                  <a:spcPts val="0"/>
                </a:spcBef>
                <a:buNone/>
              </a:pPr>
              <a:r>
                <a:t/>
              </a:r>
              <a:endParaRPr/>
            </a:p>
          </p:txBody>
        </p:sp>
        <p:sp>
          <p:nvSpPr>
            <p:cNvPr id="137" name="Shape 137"/>
            <p:cNvSpPr txBox="1"/>
            <p:nvPr/>
          </p:nvSpPr>
          <p:spPr>
            <a:xfrm>
              <a:off y="1149413" x="1735172"/>
              <a:ext cy="1044922" cx="6418227"/>
            </a:xfrm>
            <a:prstGeom prst="rect">
              <a:avLst/>
            </a:prstGeom>
            <a:noFill/>
            <a:ln>
              <a:noFill/>
            </a:ln>
          </p:spPr>
          <p:txBody>
            <a:bodyPr bIns="60950" rIns="60950" lIns="60950" tIns="60950" anchor="ctr" anchorCtr="0">
              <a:normAutofit/>
            </a:bodyPr>
            <a:lstStyle/>
            <a:p>
              <a:pPr algn="l" rtl="0" lvl="0" marR="0" indent="0" marL="0">
                <a:lnSpc>
                  <a:spcPct val="90000"/>
                </a:lnSpc>
                <a:spcBef>
                  <a:spcPts val="0"/>
                </a:spcBef>
                <a:spcAft>
                  <a:spcPts val="560"/>
                </a:spcAft>
                <a:buSzPct val="25000"/>
                <a:buNone/>
              </a:pPr>
              <a:r>
                <a:rPr strike="noStrike" u="none" b="1" cap="none" baseline="0" sz="1600" lang="id-ID" i="0">
                  <a:solidFill>
                    <a:schemeClr val="lt1"/>
                  </a:solidFill>
                  <a:latin typeface="Verdana"/>
                  <a:ea typeface="Verdana"/>
                  <a:cs typeface="Verdana"/>
                  <a:sym typeface="Verdana"/>
                </a:rPr>
                <a:t>Memiliki kepekaan dan tanggungjawab sosial dalam memecahkan permasalahan di masyarakat melalui inovasi serta pengembangan keilmuan Informatika yang bersifat teoritis maupun terapan</a:t>
              </a:r>
            </a:p>
          </p:txBody>
        </p:sp>
        <p:sp>
          <p:nvSpPr>
            <p:cNvPr id="138" name="Shape 138"/>
            <p:cNvSpPr/>
            <p:nvPr/>
          </p:nvSpPr>
          <p:spPr>
            <a:xfrm>
              <a:off y="1253905" x="104492"/>
              <a:ext cy="835936" cx="1630680"/>
            </a:xfrm>
            <a:prstGeom prst="roundRect">
              <a:avLst>
                <a:gd fmla="val 10000" name="adj"/>
              </a:avLst>
            </a:prstGeom>
            <a:blipFill rotWithShape="1">
              <a:blip r:embed="rId4">
                <a:alphaModFix/>
              </a:blip>
              <a:stretch>
                <a:fillRect t="0" b="0" r="0" l="0"/>
              </a:stretch>
            </a:blipFill>
            <a:ln w="25400" cap="flat">
              <a:solidFill>
                <a:schemeClr val="lt1"/>
              </a:solidFill>
              <a:prstDash val="solid"/>
              <a:round/>
              <a:headEnd w="med" len="med" type="none"/>
              <a:tailEnd w="med" len="med" type="none"/>
            </a:ln>
          </p:spPr>
          <p:txBody>
            <a:bodyPr bIns="91425" rIns="91425" lIns="91425" tIns="91425" anchor="ctr" anchorCtr="0">
              <a:normAutofit/>
            </a:bodyPr>
            <a:lstStyle/>
            <a:p>
              <a:pPr>
                <a:spcBef>
                  <a:spcPts val="0"/>
                </a:spcBef>
                <a:buNone/>
              </a:pPr>
              <a:r>
                <a:t/>
              </a:r>
              <a:endParaRPr/>
            </a:p>
          </p:txBody>
        </p:sp>
        <p:sp>
          <p:nvSpPr>
            <p:cNvPr id="139" name="Shape 139"/>
            <p:cNvSpPr/>
            <p:nvPr/>
          </p:nvSpPr>
          <p:spPr>
            <a:xfrm>
              <a:off y="2298827" x="0"/>
              <a:ext cy="1044922" cx="8153399"/>
            </a:xfrm>
            <a:prstGeom prst="roundRect">
              <a:avLst>
                <a:gd fmla="val 10000" name="adj"/>
              </a:avLst>
            </a:prstGeom>
            <a:solidFill>
              <a:srgbClr val="5F8AA9"/>
            </a:solidFill>
            <a:ln w="25400" cap="flat">
              <a:solidFill>
                <a:schemeClr val="lt1"/>
              </a:solidFill>
              <a:prstDash val="solid"/>
              <a:round/>
              <a:headEnd w="med" len="med" type="none"/>
              <a:tailEnd w="med" len="med" type="none"/>
            </a:ln>
          </p:spPr>
          <p:txBody>
            <a:bodyPr bIns="91425" rIns="91425" lIns="91425" tIns="91425" anchor="ctr" anchorCtr="0">
              <a:normAutofit/>
            </a:bodyPr>
            <a:lstStyle/>
            <a:p>
              <a:pPr>
                <a:spcBef>
                  <a:spcPts val="0"/>
                </a:spcBef>
                <a:buNone/>
              </a:pPr>
              <a:r>
                <a:t/>
              </a:r>
              <a:endParaRPr/>
            </a:p>
          </p:txBody>
        </p:sp>
        <p:sp>
          <p:nvSpPr>
            <p:cNvPr id="140" name="Shape 140"/>
            <p:cNvSpPr txBox="1"/>
            <p:nvPr/>
          </p:nvSpPr>
          <p:spPr>
            <a:xfrm>
              <a:off y="2298827" x="1735172"/>
              <a:ext cy="1044922" cx="6418227"/>
            </a:xfrm>
            <a:prstGeom prst="rect">
              <a:avLst/>
            </a:prstGeom>
            <a:noFill/>
            <a:ln>
              <a:noFill/>
            </a:ln>
          </p:spPr>
          <p:txBody>
            <a:bodyPr bIns="60950" rIns="60950" lIns="60950" tIns="60950" anchor="ctr" anchorCtr="0">
              <a:normAutofit/>
            </a:bodyPr>
            <a:lstStyle/>
            <a:p>
              <a:pPr algn="l" rtl="0" lvl="0" marR="0" indent="0" marL="0">
                <a:lnSpc>
                  <a:spcPct val="90000"/>
                </a:lnSpc>
                <a:spcBef>
                  <a:spcPts val="0"/>
                </a:spcBef>
                <a:spcAft>
                  <a:spcPts val="560"/>
                </a:spcAft>
                <a:buSzPct val="25000"/>
                <a:buNone/>
              </a:pPr>
              <a:r>
                <a:rPr strike="noStrike" u="none" b="1" cap="none" baseline="0" sz="1600" lang="id-ID" i="0">
                  <a:solidFill>
                    <a:schemeClr val="lt1"/>
                  </a:solidFill>
                  <a:latin typeface="Verdana"/>
                  <a:ea typeface="Verdana"/>
                  <a:cs typeface="Verdana"/>
                  <a:sym typeface="Verdana"/>
                </a:rPr>
                <a:t>Mampu berkomunikasi secara lisan maupun tulisan untuk menyampaikan ide,usulan, gagasan maupun transfer pengetahuan dalam bidang Informatika kepada orang lain</a:t>
              </a:r>
            </a:p>
          </p:txBody>
        </p:sp>
        <p:sp>
          <p:nvSpPr>
            <p:cNvPr id="141" name="Shape 141"/>
            <p:cNvSpPr/>
            <p:nvPr/>
          </p:nvSpPr>
          <p:spPr>
            <a:xfrm>
              <a:off y="2403321" x="104492"/>
              <a:ext cy="835936" cx="1630680"/>
            </a:xfrm>
            <a:prstGeom prst="roundRect">
              <a:avLst>
                <a:gd fmla="val 10000" name="adj"/>
              </a:avLst>
            </a:prstGeom>
            <a:blipFill rotWithShape="1">
              <a:blip r:embed="rId5">
                <a:alphaModFix/>
              </a:blip>
              <a:stretch>
                <a:fillRect t="0" b="0" r="0" l="0"/>
              </a:stretch>
            </a:blipFill>
            <a:ln w="25400" cap="flat">
              <a:solidFill>
                <a:schemeClr val="lt1"/>
              </a:solidFill>
              <a:prstDash val="solid"/>
              <a:round/>
              <a:headEnd w="med" len="med" type="none"/>
              <a:tailEnd w="med" len="med" type="none"/>
            </a:ln>
          </p:spPr>
          <p:txBody>
            <a:bodyPr bIns="91425" rIns="91425" lIns="91425" tIns="91425" anchor="ctr" anchorCtr="0">
              <a:normAutofit/>
            </a:bodyPr>
            <a:lstStyle/>
            <a:p>
              <a:pPr>
                <a:spcBef>
                  <a:spcPts val="0"/>
                </a:spcBef>
                <a:buNone/>
              </a:pPr>
              <a:r>
                <a:t/>
              </a:r>
              <a:endParaRPr/>
            </a:p>
          </p:txBody>
        </p:sp>
        <p:sp>
          <p:nvSpPr>
            <p:cNvPr id="142" name="Shape 142"/>
            <p:cNvSpPr/>
            <p:nvPr/>
          </p:nvSpPr>
          <p:spPr>
            <a:xfrm>
              <a:off y="3448242" x="0"/>
              <a:ext cy="1044922" cx="8153399"/>
            </a:xfrm>
            <a:prstGeom prst="roundRect">
              <a:avLst>
                <a:gd fmla="val 10000" name="adj"/>
              </a:avLst>
            </a:prstGeom>
            <a:solidFill>
              <a:srgbClr val="7F63A1"/>
            </a:solidFill>
            <a:ln w="25400" cap="flat">
              <a:solidFill>
                <a:schemeClr val="lt1"/>
              </a:solidFill>
              <a:prstDash val="solid"/>
              <a:round/>
              <a:headEnd w="med" len="med" type="none"/>
              <a:tailEnd w="med" len="med" type="none"/>
            </a:ln>
          </p:spPr>
          <p:txBody>
            <a:bodyPr bIns="91425" rIns="91425" lIns="91425" tIns="91425" anchor="ctr" anchorCtr="0">
              <a:normAutofit/>
            </a:bodyPr>
            <a:lstStyle/>
            <a:p>
              <a:pPr>
                <a:spcBef>
                  <a:spcPts val="0"/>
                </a:spcBef>
                <a:buNone/>
              </a:pPr>
              <a:r>
                <a:t/>
              </a:r>
              <a:endParaRPr/>
            </a:p>
          </p:txBody>
        </p:sp>
        <p:sp>
          <p:nvSpPr>
            <p:cNvPr id="143" name="Shape 143"/>
            <p:cNvSpPr txBox="1"/>
            <p:nvPr/>
          </p:nvSpPr>
          <p:spPr>
            <a:xfrm>
              <a:off y="3448242" x="1735172"/>
              <a:ext cy="1044922" cx="6418227"/>
            </a:xfrm>
            <a:prstGeom prst="rect">
              <a:avLst/>
            </a:prstGeom>
            <a:noFill/>
            <a:ln>
              <a:noFill/>
            </a:ln>
          </p:spPr>
          <p:txBody>
            <a:bodyPr bIns="60950" rIns="60950" lIns="60950" tIns="60950" anchor="ctr" anchorCtr="0">
              <a:normAutofit/>
            </a:bodyPr>
            <a:lstStyle/>
            <a:p>
              <a:pPr algn="l" rtl="0" lvl="0" marR="0" indent="0" marL="0">
                <a:lnSpc>
                  <a:spcPct val="90000"/>
                </a:lnSpc>
                <a:spcBef>
                  <a:spcPts val="0"/>
                </a:spcBef>
                <a:spcAft>
                  <a:spcPts val="560"/>
                </a:spcAft>
                <a:buSzPct val="25000"/>
                <a:buNone/>
              </a:pPr>
              <a:r>
                <a:rPr strike="noStrike" u="none" b="0" cap="none" baseline="0" sz="1600" lang="id-ID" i="0">
                  <a:solidFill>
                    <a:schemeClr val="lt1"/>
                  </a:solidFill>
                  <a:latin typeface="Verdana"/>
                  <a:ea typeface="Verdana"/>
                  <a:cs typeface="Verdana"/>
                  <a:sym typeface="Verdana"/>
                </a:rPr>
                <a:t>Memiliki wawasan teknologi  dan sosial guna menganalisa efek solusi berbasis ICT bagi perusahaan, masyarakat dan komponen lain yang terkait</a:t>
              </a:r>
            </a:p>
          </p:txBody>
        </p:sp>
        <p:sp>
          <p:nvSpPr>
            <p:cNvPr id="144" name="Shape 144"/>
            <p:cNvSpPr/>
            <p:nvPr/>
          </p:nvSpPr>
          <p:spPr>
            <a:xfrm>
              <a:off y="3552735" x="104492"/>
              <a:ext cy="835936" cx="1630680"/>
            </a:xfrm>
            <a:prstGeom prst="roundRect">
              <a:avLst>
                <a:gd fmla="val 10000" name="adj"/>
              </a:avLst>
            </a:prstGeom>
            <a:blipFill rotWithShape="1">
              <a:blip r:embed="rId6">
                <a:alphaModFix/>
              </a:blip>
              <a:stretch>
                <a:fillRect t="0" b="0" r="0" l="0"/>
              </a:stretch>
            </a:blipFill>
            <a:ln w="25400" cap="flat">
              <a:solidFill>
                <a:schemeClr val="lt1"/>
              </a:solidFill>
              <a:prstDash val="solid"/>
              <a:round/>
              <a:headEnd w="med" len="med" type="none"/>
              <a:tailEnd w="med" len="med" type="none"/>
            </a:ln>
          </p:spPr>
          <p:txBody>
            <a:bodyPr bIns="91425" rIns="91425" lIns="91425" tIns="91425" anchor="ctr" anchorCtr="0">
              <a:normAutofit/>
            </a:bodyPr>
            <a:lstStyle/>
            <a:p>
              <a:pPr>
                <a:spcBef>
                  <a:spcPts val="0"/>
                </a:spcBef>
                <a:buNone/>
              </a:pPr>
              <a:r>
                <a:t/>
              </a:r>
              <a:endParaRPr/>
            </a:p>
          </p:txBody>
        </p:sp>
      </p:gr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y="0" x="0"/>
          <a:ext cy="0" cx="0"/>
          <a:chOff y="0" x="0"/>
          <a:chExt cy="0" cx="0"/>
        </a:xfrm>
      </p:grpSpPr>
      <p:sp>
        <p:nvSpPr>
          <p:cNvPr id="149" name="Shape 149"/>
          <p:cNvSpPr txBox="1"/>
          <p:nvPr>
            <p:ph type="title"/>
          </p:nvPr>
        </p:nvSpPr>
        <p:spPr>
          <a:xfrm>
            <a:off y="1336416" x="365125"/>
            <a:ext cy="641239" cx="8326437"/>
          </a:xfrm>
          <a:prstGeom prst="rect">
            <a:avLst/>
          </a:prstGeom>
          <a:noFill/>
          <a:ln>
            <a:noFill/>
          </a:ln>
        </p:spPr>
        <p:txBody>
          <a:bodyPr bIns="45700" rIns="91425" lIns="91425" tIns="45700" anchor="ctr" anchorCtr="0">
            <a:normAutofit/>
          </a:bodyPr>
          <a:lstStyle/>
          <a:p>
            <a:pPr algn="l" rtl="0" lvl="0" marR="0" indent="0" marL="0">
              <a:spcBef>
                <a:spcPts val="0"/>
              </a:spcBef>
              <a:spcAft>
                <a:spcPts val="0"/>
              </a:spcAft>
              <a:buSzPct val="25000"/>
              <a:buNone/>
            </a:pPr>
            <a:r>
              <a:rPr strike="noStrike" u="none" b="1" cap="none" baseline="0" sz="2800" lang="id-ID" i="0">
                <a:solidFill>
                  <a:srgbClr val="3F3F3F"/>
                </a:solidFill>
                <a:latin typeface="Verdana"/>
                <a:ea typeface="Verdana"/>
                <a:cs typeface="Verdana"/>
                <a:sym typeface="Verdana"/>
              </a:rPr>
              <a:t>Potret Pemanfaatan ICT di Indonesia</a:t>
            </a:r>
          </a:p>
        </p:txBody>
      </p:sp>
      <p:sp>
        <p:nvSpPr>
          <p:cNvPr id="150" name="Shape 150"/>
          <p:cNvSpPr txBox="1"/>
          <p:nvPr>
            <p:ph idx="12" type="sldNum"/>
          </p:nvPr>
        </p:nvSpPr>
        <p:spPr>
          <a:xfrm>
            <a:off y="6451885" x="389908"/>
            <a:ext cy="365125" cx="358775"/>
          </a:xfrm>
          <a:prstGeom prst="rect">
            <a:avLst/>
          </a:prstGeom>
          <a:noFill/>
          <a:ln>
            <a:noFill/>
          </a:ln>
        </p:spPr>
        <p:txBody>
          <a:bodyPr bIns="45700" rIns="91425" lIns="0" tIns="45700" anchor="ctr" anchorCtr="0">
            <a:normAutofit/>
          </a:bodyPr>
          <a:lstStyle/>
          <a:p>
            <a:pPr algn="l" rtl="0" lvl="0" marR="0" indent="0" marL="0">
              <a:spcBef>
                <a:spcPts val="0"/>
              </a:spcBef>
              <a:spcAft>
                <a:spcPts val="0"/>
              </a:spcAft>
              <a:buSzPct val="25000"/>
              <a:buNone/>
            </a:pPr>
            <a:r>
              <a:rPr lang="id-ID"/>
              <a:t> </a:t>
            </a:r>
          </a:p>
        </p:txBody>
      </p:sp>
      <p:pic>
        <p:nvPicPr>
          <p:cNvPr id="151" name="Shape 151"/>
          <p:cNvPicPr preferRelativeResize="0"/>
          <p:nvPr>
            <p:ph idx="1" type="body"/>
          </p:nvPr>
        </p:nvPicPr>
        <p:blipFill rotWithShape="1">
          <a:blip r:embed="rId3">
            <a:alphaModFix/>
          </a:blip>
          <a:srcRect t="0" b="0" r="0" l="0"/>
          <a:stretch/>
        </p:blipFill>
        <p:spPr>
          <a:xfrm>
            <a:off y="1556791" x="755575"/>
            <a:ext cy="2232248" cx="7776864"/>
          </a:xfrm>
          <a:prstGeom prst="rect">
            <a:avLst/>
          </a:prstGeom>
          <a:noFill/>
          <a:ln>
            <a:noFill/>
          </a:ln>
        </p:spPr>
      </p:pic>
      <p:pic>
        <p:nvPicPr>
          <p:cNvPr id="152" name="Shape 152"/>
          <p:cNvPicPr preferRelativeResize="0"/>
          <p:nvPr>
            <p:ph idx="2" type="body"/>
          </p:nvPr>
        </p:nvPicPr>
        <p:blipFill rotWithShape="1">
          <a:blip r:embed="rId4">
            <a:alphaModFix/>
          </a:blip>
          <a:srcRect t="0" b="0" r="0" l="0"/>
          <a:stretch/>
        </p:blipFill>
        <p:spPr>
          <a:xfrm>
            <a:off y="3789039" x="971600"/>
            <a:ext cy="2736303" cx="756083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y="0" x="0"/>
          <a:ext cy="0" cx="0"/>
          <a:chOff y="0" x="0"/>
          <a:chExt cy="0" cx="0"/>
        </a:xfrm>
      </p:grpSpPr>
      <p:sp>
        <p:nvSpPr>
          <p:cNvPr id="157" name="Shape 157"/>
          <p:cNvSpPr txBox="1"/>
          <p:nvPr>
            <p:ph type="title"/>
          </p:nvPr>
        </p:nvSpPr>
        <p:spPr>
          <a:xfrm>
            <a:off y="245660" x="3667787"/>
            <a:ext cy="641239" cx="5312438"/>
          </a:xfrm>
          <a:prstGeom prst="rect">
            <a:avLst/>
          </a:prstGeom>
          <a:noFill/>
          <a:ln>
            <a:noFill/>
          </a:ln>
        </p:spPr>
        <p:txBody>
          <a:bodyPr bIns="45700" rIns="91425" lIns="91425" tIns="45700" anchor="ctr" anchorCtr="0">
            <a:normAutofit/>
          </a:bodyPr>
          <a:lstStyle/>
          <a:p>
            <a:pPr algn="l" rtl="0" lvl="0" marR="0" indent="0" marL="0">
              <a:spcBef>
                <a:spcPts val="0"/>
              </a:spcBef>
              <a:spcAft>
                <a:spcPts val="0"/>
              </a:spcAft>
              <a:buSzPct val="25000"/>
              <a:buNone/>
            </a:pPr>
            <a:r>
              <a:rPr strike="noStrike" u="none" b="1" cap="none" baseline="0" sz="2800" lang="id-ID" i="0">
                <a:solidFill>
                  <a:schemeClr val="lt1"/>
                </a:solidFill>
                <a:latin typeface="Verdana"/>
                <a:ea typeface="Verdana"/>
                <a:cs typeface="Verdana"/>
                <a:sym typeface="Verdana"/>
              </a:rPr>
              <a:t>Pengembangan Karakter Lulusan</a:t>
            </a:r>
          </a:p>
        </p:txBody>
      </p:sp>
      <p:sp>
        <p:nvSpPr>
          <p:cNvPr id="158" name="Shape 158"/>
          <p:cNvSpPr txBox="1"/>
          <p:nvPr>
            <p:ph idx="1" type="body"/>
          </p:nvPr>
        </p:nvSpPr>
        <p:spPr>
          <a:xfrm>
            <a:off y="1589566" x="609600"/>
            <a:ext cy="4572000" cx="3886200"/>
          </a:xfrm>
          <a:prstGeom prst="rect">
            <a:avLst/>
          </a:prstGeom>
          <a:noFill/>
          <a:ln>
            <a:noFill/>
          </a:ln>
        </p:spPr>
        <p:txBody>
          <a:bodyPr bIns="45700" rIns="91425" lIns="91425" tIns="45700" anchor="t" anchorCtr="0">
            <a:normAutofit/>
          </a:bodyPr>
          <a:lstStyle/>
          <a:p>
            <a:pPr algn="l" rtl="0" lvl="0" marR="0" indent="-346075" marL="346075">
              <a:spcBef>
                <a:spcPts val="0"/>
              </a:spcBef>
              <a:spcAft>
                <a:spcPts val="0"/>
              </a:spcAft>
              <a:buClr>
                <a:schemeClr val="dk1"/>
              </a:buClr>
              <a:buSzPct val="135000"/>
              <a:buFont typeface="Verdana"/>
              <a:buChar char="•"/>
            </a:pPr>
            <a:r>
              <a:rPr strike="noStrike" u="none" b="0" cap="none" baseline="0" sz="2400" lang="id-ID" i="0">
                <a:solidFill>
                  <a:schemeClr val="dk1"/>
                </a:solidFill>
                <a:latin typeface="Verdana"/>
                <a:ea typeface="Verdana"/>
                <a:cs typeface="Verdana"/>
                <a:sym typeface="Verdana"/>
              </a:rPr>
              <a:t>Menghasilkan lulusan sebagai </a:t>
            </a:r>
            <a:r>
              <a:rPr strike="noStrike" u="none" b="1" cap="none" baseline="0" sz="2400" lang="id-ID" i="0">
                <a:solidFill>
                  <a:schemeClr val="dk1"/>
                </a:solidFill>
                <a:latin typeface="Verdana"/>
                <a:ea typeface="Verdana"/>
                <a:cs typeface="Verdana"/>
                <a:sym typeface="Verdana"/>
              </a:rPr>
              <a:t>insan cerdas dan kompetitif</a:t>
            </a:r>
            <a:r>
              <a:rPr strike="noStrike" u="none" b="0" cap="none" baseline="0" sz="2400" lang="id-ID" i="0">
                <a:solidFill>
                  <a:schemeClr val="dk1"/>
                </a:solidFill>
                <a:latin typeface="Verdana"/>
                <a:ea typeface="Verdana"/>
                <a:cs typeface="Verdana"/>
                <a:sym typeface="Verdana"/>
              </a:rPr>
              <a:t>, serta berperan dalam pembentukan </a:t>
            </a:r>
            <a:r>
              <a:rPr strike="noStrike" u="none" b="1" cap="none" baseline="0" sz="2400" lang="id-ID" i="1">
                <a:solidFill>
                  <a:schemeClr val="dk1"/>
                </a:solidFill>
                <a:latin typeface="Verdana"/>
                <a:ea typeface="Verdana"/>
                <a:cs typeface="Verdana"/>
                <a:sym typeface="Verdana"/>
              </a:rPr>
              <a:t>masyarakat yang sejahtera</a:t>
            </a:r>
          </a:p>
        </p:txBody>
      </p:sp>
      <p:sp>
        <p:nvSpPr>
          <p:cNvPr id="159" name="Shape 159"/>
          <p:cNvSpPr txBox="1"/>
          <p:nvPr>
            <p:ph idx="12" type="sldNum"/>
          </p:nvPr>
        </p:nvSpPr>
        <p:spPr>
          <a:xfrm>
            <a:off y="6451885" x="389908"/>
            <a:ext cy="365125" cx="358775"/>
          </a:xfrm>
          <a:prstGeom prst="rect">
            <a:avLst/>
          </a:prstGeom>
          <a:noFill/>
          <a:ln>
            <a:noFill/>
          </a:ln>
        </p:spPr>
        <p:txBody>
          <a:bodyPr bIns="45700" rIns="91425" lIns="0" tIns="45700" anchor="ctr" anchorCtr="0">
            <a:normAutofit/>
          </a:bodyPr>
          <a:lstStyle/>
          <a:p>
            <a:pPr algn="l" rtl="0" lvl="0" marR="0" indent="0" marL="0">
              <a:spcBef>
                <a:spcPts val="0"/>
              </a:spcBef>
              <a:spcAft>
                <a:spcPts val="0"/>
              </a:spcAft>
              <a:buSzPct val="25000"/>
              <a:buNone/>
            </a:pPr>
            <a:r>
              <a:rPr lang="id-ID"/>
              <a:t> </a:t>
            </a:r>
          </a:p>
        </p:txBody>
      </p:sp>
      <p:grpSp>
        <p:nvGrpSpPr>
          <p:cNvPr id="160" name="Shape 160"/>
          <p:cNvGrpSpPr/>
          <p:nvPr/>
        </p:nvGrpSpPr>
        <p:grpSpPr>
          <a:xfrm>
            <a:off y="1933825" x="4846887"/>
            <a:ext cy="3882522" cx="3882522"/>
            <a:chOff y="344737" x="1837"/>
            <a:chExt cy="3882522" cx="3882522"/>
          </a:xfrm>
        </p:grpSpPr>
        <p:sp>
          <p:nvSpPr>
            <p:cNvPr id="161" name="Shape 161"/>
            <p:cNvSpPr/>
            <p:nvPr/>
          </p:nvSpPr>
          <p:spPr>
            <a:xfrm>
              <a:off y="791575" x="448675"/>
              <a:ext cy="2988847" cx="2988847"/>
            </a:xfrm>
            <a:prstGeom prst="blockArc">
              <a:avLst>
                <a:gd fmla="val 10800000" name="adj1"/>
                <a:gd fmla="val 16200000" name="adj2"/>
                <a:gd fmla="val 4640" name="adj3"/>
              </a:avLst>
            </a:prstGeom>
            <a:solidFill>
              <a:srgbClr val="99B958"/>
            </a:solidFill>
            <a:ln>
              <a:noFill/>
            </a:ln>
          </p:spPr>
          <p:txBody>
            <a:bodyPr bIns="91425" rIns="91425" lIns="91425" tIns="91425" anchor="ctr" anchorCtr="0">
              <a:normAutofit/>
            </a:bodyPr>
            <a:lstStyle/>
            <a:p>
              <a:pPr>
                <a:spcBef>
                  <a:spcPts val="0"/>
                </a:spcBef>
                <a:buNone/>
              </a:pPr>
              <a:r>
                <a:t/>
              </a:r>
              <a:endParaRPr/>
            </a:p>
          </p:txBody>
        </p:sp>
        <p:sp>
          <p:nvSpPr>
            <p:cNvPr id="162" name="Shape 162"/>
            <p:cNvSpPr/>
            <p:nvPr/>
          </p:nvSpPr>
          <p:spPr>
            <a:xfrm>
              <a:off y="791575" x="448675"/>
              <a:ext cy="2988847" cx="2988847"/>
            </a:xfrm>
            <a:prstGeom prst="blockArc">
              <a:avLst>
                <a:gd fmla="val 5400000" name="adj1"/>
                <a:gd fmla="val 10800000" name="adj2"/>
                <a:gd fmla="val 4640" name="adj3"/>
              </a:avLst>
            </a:prstGeom>
            <a:solidFill>
              <a:srgbClr val="BBB054"/>
            </a:solidFill>
            <a:ln>
              <a:noFill/>
            </a:ln>
          </p:spPr>
          <p:txBody>
            <a:bodyPr bIns="91425" rIns="91425" lIns="91425" tIns="91425" anchor="ctr" anchorCtr="0">
              <a:normAutofit/>
            </a:bodyPr>
            <a:lstStyle/>
            <a:p>
              <a:pPr>
                <a:spcBef>
                  <a:spcPts val="0"/>
                </a:spcBef>
                <a:buNone/>
              </a:pPr>
              <a:r>
                <a:t/>
              </a:r>
              <a:endParaRPr/>
            </a:p>
          </p:txBody>
        </p:sp>
        <p:sp>
          <p:nvSpPr>
            <p:cNvPr id="163" name="Shape 163"/>
            <p:cNvSpPr/>
            <p:nvPr/>
          </p:nvSpPr>
          <p:spPr>
            <a:xfrm>
              <a:off y="791575" x="448675"/>
              <a:ext cy="2988847" cx="2988847"/>
            </a:xfrm>
            <a:prstGeom prst="blockArc">
              <a:avLst>
                <a:gd fmla="val 0" name="adj1"/>
                <a:gd fmla="val 5400000" name="adj2"/>
                <a:gd fmla="val 4640" name="adj3"/>
              </a:avLst>
            </a:prstGeom>
            <a:solidFill>
              <a:srgbClr val="BC8250"/>
            </a:solidFill>
            <a:ln>
              <a:noFill/>
            </a:ln>
          </p:spPr>
          <p:txBody>
            <a:bodyPr bIns="91425" rIns="91425" lIns="91425" tIns="91425" anchor="ctr" anchorCtr="0">
              <a:normAutofit/>
            </a:bodyPr>
            <a:lstStyle/>
            <a:p>
              <a:pPr>
                <a:spcBef>
                  <a:spcPts val="0"/>
                </a:spcBef>
                <a:buNone/>
              </a:pPr>
              <a:r>
                <a:t/>
              </a:r>
              <a:endParaRPr/>
            </a:p>
          </p:txBody>
        </p:sp>
        <p:sp>
          <p:nvSpPr>
            <p:cNvPr id="164" name="Shape 164"/>
            <p:cNvSpPr/>
            <p:nvPr/>
          </p:nvSpPr>
          <p:spPr>
            <a:xfrm>
              <a:off y="791575" x="448675"/>
              <a:ext cy="2988847" cx="2988847"/>
            </a:xfrm>
            <a:prstGeom prst="blockArc">
              <a:avLst>
                <a:gd fmla="val 16200000" name="adj1"/>
                <a:gd fmla="val 0" name="adj2"/>
                <a:gd fmla="val 4640" name="adj3"/>
              </a:avLst>
            </a:prstGeom>
            <a:solidFill>
              <a:srgbClr val="BF504D"/>
            </a:solidFill>
            <a:ln>
              <a:noFill/>
            </a:ln>
          </p:spPr>
          <p:txBody>
            <a:bodyPr bIns="91425" rIns="91425" lIns="91425" tIns="91425" anchor="ctr" anchorCtr="0">
              <a:normAutofit/>
            </a:bodyPr>
            <a:lstStyle/>
            <a:p>
              <a:pPr>
                <a:spcBef>
                  <a:spcPts val="0"/>
                </a:spcBef>
                <a:buNone/>
              </a:pPr>
              <a:r>
                <a:t/>
              </a:r>
              <a:endParaRPr/>
            </a:p>
          </p:txBody>
        </p:sp>
        <p:sp>
          <p:nvSpPr>
            <p:cNvPr id="165" name="Shape 165"/>
            <p:cNvSpPr/>
            <p:nvPr/>
          </p:nvSpPr>
          <p:spPr>
            <a:xfrm>
              <a:off y="1598134" x="1255234"/>
              <a:ext cy="1375728" cx="1375728"/>
            </a:xfrm>
            <a:prstGeom prst="ellipse">
              <a:avLst/>
            </a:prstGeom>
            <a:solidFill>
              <a:schemeClr val="accent1"/>
            </a:solidFill>
            <a:ln w="25400" cap="flat">
              <a:solidFill>
                <a:schemeClr val="lt1"/>
              </a:solidFill>
              <a:prstDash val="solid"/>
              <a:round/>
              <a:headEnd w="med" len="med" type="none"/>
              <a:tailEnd w="med" len="med" type="none"/>
            </a:ln>
          </p:spPr>
          <p:txBody>
            <a:bodyPr bIns="91425" rIns="91425" lIns="91425" tIns="91425" anchor="ctr" anchorCtr="0">
              <a:normAutofit/>
            </a:bodyPr>
            <a:lstStyle/>
            <a:p>
              <a:pPr>
                <a:spcBef>
                  <a:spcPts val="0"/>
                </a:spcBef>
                <a:buNone/>
              </a:pPr>
              <a:r>
                <a:t/>
              </a:r>
              <a:endParaRPr/>
            </a:p>
          </p:txBody>
        </p:sp>
        <p:sp>
          <p:nvSpPr>
            <p:cNvPr id="166" name="Shape 166"/>
            <p:cNvSpPr txBox="1"/>
            <p:nvPr/>
          </p:nvSpPr>
          <p:spPr>
            <a:xfrm>
              <a:off y="1598134" x="1255234"/>
              <a:ext cy="1375728" cx="1375728"/>
            </a:xfrm>
            <a:prstGeom prst="rect">
              <a:avLst/>
            </a:prstGeom>
            <a:noFill/>
            <a:ln>
              <a:noFill/>
            </a:ln>
          </p:spPr>
          <p:txBody>
            <a:bodyPr bIns="74925" rIns="74925" lIns="74925" tIns="74925" anchor="ctr" anchorCtr="0">
              <a:normAutofit/>
            </a:bodyPr>
            <a:lstStyle/>
            <a:p>
              <a:pPr algn="ctr" rtl="0" lvl="0" marR="0" indent="0" marL="0">
                <a:lnSpc>
                  <a:spcPct val="90000"/>
                </a:lnSpc>
                <a:spcBef>
                  <a:spcPts val="0"/>
                </a:spcBef>
                <a:spcAft>
                  <a:spcPts val="2065"/>
                </a:spcAft>
                <a:buSzPct val="25000"/>
                <a:buNone/>
              </a:pPr>
              <a:r>
                <a:rPr strike="noStrike" u="none" b="0" cap="none" baseline="0" sz="5900" lang="id-ID" i="0">
                  <a:solidFill>
                    <a:schemeClr val="lt1"/>
                  </a:solidFill>
                  <a:latin typeface="Verdana"/>
                  <a:ea typeface="Verdana"/>
                  <a:cs typeface="Verdana"/>
                  <a:sym typeface="Verdana"/>
                </a:rPr>
                <a:t> </a:t>
              </a:r>
            </a:p>
          </p:txBody>
        </p:sp>
        <p:sp>
          <p:nvSpPr>
            <p:cNvPr id="167" name="Shape 167"/>
            <p:cNvSpPr/>
            <p:nvPr/>
          </p:nvSpPr>
          <p:spPr>
            <a:xfrm>
              <a:off y="344737" x="1461594"/>
              <a:ext cy="963010" cx="963010"/>
            </a:xfrm>
            <a:prstGeom prst="ellipse">
              <a:avLst/>
            </a:prstGeom>
            <a:solidFill>
              <a:srgbClr val="BF504D"/>
            </a:solidFill>
            <a:ln w="25400" cap="flat">
              <a:solidFill>
                <a:schemeClr val="lt1"/>
              </a:solidFill>
              <a:prstDash val="solid"/>
              <a:round/>
              <a:headEnd w="med" len="med" type="none"/>
              <a:tailEnd w="med" len="med" type="none"/>
            </a:ln>
          </p:spPr>
          <p:txBody>
            <a:bodyPr bIns="91425" rIns="91425" lIns="91425" tIns="91425" anchor="ctr" anchorCtr="0">
              <a:normAutofit/>
            </a:bodyPr>
            <a:lstStyle/>
            <a:p>
              <a:pPr>
                <a:spcBef>
                  <a:spcPts val="0"/>
                </a:spcBef>
                <a:buNone/>
              </a:pPr>
              <a:r>
                <a:t/>
              </a:r>
              <a:endParaRPr/>
            </a:p>
          </p:txBody>
        </p:sp>
        <p:sp>
          <p:nvSpPr>
            <p:cNvPr id="168" name="Shape 168"/>
            <p:cNvSpPr txBox="1"/>
            <p:nvPr/>
          </p:nvSpPr>
          <p:spPr>
            <a:xfrm>
              <a:off y="344737" x="1461594"/>
              <a:ext cy="963010" cx="963010"/>
            </a:xfrm>
            <a:prstGeom prst="rect">
              <a:avLst/>
            </a:prstGeom>
            <a:noFill/>
            <a:ln>
              <a:noFill/>
            </a:ln>
          </p:spPr>
          <p:txBody>
            <a:bodyPr bIns="21575" rIns="21575" lIns="21575" tIns="21575" anchor="ctr" anchorCtr="0">
              <a:normAutofit/>
            </a:bodyPr>
            <a:lstStyle/>
            <a:p>
              <a:pPr algn="ctr" rtl="0" lvl="0" marR="0" indent="0" marL="0">
                <a:lnSpc>
                  <a:spcPct val="90000"/>
                </a:lnSpc>
                <a:spcBef>
                  <a:spcPts val="0"/>
                </a:spcBef>
                <a:spcAft>
                  <a:spcPts val="595"/>
                </a:spcAft>
                <a:buSzPct val="25000"/>
                <a:buNone/>
              </a:pPr>
              <a:r>
                <a:rPr strike="noStrike" u="none" b="0" cap="none" baseline="0" sz="1700" lang="id-ID" i="0">
                  <a:solidFill>
                    <a:schemeClr val="lt1"/>
                  </a:solidFill>
                  <a:latin typeface="Verdana"/>
                  <a:ea typeface="Verdana"/>
                  <a:cs typeface="Verdana"/>
                  <a:sym typeface="Verdana"/>
                </a:rPr>
                <a:t>Cipta</a:t>
              </a:r>
            </a:p>
          </p:txBody>
        </p:sp>
        <p:sp>
          <p:nvSpPr>
            <p:cNvPr id="169" name="Shape 169"/>
            <p:cNvSpPr/>
            <p:nvPr/>
          </p:nvSpPr>
          <p:spPr>
            <a:xfrm>
              <a:off y="1804493" x="2921350"/>
              <a:ext cy="963010" cx="963010"/>
            </a:xfrm>
            <a:prstGeom prst="ellipse">
              <a:avLst/>
            </a:prstGeom>
            <a:solidFill>
              <a:srgbClr val="BC8250"/>
            </a:solidFill>
            <a:ln w="25400" cap="flat">
              <a:solidFill>
                <a:schemeClr val="lt1"/>
              </a:solidFill>
              <a:prstDash val="solid"/>
              <a:round/>
              <a:headEnd w="med" len="med" type="none"/>
              <a:tailEnd w="med" len="med" type="none"/>
            </a:ln>
          </p:spPr>
          <p:txBody>
            <a:bodyPr bIns="91425" rIns="91425" lIns="91425" tIns="91425" anchor="ctr" anchorCtr="0">
              <a:normAutofit/>
            </a:bodyPr>
            <a:lstStyle/>
            <a:p>
              <a:pPr>
                <a:spcBef>
                  <a:spcPts val="0"/>
                </a:spcBef>
                <a:buNone/>
              </a:pPr>
              <a:r>
                <a:t/>
              </a:r>
              <a:endParaRPr/>
            </a:p>
          </p:txBody>
        </p:sp>
        <p:sp>
          <p:nvSpPr>
            <p:cNvPr id="170" name="Shape 170"/>
            <p:cNvSpPr txBox="1"/>
            <p:nvPr/>
          </p:nvSpPr>
          <p:spPr>
            <a:xfrm>
              <a:off y="1804493" x="2921350"/>
              <a:ext cy="963010" cx="963010"/>
            </a:xfrm>
            <a:prstGeom prst="rect">
              <a:avLst/>
            </a:prstGeom>
            <a:noFill/>
            <a:ln>
              <a:noFill/>
            </a:ln>
          </p:spPr>
          <p:txBody>
            <a:bodyPr bIns="21575" rIns="21575" lIns="21575" tIns="21575" anchor="ctr" anchorCtr="0">
              <a:normAutofit/>
            </a:bodyPr>
            <a:lstStyle/>
            <a:p>
              <a:pPr algn="ctr" rtl="0" lvl="0" marR="0" indent="0" marL="0">
                <a:lnSpc>
                  <a:spcPct val="90000"/>
                </a:lnSpc>
                <a:spcBef>
                  <a:spcPts val="0"/>
                </a:spcBef>
                <a:spcAft>
                  <a:spcPts val="595"/>
                </a:spcAft>
                <a:buSzPct val="25000"/>
                <a:buNone/>
              </a:pPr>
              <a:r>
                <a:rPr strike="noStrike" u="none" b="0" cap="none" baseline="0" sz="1700" lang="id-ID" i="0">
                  <a:solidFill>
                    <a:schemeClr val="lt1"/>
                  </a:solidFill>
                  <a:latin typeface="Verdana"/>
                  <a:ea typeface="Verdana"/>
                  <a:cs typeface="Verdana"/>
                  <a:sym typeface="Verdana"/>
                </a:rPr>
                <a:t>Rasa</a:t>
              </a:r>
            </a:p>
          </p:txBody>
        </p:sp>
        <p:sp>
          <p:nvSpPr>
            <p:cNvPr id="171" name="Shape 171"/>
            <p:cNvSpPr/>
            <p:nvPr/>
          </p:nvSpPr>
          <p:spPr>
            <a:xfrm>
              <a:off y="3264250" x="1461594"/>
              <a:ext cy="963010" cx="963010"/>
            </a:xfrm>
            <a:prstGeom prst="ellipse">
              <a:avLst/>
            </a:prstGeom>
            <a:solidFill>
              <a:srgbClr val="BBB054"/>
            </a:solidFill>
            <a:ln w="25400" cap="flat">
              <a:solidFill>
                <a:schemeClr val="lt1"/>
              </a:solidFill>
              <a:prstDash val="solid"/>
              <a:round/>
              <a:headEnd w="med" len="med" type="none"/>
              <a:tailEnd w="med" len="med" type="none"/>
            </a:ln>
          </p:spPr>
          <p:txBody>
            <a:bodyPr bIns="91425" rIns="91425" lIns="91425" tIns="91425" anchor="ctr" anchorCtr="0">
              <a:normAutofit/>
            </a:bodyPr>
            <a:lstStyle/>
            <a:p>
              <a:pPr>
                <a:spcBef>
                  <a:spcPts val="0"/>
                </a:spcBef>
                <a:buNone/>
              </a:pPr>
              <a:r>
                <a:t/>
              </a:r>
              <a:endParaRPr/>
            </a:p>
          </p:txBody>
        </p:sp>
        <p:sp>
          <p:nvSpPr>
            <p:cNvPr id="172" name="Shape 172"/>
            <p:cNvSpPr txBox="1"/>
            <p:nvPr/>
          </p:nvSpPr>
          <p:spPr>
            <a:xfrm>
              <a:off y="3264250" x="1461594"/>
              <a:ext cy="963010" cx="963010"/>
            </a:xfrm>
            <a:prstGeom prst="rect">
              <a:avLst/>
            </a:prstGeom>
            <a:noFill/>
            <a:ln>
              <a:noFill/>
            </a:ln>
          </p:spPr>
          <p:txBody>
            <a:bodyPr bIns="21575" rIns="21575" lIns="21575" tIns="21575" anchor="ctr" anchorCtr="0">
              <a:normAutofit/>
            </a:bodyPr>
            <a:lstStyle/>
            <a:p>
              <a:pPr algn="ctr" rtl="0" lvl="0" marR="0" indent="0" marL="0">
                <a:lnSpc>
                  <a:spcPct val="90000"/>
                </a:lnSpc>
                <a:spcBef>
                  <a:spcPts val="0"/>
                </a:spcBef>
                <a:spcAft>
                  <a:spcPts val="595"/>
                </a:spcAft>
                <a:buSzPct val="25000"/>
                <a:buNone/>
              </a:pPr>
              <a:r>
                <a:rPr strike="noStrike" u="none" b="0" cap="none" baseline="0" sz="1700" lang="id-ID" i="0">
                  <a:solidFill>
                    <a:schemeClr val="lt1"/>
                  </a:solidFill>
                  <a:latin typeface="Verdana"/>
                  <a:ea typeface="Verdana"/>
                  <a:cs typeface="Verdana"/>
                  <a:sym typeface="Verdana"/>
                </a:rPr>
                <a:t>Karsa</a:t>
              </a:r>
            </a:p>
          </p:txBody>
        </p:sp>
        <p:sp>
          <p:nvSpPr>
            <p:cNvPr id="173" name="Shape 173"/>
            <p:cNvSpPr/>
            <p:nvPr/>
          </p:nvSpPr>
          <p:spPr>
            <a:xfrm>
              <a:off y="1804493" x="1837"/>
              <a:ext cy="963010" cx="963010"/>
            </a:xfrm>
            <a:prstGeom prst="ellipse">
              <a:avLst/>
            </a:prstGeom>
            <a:solidFill>
              <a:srgbClr val="99B958"/>
            </a:solidFill>
            <a:ln w="25400" cap="flat">
              <a:solidFill>
                <a:schemeClr val="lt1"/>
              </a:solidFill>
              <a:prstDash val="solid"/>
              <a:round/>
              <a:headEnd w="med" len="med" type="none"/>
              <a:tailEnd w="med" len="med" type="none"/>
            </a:ln>
          </p:spPr>
          <p:txBody>
            <a:bodyPr bIns="91425" rIns="91425" lIns="91425" tIns="91425" anchor="ctr" anchorCtr="0">
              <a:normAutofit/>
            </a:bodyPr>
            <a:lstStyle/>
            <a:p>
              <a:pPr>
                <a:spcBef>
                  <a:spcPts val="0"/>
                </a:spcBef>
                <a:buNone/>
              </a:pPr>
              <a:r>
                <a:t/>
              </a:r>
              <a:endParaRPr/>
            </a:p>
          </p:txBody>
        </p:sp>
        <p:sp>
          <p:nvSpPr>
            <p:cNvPr id="174" name="Shape 174"/>
            <p:cNvSpPr txBox="1"/>
            <p:nvPr/>
          </p:nvSpPr>
          <p:spPr>
            <a:xfrm>
              <a:off y="1804493" x="1837"/>
              <a:ext cy="963010" cx="963010"/>
            </a:xfrm>
            <a:prstGeom prst="rect">
              <a:avLst/>
            </a:prstGeom>
            <a:noFill/>
            <a:ln>
              <a:noFill/>
            </a:ln>
          </p:spPr>
          <p:txBody>
            <a:bodyPr bIns="21575" rIns="21575" lIns="21575" tIns="21575" anchor="ctr" anchorCtr="0">
              <a:normAutofit/>
            </a:bodyPr>
            <a:lstStyle/>
            <a:p>
              <a:pPr algn="ctr" rtl="0" lvl="0" marR="0" indent="0" marL="0">
                <a:lnSpc>
                  <a:spcPct val="90000"/>
                </a:lnSpc>
                <a:spcBef>
                  <a:spcPts val="0"/>
                </a:spcBef>
                <a:spcAft>
                  <a:spcPts val="595"/>
                </a:spcAft>
                <a:buSzPct val="25000"/>
                <a:buNone/>
              </a:pPr>
              <a:r>
                <a:rPr strike="noStrike" u="none" b="0" cap="none" baseline="0" sz="1700" lang="id-ID" i="0">
                  <a:solidFill>
                    <a:schemeClr val="lt1"/>
                  </a:solidFill>
                  <a:latin typeface="Verdana"/>
                  <a:ea typeface="Verdana"/>
                  <a:cs typeface="Verdana"/>
                  <a:sym typeface="Verdana"/>
                </a:rPr>
                <a:t>Karya</a:t>
              </a:r>
            </a:p>
          </p:txBody>
        </p:sp>
      </p:grpSp>
      <p:pic>
        <p:nvPicPr>
          <p:cNvPr id="175" name="Shape 175"/>
          <p:cNvPicPr preferRelativeResize="0"/>
          <p:nvPr/>
        </p:nvPicPr>
        <p:blipFill rotWithShape="1">
          <a:blip r:embed="rId3">
            <a:alphaModFix/>
          </a:blip>
          <a:srcRect t="0" b="0" r="0" l="0"/>
          <a:stretch/>
        </p:blipFill>
        <p:spPr>
          <a:xfrm>
            <a:off y="3212975" x="6156176"/>
            <a:ext cy="1436871" cx="1368151"/>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y="0" x="0"/>
          <a:ext cy="0" cx="0"/>
          <a:chOff y="0" x="0"/>
          <a:chExt cy="0" cx="0"/>
        </a:xfrm>
      </p:grpSpPr>
      <p:pic>
        <p:nvPicPr>
          <p:cNvPr id="180" name="Shape 180"/>
          <p:cNvPicPr preferRelativeResize="0"/>
          <p:nvPr/>
        </p:nvPicPr>
        <p:blipFill rotWithShape="1">
          <a:blip r:embed="rId3">
            <a:alphaModFix/>
          </a:blip>
          <a:srcRect t="0" b="0" r="0" l="0"/>
          <a:stretch/>
        </p:blipFill>
        <p:spPr>
          <a:xfrm>
            <a:off y="1941949" x="389908"/>
            <a:ext cy="2855203" cx="4774427"/>
          </a:xfrm>
          <a:prstGeom prst="rect">
            <a:avLst/>
          </a:prstGeom>
          <a:noFill/>
          <a:ln>
            <a:noFill/>
          </a:ln>
        </p:spPr>
      </p:pic>
      <p:sp>
        <p:nvSpPr>
          <p:cNvPr id="181" name="Shape 181"/>
          <p:cNvSpPr txBox="1"/>
          <p:nvPr>
            <p:ph type="title"/>
          </p:nvPr>
        </p:nvSpPr>
        <p:spPr>
          <a:xfrm>
            <a:off y="232012" x="3707903"/>
            <a:ext cy="641239" cx="5204084"/>
          </a:xfrm>
          <a:prstGeom prst="rect">
            <a:avLst/>
          </a:prstGeom>
          <a:noFill/>
          <a:ln>
            <a:noFill/>
          </a:ln>
        </p:spPr>
        <p:txBody>
          <a:bodyPr bIns="45700" rIns="91425" lIns="91425" tIns="45700" anchor="ctr" anchorCtr="0">
            <a:normAutofit/>
          </a:bodyPr>
          <a:lstStyle/>
          <a:p>
            <a:pPr algn="l" rtl="0" lvl="0" marR="0" indent="0" marL="0">
              <a:spcBef>
                <a:spcPts val="0"/>
              </a:spcBef>
              <a:spcAft>
                <a:spcPts val="0"/>
              </a:spcAft>
              <a:buSzPct val="25000"/>
              <a:buNone/>
            </a:pPr>
            <a:r>
              <a:rPr strike="noStrike" u="none" b="1" cap="none" baseline="0" sz="2500" lang="id-ID" i="0">
                <a:solidFill>
                  <a:schemeClr val="lt1"/>
                </a:solidFill>
                <a:latin typeface="Verdana"/>
                <a:ea typeface="Verdana"/>
                <a:cs typeface="Verdana"/>
                <a:sym typeface="Verdana"/>
              </a:rPr>
              <a:t>Tri Dharma Perguruan Tinggi: Pengabdian Masyarakat</a:t>
            </a:r>
          </a:p>
        </p:txBody>
      </p:sp>
      <p:sp>
        <p:nvSpPr>
          <p:cNvPr id="182" name="Shape 182"/>
          <p:cNvSpPr txBox="1"/>
          <p:nvPr>
            <p:ph idx="12" type="sldNum"/>
          </p:nvPr>
        </p:nvSpPr>
        <p:spPr>
          <a:xfrm>
            <a:off y="6451885" x="389908"/>
            <a:ext cy="365125" cx="358775"/>
          </a:xfrm>
          <a:prstGeom prst="rect">
            <a:avLst/>
          </a:prstGeom>
          <a:noFill/>
          <a:ln>
            <a:noFill/>
          </a:ln>
        </p:spPr>
        <p:txBody>
          <a:bodyPr bIns="45700" rIns="91425" lIns="0" tIns="45700" anchor="ctr" anchorCtr="0">
            <a:normAutofit/>
          </a:bodyPr>
          <a:lstStyle/>
          <a:p>
            <a:pPr algn="l" rtl="0" lvl="0" marR="0" indent="0" marL="0">
              <a:spcBef>
                <a:spcPts val="0"/>
              </a:spcBef>
              <a:spcAft>
                <a:spcPts val="0"/>
              </a:spcAft>
              <a:buSzPct val="25000"/>
              <a:buNone/>
            </a:pPr>
            <a:r>
              <a:rPr lang="id-ID"/>
              <a:t> </a:t>
            </a:r>
          </a:p>
        </p:txBody>
      </p:sp>
      <p:grpSp>
        <p:nvGrpSpPr>
          <p:cNvPr id="183" name="Shape 183"/>
          <p:cNvGrpSpPr/>
          <p:nvPr/>
        </p:nvGrpSpPr>
        <p:grpSpPr>
          <a:xfrm>
            <a:off y="1664803" x="5450032"/>
            <a:ext cy="3960439" cx="3312368"/>
            <a:chOff y="2204864" x="2699791"/>
            <a:chExt cy="3960439" cx="3312368"/>
          </a:xfrm>
        </p:grpSpPr>
        <p:sp>
          <p:nvSpPr>
            <p:cNvPr id="184" name="Shape 184"/>
            <p:cNvSpPr/>
            <p:nvPr/>
          </p:nvSpPr>
          <p:spPr>
            <a:xfrm>
              <a:off y="2204864" x="2699791"/>
              <a:ext cy="792087" cx="3312367"/>
            </a:xfrm>
            <a:prstGeom prst="roundRect">
              <a:avLst>
                <a:gd fmla="val 16667" name="adj"/>
              </a:avLst>
            </a:prstGeom>
            <a:solidFill>
              <a:schemeClr val="accent3"/>
            </a:solidFill>
            <a:ln w="38100" cap="flat">
              <a:solidFill>
                <a:schemeClr val="lt1"/>
              </a:solidFill>
              <a:prstDash val="solid"/>
              <a:round/>
              <a:headEnd w="med" len="med" type="none"/>
              <a:tailEnd w="med" len="med" type="none"/>
            </a:ln>
          </p:spPr>
          <p:txBody>
            <a:bodyPr bIns="45700" rIns="91425" lIns="91425" tIns="45700" anchor="ctr" anchorCtr="0">
              <a:normAutofit/>
            </a:bodyPr>
            <a:lstStyle/>
            <a:p>
              <a:pPr algn="ctr" rtl="0" lvl="0" marR="0" indent="0" marL="0">
                <a:spcBef>
                  <a:spcPts val="0"/>
                </a:spcBef>
                <a:spcAft>
                  <a:spcPts val="0"/>
                </a:spcAft>
                <a:buSzPct val="25000"/>
                <a:buNone/>
              </a:pPr>
              <a:r>
                <a:rPr strike="noStrike" u="none" b="0" cap="none" baseline="0" sz="1800" lang="id-ID" i="0">
                  <a:solidFill>
                    <a:schemeClr val="lt1"/>
                  </a:solidFill>
                  <a:latin typeface="Verdana"/>
                  <a:ea typeface="Verdana"/>
                  <a:cs typeface="Verdana"/>
                  <a:sym typeface="Verdana"/>
                </a:rPr>
                <a:t>Masyarakat</a:t>
              </a:r>
            </a:p>
          </p:txBody>
        </p:sp>
        <p:sp>
          <p:nvSpPr>
            <p:cNvPr id="185" name="Shape 185"/>
            <p:cNvSpPr/>
            <p:nvPr/>
          </p:nvSpPr>
          <p:spPr>
            <a:xfrm>
              <a:off y="4581128" x="2699791"/>
              <a:ext cy="792087" cx="3312367"/>
            </a:xfrm>
            <a:prstGeom prst="roundRect">
              <a:avLst>
                <a:gd fmla="val 16667" name="adj"/>
              </a:avLst>
            </a:prstGeom>
            <a:gradFill>
              <a:gsLst>
                <a:gs pos="0">
                  <a:srgbClr val="FFC0BE"/>
                </a:gs>
                <a:gs pos="35000">
                  <a:srgbClr val="FFD2D2"/>
                </a:gs>
                <a:gs pos="100000">
                  <a:srgbClr val="FFEEEE"/>
                </a:gs>
              </a:gsLst>
              <a:lin ang="16200000" scaled="0"/>
            </a:gradFill>
            <a:ln w="9525" cap="flat">
              <a:solidFill>
                <a:srgbClr val="BE4B48"/>
              </a:solidFill>
              <a:prstDash val="solid"/>
              <a:round/>
              <a:headEnd w="med" len="med" type="none"/>
              <a:tailEnd w="med" len="med" type="none"/>
            </a:ln>
          </p:spPr>
          <p:txBody>
            <a:bodyPr bIns="45700" rIns="91425" lIns="91425" tIns="45700" anchor="ctr" anchorCtr="0">
              <a:normAutofit/>
            </a:bodyPr>
            <a:lstStyle/>
            <a:p>
              <a:pPr algn="ctr" rtl="0" lvl="0" marR="0" indent="0" marL="0">
                <a:spcBef>
                  <a:spcPts val="0"/>
                </a:spcBef>
                <a:spcAft>
                  <a:spcPts val="0"/>
                </a:spcAft>
                <a:buSzPct val="25000"/>
                <a:buNone/>
              </a:pPr>
              <a:r>
                <a:rPr strike="noStrike" u="none" b="0" cap="none" baseline="0" sz="1800" lang="id-ID" i="0">
                  <a:solidFill>
                    <a:schemeClr val="dk1"/>
                  </a:solidFill>
                  <a:latin typeface="Verdana"/>
                  <a:ea typeface="Verdana"/>
                  <a:cs typeface="Verdana"/>
                  <a:sym typeface="Verdana"/>
                </a:rPr>
                <a:t>Civitas Akademik</a:t>
              </a:r>
            </a:p>
          </p:txBody>
        </p:sp>
        <p:sp>
          <p:nvSpPr>
            <p:cNvPr id="186" name="Shape 186"/>
            <p:cNvSpPr/>
            <p:nvPr/>
          </p:nvSpPr>
          <p:spPr>
            <a:xfrm>
              <a:off y="5373216" x="2699791"/>
              <a:ext cy="792087" cx="1656183"/>
            </a:xfrm>
            <a:prstGeom prst="roundRect">
              <a:avLst>
                <a:gd fmla="val 16667" name="adj"/>
              </a:avLst>
            </a:prstGeom>
            <a:gradFill>
              <a:gsLst>
                <a:gs pos="0">
                  <a:srgbClr val="FF953F"/>
                </a:gs>
                <a:gs pos="100000">
                  <a:srgbClr val="FFE3CB"/>
                </a:gs>
              </a:gsLst>
              <a:lin ang="16200000" scaled="0"/>
            </a:gradFill>
            <a:ln w="9525" cap="flat">
              <a:solidFill>
                <a:srgbClr val="F6923F"/>
              </a:solidFill>
              <a:prstDash val="solid"/>
              <a:round/>
              <a:headEnd w="med" len="med" type="none"/>
              <a:tailEnd w="med" len="med" type="none"/>
            </a:ln>
          </p:spPr>
          <p:txBody>
            <a:bodyPr bIns="45700" rIns="91425" lIns="91425" tIns="45700" anchor="ctr" anchorCtr="0">
              <a:normAutofit/>
            </a:bodyPr>
            <a:lstStyle/>
            <a:p>
              <a:pPr algn="ctr" rtl="0" lvl="0" marR="0" indent="0" marL="0">
                <a:spcBef>
                  <a:spcPts val="0"/>
                </a:spcBef>
                <a:spcAft>
                  <a:spcPts val="0"/>
                </a:spcAft>
                <a:buSzPct val="25000"/>
                <a:buNone/>
              </a:pPr>
              <a:r>
                <a:rPr strike="noStrike" u="none" b="0" cap="none" baseline="0" sz="1800" lang="id-ID" i="0">
                  <a:solidFill>
                    <a:schemeClr val="lt1"/>
                  </a:solidFill>
                  <a:latin typeface="Verdana"/>
                  <a:ea typeface="Verdana"/>
                  <a:cs typeface="Verdana"/>
                  <a:sym typeface="Verdana"/>
                </a:rPr>
                <a:t>Karyawan dan Dosen</a:t>
              </a:r>
            </a:p>
          </p:txBody>
        </p:sp>
        <p:sp>
          <p:nvSpPr>
            <p:cNvPr id="187" name="Shape 187"/>
            <p:cNvSpPr/>
            <p:nvPr/>
          </p:nvSpPr>
          <p:spPr>
            <a:xfrm>
              <a:off y="5373216" x="4355976"/>
              <a:ext cy="792087" cx="1656183"/>
            </a:xfrm>
            <a:prstGeom prst="roundRect">
              <a:avLst>
                <a:gd fmla="val 16667" name="adj"/>
              </a:avLst>
            </a:prstGeom>
            <a:gradFill>
              <a:gsLst>
                <a:gs pos="0">
                  <a:srgbClr val="D23F3B"/>
                </a:gs>
                <a:gs pos="100000">
                  <a:srgbClr val="FFC2BF"/>
                </a:gs>
              </a:gsLst>
              <a:lin ang="16200000" scaled="0"/>
            </a:gradFill>
            <a:ln w="9525" cap="flat">
              <a:solidFill>
                <a:srgbClr val="BE4B48"/>
              </a:solidFill>
              <a:prstDash val="solid"/>
              <a:round/>
              <a:headEnd w="med" len="med" type="none"/>
              <a:tailEnd w="med" len="med" type="none"/>
            </a:ln>
          </p:spPr>
          <p:txBody>
            <a:bodyPr bIns="45700" rIns="91425" lIns="91425" tIns="45700" anchor="ctr" anchorCtr="0">
              <a:normAutofit/>
            </a:bodyPr>
            <a:lstStyle/>
            <a:p>
              <a:pPr algn="ctr" rtl="0" lvl="0" marR="0" indent="0" marL="0">
                <a:spcBef>
                  <a:spcPts val="0"/>
                </a:spcBef>
                <a:spcAft>
                  <a:spcPts val="0"/>
                </a:spcAft>
                <a:buSzPct val="25000"/>
                <a:buNone/>
              </a:pPr>
              <a:r>
                <a:rPr strike="noStrike" u="none" b="0" cap="none" baseline="0" sz="1800" lang="id-ID" i="0">
                  <a:solidFill>
                    <a:schemeClr val="lt1"/>
                  </a:solidFill>
                  <a:latin typeface="Verdana"/>
                  <a:ea typeface="Verdana"/>
                  <a:cs typeface="Verdana"/>
                  <a:sym typeface="Verdana"/>
                </a:rPr>
                <a:t>Mahasiswa</a:t>
              </a:r>
            </a:p>
          </p:txBody>
        </p:sp>
        <p:sp>
          <p:nvSpPr>
            <p:cNvPr id="188" name="Shape 188"/>
            <p:cNvSpPr/>
            <p:nvPr/>
          </p:nvSpPr>
          <p:spPr>
            <a:xfrm rot="5400000">
              <a:off y="3537013" x="2663787"/>
              <a:ext cy="504056" cx="1152129"/>
            </a:xfrm>
            <a:prstGeom prst="rightArrow">
              <a:avLst>
                <a:gd fmla="val 50000" name="adj1"/>
                <a:gd fmla="val 50000" name="adj2"/>
              </a:avLst>
            </a:prstGeom>
            <a:solidFill>
              <a:srgbClr val="92D050"/>
            </a:solidFill>
            <a:ln w="25400" cap="flat">
              <a:solidFill>
                <a:srgbClr val="8C3A38"/>
              </a:solidFill>
              <a:prstDash val="solid"/>
              <a:round/>
              <a:headEnd w="med" len="med" type="none"/>
              <a:tailEnd w="med" len="med" type="none"/>
            </a:ln>
          </p:spPr>
          <p:txBody>
            <a:bodyPr bIns="45700" rIns="91425" lIns="91425" tIns="45700" anchor="ctr" anchorCtr="0">
              <a:normAutofit/>
            </a:bodyPr>
            <a:lstStyle/>
            <a:p>
              <a:pPr algn="ctr" rtl="0" lvl="0" marR="0" indent="0" marL="0">
                <a:spcBef>
                  <a:spcPts val="0"/>
                </a:spcBef>
                <a:spcAft>
                  <a:spcPts val="0"/>
                </a:spcAft>
                <a:buNone/>
              </a:pPr>
              <a:r>
                <a:t/>
              </a:r>
              <a:endParaRPr strike="noStrike" u="none" b="0" cap="none" baseline="0" sz="1800" i="0">
                <a:solidFill>
                  <a:schemeClr val="lt1"/>
                </a:solidFill>
                <a:latin typeface="Verdana"/>
                <a:ea typeface="Verdana"/>
                <a:cs typeface="Verdana"/>
                <a:sym typeface="Verdana"/>
              </a:endParaRPr>
            </a:p>
          </p:txBody>
        </p:sp>
        <p:sp>
          <p:nvSpPr>
            <p:cNvPr id="189" name="Shape 189"/>
            <p:cNvSpPr/>
            <p:nvPr/>
          </p:nvSpPr>
          <p:spPr>
            <a:xfrm rot="-5400000">
              <a:off y="3465003" x="5040052"/>
              <a:ext cy="504056" cx="1152129"/>
            </a:xfrm>
            <a:prstGeom prst="rightArrow">
              <a:avLst>
                <a:gd fmla="val 50000" name="adj1"/>
                <a:gd fmla="val 50000" name="adj2"/>
              </a:avLst>
            </a:prstGeom>
            <a:solidFill>
              <a:srgbClr val="92D050"/>
            </a:solidFill>
            <a:ln w="25400" cap="flat">
              <a:solidFill>
                <a:schemeClr val="accent2"/>
              </a:solidFill>
              <a:prstDash val="solid"/>
              <a:round/>
              <a:headEnd w="med" len="med" type="none"/>
              <a:tailEnd w="med" len="med" type="none"/>
            </a:ln>
          </p:spPr>
          <p:txBody>
            <a:bodyPr bIns="45700" rIns="91425" lIns="91425" tIns="45700" anchor="ctr" anchorCtr="0">
              <a:normAutofit/>
            </a:bodyPr>
            <a:lstStyle/>
            <a:p>
              <a:pPr algn="ctr" rtl="0" lvl="0" marR="0" indent="0" marL="0">
                <a:spcBef>
                  <a:spcPts val="0"/>
                </a:spcBef>
                <a:spcAft>
                  <a:spcPts val="0"/>
                </a:spcAft>
                <a:buNone/>
              </a:pPr>
              <a:r>
                <a:t/>
              </a:r>
              <a:endParaRPr strike="noStrike" u="none" b="0" cap="none" baseline="0" sz="1800" i="0">
                <a:solidFill>
                  <a:schemeClr val="dk1"/>
                </a:solidFill>
                <a:latin typeface="Verdana"/>
                <a:ea typeface="Verdana"/>
                <a:cs typeface="Verdana"/>
                <a:sym typeface="Verdana"/>
              </a:endParaRPr>
            </a:p>
          </p:txBody>
        </p:sp>
        <p:pic>
          <p:nvPicPr>
            <p:cNvPr id="190" name="Shape 190"/>
            <p:cNvPicPr preferRelativeResize="0"/>
            <p:nvPr/>
          </p:nvPicPr>
          <p:blipFill rotWithShape="1">
            <a:blip r:embed="rId4">
              <a:alphaModFix/>
            </a:blip>
            <a:srcRect t="0" b="0" r="0" l="0"/>
            <a:stretch/>
          </p:blipFill>
          <p:spPr>
            <a:xfrm>
              <a:off y="3284983" x="3707903"/>
              <a:ext cy="1015552" cx="1526103"/>
            </a:xfrm>
            <a:prstGeom prst="rect">
              <a:avLst/>
            </a:prstGeom>
            <a:noFill/>
            <a:ln>
              <a:noFill/>
            </a:ln>
          </p:spPr>
        </p:pic>
      </p:grpSp>
      <p:sp>
        <p:nvSpPr>
          <p:cNvPr id="191" name="Shape 191"/>
          <p:cNvSpPr/>
          <p:nvPr/>
        </p:nvSpPr>
        <p:spPr>
          <a:xfrm>
            <a:off y="5697935" x="5172507"/>
            <a:ext cy="584774" cx="3773429"/>
          </a:xfrm>
          <a:prstGeom prst="rect">
            <a:avLst/>
          </a:prstGeom>
          <a:noFill/>
          <a:ln>
            <a:noFill/>
          </a:ln>
        </p:spPr>
        <p:txBody>
          <a:bodyPr bIns="45700" rIns="91425" lIns="91425" tIns="45700" anchor="ctr" anchorCtr="0">
            <a:normAutofit/>
          </a:bodyPr>
          <a:lstStyle/>
          <a:p>
            <a:pPr algn="ctr" rtl="0" lvl="0" marR="0" indent="0" marL="0">
              <a:lnSpc>
                <a:spcPct val="100000"/>
              </a:lnSpc>
              <a:spcBef>
                <a:spcPts val="0"/>
              </a:spcBef>
              <a:spcAft>
                <a:spcPts val="0"/>
              </a:spcAft>
              <a:buClr>
                <a:schemeClr val="dk1"/>
              </a:buClr>
              <a:buSzPct val="25000"/>
              <a:buFont typeface="Arial"/>
              <a:buNone/>
            </a:pPr>
            <a:r>
              <a:rPr strike="noStrike" u="none" b="0" cap="none" baseline="0" sz="1600" lang="id-ID" i="0">
                <a:solidFill>
                  <a:schemeClr val="dk1"/>
                </a:solidFill>
                <a:latin typeface="Arial"/>
                <a:ea typeface="Arial"/>
                <a:cs typeface="Arial"/>
                <a:sym typeface="Arial"/>
              </a:rPr>
              <a:t>Social and Profesional Practice</a:t>
            </a:r>
          </a:p>
          <a:p>
            <a:pPr algn="ctr" rtl="0" lvl="0" marR="0" indent="0" marL="0">
              <a:lnSpc>
                <a:spcPct val="100000"/>
              </a:lnSpc>
              <a:spcBef>
                <a:spcPts val="0"/>
              </a:spcBef>
              <a:spcAft>
                <a:spcPts val="0"/>
              </a:spcAft>
              <a:buClr>
                <a:srgbClr val="000000"/>
              </a:buClr>
              <a:buSzPct val="25000"/>
              <a:buFont typeface="Arial"/>
              <a:buNone/>
            </a:pPr>
            <a:r>
              <a:rPr strike="noStrike" u="none" b="0" cap="none" baseline="0" sz="1600" lang="id-ID" i="0">
                <a:solidFill>
                  <a:srgbClr val="000000"/>
                </a:solidFill>
                <a:latin typeface="Arial"/>
                <a:ea typeface="Arial"/>
                <a:cs typeface="Arial"/>
                <a:sym typeface="Arial"/>
              </a:rPr>
              <a:t>Humaniora and Character Building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y="0" x="0"/>
          <a:ext cy="0" cx="0"/>
          <a:chOff y="0" x="0"/>
          <a:chExt cy="0" cx="0"/>
        </a:xfrm>
      </p:grpSpPr>
      <p:sp>
        <p:nvSpPr>
          <p:cNvPr id="196" name="Shape 196"/>
          <p:cNvSpPr txBox="1"/>
          <p:nvPr>
            <p:ph idx="1" type="body"/>
          </p:nvPr>
        </p:nvSpPr>
        <p:spPr>
          <a:xfrm>
            <a:off y="2743200" x="1371600"/>
            <a:ext cy="1673224" cx="7123113"/>
          </a:xfrm>
          <a:prstGeom prst="rect">
            <a:avLst/>
          </a:prstGeom>
          <a:noFill/>
          <a:ln>
            <a:noFill/>
          </a:ln>
        </p:spPr>
        <p:txBody>
          <a:bodyPr bIns="45700" rIns="91425" lIns="91425" tIns="45700" anchor="t" anchorCtr="0">
            <a:normAutofit/>
          </a:bodyPr>
          <a:lstStyle/>
          <a:p>
            <a:pPr algn="l" rtl="0" lvl="0" marR="0" indent="0" marL="0">
              <a:lnSpc>
                <a:spcPct val="80000"/>
              </a:lnSpc>
              <a:spcBef>
                <a:spcPts val="0"/>
              </a:spcBef>
              <a:spcAft>
                <a:spcPts val="0"/>
              </a:spcAft>
              <a:buClr>
                <a:schemeClr val="dk2"/>
              </a:buClr>
              <a:buSzPct val="25000"/>
              <a:buFont typeface="Verdana"/>
              <a:buNone/>
            </a:pPr>
            <a:r>
              <a:rPr strike="noStrike" u="none" b="0" cap="none" baseline="0" sz="1950" lang="id-ID" i="0">
                <a:solidFill>
                  <a:schemeClr val="dk2"/>
                </a:solidFill>
                <a:latin typeface="Verdana"/>
                <a:ea typeface="Verdana"/>
                <a:cs typeface="Verdana"/>
                <a:sym typeface="Verdana"/>
              </a:rPr>
              <a:t>Saatnya kita memberikan sesuatu ke masyarakat dalam bidang ICT.  Mari mulai membangun karakter profesional yang memberikan manfaat dan kontribusi kepada masyarakat. </a:t>
            </a:r>
          </a:p>
          <a:p>
            <a:pPr algn="l" rtl="0" lvl="0" marR="0" indent="0" marL="0">
              <a:lnSpc>
                <a:spcPct val="80000"/>
              </a:lnSpc>
              <a:spcBef>
                <a:spcPts val="1800"/>
              </a:spcBef>
              <a:spcAft>
                <a:spcPts val="0"/>
              </a:spcAft>
              <a:buClr>
                <a:schemeClr val="dk2"/>
              </a:buClr>
              <a:buSzPct val="25000"/>
              <a:buFont typeface="Verdana"/>
              <a:buNone/>
            </a:pPr>
            <a:r>
              <a:rPr strike="noStrike" u="none" b="1" cap="none" baseline="0" sz="1950" lang="id-ID" i="1">
                <a:solidFill>
                  <a:schemeClr val="dk2"/>
                </a:solidFill>
                <a:latin typeface="Verdana"/>
                <a:ea typeface="Verdana"/>
                <a:cs typeface="Verdana"/>
                <a:sym typeface="Verdana"/>
              </a:rPr>
              <a:t>Small Talk, Big Action</a:t>
            </a:r>
          </a:p>
        </p:txBody>
      </p:sp>
      <p:sp>
        <p:nvSpPr>
          <p:cNvPr id="197" name="Shape 197"/>
          <p:cNvSpPr txBox="1"/>
          <p:nvPr>
            <p:ph type="title"/>
          </p:nvPr>
        </p:nvSpPr>
        <p:spPr>
          <a:xfrm>
            <a:off y="1600200" x="1371600"/>
            <a:ext cy="990599" cx="7619999"/>
          </a:xfrm>
          <a:prstGeom prst="rect">
            <a:avLst/>
          </a:prstGeom>
          <a:noFill/>
          <a:ln>
            <a:noFill/>
          </a:ln>
        </p:spPr>
        <p:txBody>
          <a:bodyPr bIns="45700" rIns="91425" lIns="91425" tIns="45700" anchor="ctr" anchorCtr="0">
            <a:normAutofit/>
          </a:bodyPr>
          <a:lstStyle/>
          <a:p>
            <a:pPr algn="l" rtl="0" lvl="0" marR="0" indent="0" marL="0">
              <a:spcBef>
                <a:spcPts val="0"/>
              </a:spcBef>
              <a:spcAft>
                <a:spcPts val="0"/>
              </a:spcAft>
              <a:buClr>
                <a:srgbClr val="FFFFFF"/>
              </a:buClr>
              <a:buSzPct val="25000"/>
              <a:buFont typeface="Verdana"/>
              <a:buNone/>
            </a:pPr>
            <a:r>
              <a:rPr strike="noStrike" u="none" b="0" cap="none" baseline="0" sz="4400" lang="id-ID" i="0">
                <a:solidFill>
                  <a:srgbClr val="FFFFFF"/>
                </a:solidFill>
                <a:latin typeface="Verdana"/>
                <a:ea typeface="Verdana"/>
                <a:cs typeface="Verdana"/>
                <a:sym typeface="Verdana"/>
              </a:rPr>
              <a:t>What can we do ?</a:t>
            </a:r>
          </a:p>
        </p:txBody>
      </p:sp>
      <p:sp>
        <p:nvSpPr>
          <p:cNvPr id="198" name="Shape 198"/>
          <p:cNvSpPr txBox="1"/>
          <p:nvPr>
            <p:ph idx="12" type="sldNum"/>
          </p:nvPr>
        </p:nvSpPr>
        <p:spPr>
          <a:xfrm>
            <a:off y="1752600" x="0"/>
            <a:ext cy="701675" cx="1295400"/>
          </a:xfrm>
          <a:prstGeom prst="rect">
            <a:avLst/>
          </a:prstGeom>
          <a:noFill/>
          <a:ln>
            <a:noFill/>
          </a:ln>
        </p:spPr>
        <p:txBody>
          <a:bodyPr bIns="45700" rIns="91425" lIns="0" tIns="45700" anchor="ctr" anchorCtr="0">
            <a:normAutofit/>
          </a:bodyPr>
          <a:lstStyle/>
          <a:p>
            <a:pPr algn="l" rtl="0" lvl="0" marR="0" indent="0" marL="0">
              <a:spcBef>
                <a:spcPts val="0"/>
              </a:spcBef>
              <a:spcAft>
                <a:spcPts val="0"/>
              </a:spcAft>
              <a:buSzPct val="25000"/>
              <a:buNone/>
            </a:pPr>
            <a:r>
              <a:rPr lang="id-ID"/>
              <a:t> </a:t>
            </a:r>
          </a:p>
        </p:txBody>
      </p:sp>
      <p:pic>
        <p:nvPicPr>
          <p:cNvPr id="199" name="Shape 199"/>
          <p:cNvPicPr preferRelativeResize="0"/>
          <p:nvPr/>
        </p:nvPicPr>
        <p:blipFill rotWithShape="1">
          <a:blip r:embed="rId3">
            <a:alphaModFix/>
          </a:blip>
          <a:srcRect t="0" b="0" r="0" l="0"/>
          <a:stretch/>
        </p:blipFill>
        <p:spPr>
          <a:xfrm>
            <a:off y="4365103" x="5724128"/>
            <a:ext cy="2192534" cx="2304256"/>
          </a:xfrm>
          <a:prstGeom prst="rect">
            <a:avLst/>
          </a:prstGeom>
          <a:noFill/>
          <a:ln>
            <a:noFill/>
          </a:ln>
        </p:spPr>
      </p:pic>
      <p:pic>
        <p:nvPicPr>
          <p:cNvPr id="200" name="Shape 200"/>
          <p:cNvPicPr preferRelativeResize="0"/>
          <p:nvPr/>
        </p:nvPicPr>
        <p:blipFill rotWithShape="1">
          <a:blip r:embed="rId4">
            <a:alphaModFix/>
          </a:blip>
          <a:srcRect t="0" b="0" r="0" l="0"/>
          <a:stretch/>
        </p:blipFill>
        <p:spPr>
          <a:xfrm>
            <a:off y="4725144" x="251519"/>
            <a:ext cy="1685925" cx="2714624"/>
          </a:xfrm>
          <a:prstGeom prst="rect">
            <a:avLst/>
          </a:prstGeom>
          <a:noFill/>
          <a:ln>
            <a:noFill/>
          </a:ln>
        </p:spPr>
      </p:pic>
      <p:pic>
        <p:nvPicPr>
          <p:cNvPr id="201" name="Shape 201"/>
          <p:cNvPicPr preferRelativeResize="0"/>
          <p:nvPr/>
        </p:nvPicPr>
        <p:blipFill rotWithShape="1">
          <a:blip r:embed="rId5">
            <a:alphaModFix/>
          </a:blip>
          <a:srcRect t="0" b="0" r="0" l="0"/>
          <a:stretch/>
        </p:blipFill>
        <p:spPr>
          <a:xfrm>
            <a:off y="5013176" x="3923928"/>
            <a:ext cy="1080120" cx="103766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y="0" x="0"/>
          <a:ext cy="0" cx="0"/>
          <a:chOff y="0" x="0"/>
          <a:chExt cy="0" cx="0"/>
        </a:xfrm>
      </p:grpSpPr>
      <p:sp>
        <p:nvSpPr>
          <p:cNvPr id="206" name="Shape 206"/>
          <p:cNvSpPr txBox="1"/>
          <p:nvPr>
            <p:ph type="title"/>
          </p:nvPr>
        </p:nvSpPr>
        <p:spPr>
          <a:xfrm>
            <a:off y="228600" x="3643951"/>
            <a:ext cy="990599" cx="5122095"/>
          </a:xfrm>
          <a:prstGeom prst="rect">
            <a:avLst/>
          </a:prstGeom>
          <a:noFill/>
          <a:ln>
            <a:noFill/>
          </a:ln>
        </p:spPr>
        <p:txBody>
          <a:bodyPr bIns="45700" rIns="91425" lIns="91425" tIns="45700" anchor="ctr" anchorCtr="0">
            <a:normAutofit/>
          </a:bodyPr>
          <a:lstStyle/>
          <a:p>
            <a:pPr algn="l" rtl="0" lvl="0" marR="0" indent="0" marL="0">
              <a:spcBef>
                <a:spcPts val="0"/>
              </a:spcBef>
              <a:spcAft>
                <a:spcPts val="0"/>
              </a:spcAft>
              <a:buSzPct val="25000"/>
              <a:buNone/>
            </a:pPr>
            <a:r>
              <a:rPr strike="noStrike" u="none" b="1" cap="none" baseline="0" sz="2800" lang="id-ID" i="0">
                <a:solidFill>
                  <a:schemeClr val="lt1"/>
                </a:solidFill>
                <a:latin typeface="Verdana"/>
                <a:ea typeface="Verdana"/>
                <a:cs typeface="Verdana"/>
                <a:sym typeface="Verdana"/>
              </a:rPr>
              <a:t>Kelompok Kegiatan</a:t>
            </a:r>
          </a:p>
        </p:txBody>
      </p:sp>
      <p:sp>
        <p:nvSpPr>
          <p:cNvPr id="207" name="Shape 207"/>
          <p:cNvSpPr txBox="1"/>
          <p:nvPr>
            <p:ph idx="12" type="sldNum"/>
          </p:nvPr>
        </p:nvSpPr>
        <p:spPr>
          <a:xfrm>
            <a:off y="6451885" x="389908"/>
            <a:ext cy="365125" cx="358775"/>
          </a:xfrm>
          <a:prstGeom prst="rect">
            <a:avLst/>
          </a:prstGeom>
          <a:noFill/>
          <a:ln>
            <a:noFill/>
          </a:ln>
        </p:spPr>
        <p:txBody>
          <a:bodyPr bIns="45700" rIns="91425" lIns="0" tIns="45700" anchor="ctr" anchorCtr="0">
            <a:normAutofit/>
          </a:bodyPr>
          <a:lstStyle/>
          <a:p>
            <a:pPr algn="l" rtl="0" lvl="0" marR="0" indent="0" marL="0">
              <a:spcBef>
                <a:spcPts val="0"/>
              </a:spcBef>
              <a:spcAft>
                <a:spcPts val="0"/>
              </a:spcAft>
              <a:buSzPct val="25000"/>
              <a:buNone/>
            </a:pPr>
            <a:r>
              <a:rPr lang="id-ID"/>
              <a:t> </a:t>
            </a:r>
          </a:p>
        </p:txBody>
      </p:sp>
      <p:grpSp>
        <p:nvGrpSpPr>
          <p:cNvPr id="208" name="Shape 208"/>
          <p:cNvGrpSpPr/>
          <p:nvPr/>
        </p:nvGrpSpPr>
        <p:grpSpPr>
          <a:xfrm>
            <a:off y="1600200" x="612775"/>
            <a:ext cy="4495798" cx="8153399"/>
            <a:chOff y="0" x="0"/>
            <a:chExt cy="4495798" cx="8153399"/>
          </a:xfrm>
        </p:grpSpPr>
        <p:sp>
          <p:nvSpPr>
            <p:cNvPr id="209" name="Shape 209"/>
            <p:cNvSpPr/>
            <p:nvPr/>
          </p:nvSpPr>
          <p:spPr>
            <a:xfrm>
              <a:off y="0" x="0"/>
              <a:ext cy="1404936" cx="8153399"/>
            </a:xfrm>
            <a:prstGeom prst="roundRect">
              <a:avLst>
                <a:gd fmla="val 10000" name="adj"/>
              </a:avLst>
            </a:prstGeom>
            <a:solidFill>
              <a:schemeClr val="accent3"/>
            </a:solidFill>
            <a:ln w="25400" cap="flat">
              <a:solidFill>
                <a:schemeClr val="lt1"/>
              </a:solidFill>
              <a:prstDash val="solid"/>
              <a:round/>
              <a:headEnd w="med" len="med" type="none"/>
              <a:tailEnd w="med" len="med" type="none"/>
            </a:ln>
          </p:spPr>
          <p:txBody>
            <a:bodyPr bIns="91425" rIns="91425" lIns="91425" tIns="91425" anchor="ctr" anchorCtr="0">
              <a:normAutofit/>
            </a:bodyPr>
            <a:lstStyle/>
            <a:p>
              <a:pPr>
                <a:spcBef>
                  <a:spcPts val="0"/>
                </a:spcBef>
                <a:buNone/>
              </a:pPr>
              <a:r>
                <a:t/>
              </a:r>
              <a:endParaRPr/>
            </a:p>
          </p:txBody>
        </p:sp>
        <p:sp>
          <p:nvSpPr>
            <p:cNvPr id="210" name="Shape 210"/>
            <p:cNvSpPr txBox="1"/>
            <p:nvPr/>
          </p:nvSpPr>
          <p:spPr>
            <a:xfrm>
              <a:off y="0" x="1771173"/>
              <a:ext cy="1404936" cx="6382226"/>
            </a:xfrm>
            <a:prstGeom prst="rect">
              <a:avLst/>
            </a:prstGeom>
            <a:noFill/>
            <a:ln>
              <a:noFill/>
            </a:ln>
          </p:spPr>
          <p:txBody>
            <a:bodyPr bIns="106675" rIns="106675" lIns="106675" tIns="106675" anchor="t" anchorCtr="0">
              <a:normAutofit/>
            </a:bodyPr>
            <a:lstStyle/>
            <a:p>
              <a:pPr algn="l" rtl="0" lvl="0" marR="0" indent="0" marL="0">
                <a:lnSpc>
                  <a:spcPct val="90000"/>
                </a:lnSpc>
                <a:spcBef>
                  <a:spcPts val="0"/>
                </a:spcBef>
                <a:spcAft>
                  <a:spcPts val="0"/>
                </a:spcAft>
                <a:buSzPct val="25000"/>
                <a:buNone/>
              </a:pPr>
              <a:r>
                <a:rPr strike="noStrike" u="none" b="1" cap="none" baseline="0" sz="2800" lang="id-ID" i="0">
                  <a:solidFill>
                    <a:schemeClr val="lt1"/>
                  </a:solidFill>
                  <a:latin typeface="Verdana"/>
                  <a:ea typeface="Verdana"/>
                  <a:cs typeface="Verdana"/>
                  <a:sym typeface="Verdana"/>
                </a:rPr>
                <a:t>Pengabdian Masyarakat</a:t>
              </a:r>
            </a:p>
            <a:p>
              <a:pPr algn="l" rtl="0" lvl="1" marR="0" indent="-228600" marL="228600">
                <a:lnSpc>
                  <a:spcPct val="90000"/>
                </a:lnSpc>
                <a:spcBef>
                  <a:spcPts val="980"/>
                </a:spcBef>
                <a:spcAft>
                  <a:spcPts val="360"/>
                </a:spcAft>
                <a:buClr>
                  <a:schemeClr val="lt1"/>
                </a:buClr>
                <a:buSzPct val="100000"/>
                <a:buFont typeface="Verdana"/>
                <a:buChar char="•"/>
              </a:pPr>
              <a:r>
                <a:rPr strike="noStrike" u="none" b="1" cap="none" baseline="0" sz="2400" lang="id-ID" i="0">
                  <a:solidFill>
                    <a:schemeClr val="lt1"/>
                  </a:solidFill>
                  <a:latin typeface="Verdana"/>
                  <a:ea typeface="Verdana"/>
                  <a:cs typeface="Verdana"/>
                  <a:sym typeface="Verdana"/>
                </a:rPr>
                <a:t>Edukasi ICT kepada masyarakat &lt;PKM-M&gt;</a:t>
              </a:r>
            </a:p>
          </p:txBody>
        </p:sp>
        <p:sp>
          <p:nvSpPr>
            <p:cNvPr id="211" name="Shape 211"/>
            <p:cNvSpPr/>
            <p:nvPr/>
          </p:nvSpPr>
          <p:spPr>
            <a:xfrm>
              <a:off y="140493" x="140493"/>
              <a:ext cy="1123950" cx="1630680"/>
            </a:xfrm>
            <a:prstGeom prst="roundRect">
              <a:avLst>
                <a:gd fmla="val 10000" name="adj"/>
              </a:avLst>
            </a:prstGeom>
            <a:blipFill rotWithShape="1">
              <a:blip r:embed="rId3">
                <a:alphaModFix/>
              </a:blip>
              <a:stretch>
                <a:fillRect t="0" b="0" r="0" l="0"/>
              </a:stretch>
            </a:blipFill>
            <a:ln w="25400" cap="flat">
              <a:solidFill>
                <a:schemeClr val="lt1"/>
              </a:solidFill>
              <a:prstDash val="solid"/>
              <a:round/>
              <a:headEnd w="med" len="med" type="none"/>
              <a:tailEnd w="med" len="med" type="none"/>
            </a:ln>
          </p:spPr>
          <p:txBody>
            <a:bodyPr bIns="91425" rIns="91425" lIns="91425" tIns="91425" anchor="ctr" anchorCtr="0">
              <a:normAutofit/>
            </a:bodyPr>
            <a:lstStyle/>
            <a:p>
              <a:pPr>
                <a:spcBef>
                  <a:spcPts val="0"/>
                </a:spcBef>
                <a:buNone/>
              </a:pPr>
              <a:r>
                <a:t/>
              </a:r>
              <a:endParaRPr/>
            </a:p>
          </p:txBody>
        </p:sp>
        <p:sp>
          <p:nvSpPr>
            <p:cNvPr id="212" name="Shape 212"/>
            <p:cNvSpPr/>
            <p:nvPr/>
          </p:nvSpPr>
          <p:spPr>
            <a:xfrm>
              <a:off y="1545430" x="0"/>
              <a:ext cy="1404936" cx="8153399"/>
            </a:xfrm>
            <a:prstGeom prst="roundRect">
              <a:avLst>
                <a:gd fmla="val 10000" name="adj"/>
              </a:avLst>
            </a:prstGeom>
            <a:solidFill>
              <a:srgbClr val="5DAEA5"/>
            </a:solidFill>
            <a:ln w="25400" cap="flat">
              <a:solidFill>
                <a:schemeClr val="lt1"/>
              </a:solidFill>
              <a:prstDash val="solid"/>
              <a:round/>
              <a:headEnd w="med" len="med" type="none"/>
              <a:tailEnd w="med" len="med" type="none"/>
            </a:ln>
          </p:spPr>
          <p:txBody>
            <a:bodyPr bIns="91425" rIns="91425" lIns="91425" tIns="91425" anchor="ctr" anchorCtr="0">
              <a:normAutofit/>
            </a:bodyPr>
            <a:lstStyle/>
            <a:p>
              <a:pPr>
                <a:spcBef>
                  <a:spcPts val="0"/>
                </a:spcBef>
                <a:buNone/>
              </a:pPr>
              <a:r>
                <a:t/>
              </a:r>
              <a:endParaRPr/>
            </a:p>
          </p:txBody>
        </p:sp>
        <p:sp>
          <p:nvSpPr>
            <p:cNvPr id="213" name="Shape 213"/>
            <p:cNvSpPr txBox="1"/>
            <p:nvPr/>
          </p:nvSpPr>
          <p:spPr>
            <a:xfrm>
              <a:off y="1545430" x="1771173"/>
              <a:ext cy="1404936" cx="6382226"/>
            </a:xfrm>
            <a:prstGeom prst="rect">
              <a:avLst/>
            </a:prstGeom>
            <a:noFill/>
            <a:ln>
              <a:noFill/>
            </a:ln>
          </p:spPr>
          <p:txBody>
            <a:bodyPr bIns="102850" rIns="102850" lIns="102850" tIns="102850" anchor="t" anchorCtr="0">
              <a:normAutofit/>
            </a:bodyPr>
            <a:lstStyle/>
            <a:p>
              <a:pPr algn="l" rtl="0" lvl="0" marR="0" indent="0" marL="0">
                <a:lnSpc>
                  <a:spcPct val="90000"/>
                </a:lnSpc>
                <a:spcBef>
                  <a:spcPts val="0"/>
                </a:spcBef>
                <a:spcAft>
                  <a:spcPts val="0"/>
                </a:spcAft>
                <a:buSzPct val="25000"/>
                <a:buNone/>
              </a:pPr>
              <a:r>
                <a:rPr strike="noStrike" u="none" b="1" cap="none" baseline="0" sz="2700" lang="id-ID" i="0">
                  <a:solidFill>
                    <a:schemeClr val="lt1"/>
                  </a:solidFill>
                  <a:latin typeface="Verdana"/>
                  <a:ea typeface="Verdana"/>
                  <a:cs typeface="Verdana"/>
                  <a:sym typeface="Verdana"/>
                </a:rPr>
                <a:t>Karya Inovatif </a:t>
              </a:r>
            </a:p>
            <a:p>
              <a:pPr algn="l" rtl="0" lvl="1" marR="0" indent="-228600" marL="228600">
                <a:lnSpc>
                  <a:spcPct val="90000"/>
                </a:lnSpc>
                <a:spcBef>
                  <a:spcPts val="945"/>
                </a:spcBef>
                <a:spcAft>
                  <a:spcPts val="315"/>
                </a:spcAft>
                <a:buClr>
                  <a:schemeClr val="lt1"/>
                </a:buClr>
                <a:buSzPct val="100000"/>
                <a:buFont typeface="Verdana"/>
                <a:buChar char="•"/>
              </a:pPr>
              <a:r>
                <a:rPr strike="noStrike" u="none" b="1" cap="none" baseline="0" sz="2100" lang="id-ID" i="0">
                  <a:solidFill>
                    <a:schemeClr val="lt1"/>
                  </a:solidFill>
                  <a:latin typeface="Verdana"/>
                  <a:ea typeface="Verdana"/>
                  <a:cs typeface="Verdana"/>
                  <a:sym typeface="Verdana"/>
                </a:rPr>
                <a:t>Pengembangan Solusi ICT untuk Masyarakat &lt;PKM-P, PKM-T, PKM-KC&gt;</a:t>
              </a:r>
            </a:p>
          </p:txBody>
        </p:sp>
        <p:sp>
          <p:nvSpPr>
            <p:cNvPr id="214" name="Shape 214"/>
            <p:cNvSpPr/>
            <p:nvPr/>
          </p:nvSpPr>
          <p:spPr>
            <a:xfrm>
              <a:off y="1685924" x="140493"/>
              <a:ext cy="1123950" cx="1630680"/>
            </a:xfrm>
            <a:prstGeom prst="roundRect">
              <a:avLst>
                <a:gd fmla="val 10000" name="adj"/>
              </a:avLst>
            </a:prstGeom>
            <a:blipFill rotWithShape="1">
              <a:blip r:embed="rId4">
                <a:alphaModFix/>
              </a:blip>
              <a:stretch>
                <a:fillRect t="0" b="0" r="0" l="0"/>
              </a:stretch>
            </a:blipFill>
            <a:ln w="25400" cap="flat">
              <a:solidFill>
                <a:schemeClr val="lt1"/>
              </a:solidFill>
              <a:prstDash val="solid"/>
              <a:round/>
              <a:headEnd w="med" len="med" type="none"/>
              <a:tailEnd w="med" len="med" type="none"/>
            </a:ln>
          </p:spPr>
          <p:txBody>
            <a:bodyPr bIns="91425" rIns="91425" lIns="91425" tIns="91425" anchor="ctr" anchorCtr="0">
              <a:normAutofit/>
            </a:bodyPr>
            <a:lstStyle/>
            <a:p>
              <a:pPr>
                <a:spcBef>
                  <a:spcPts val="0"/>
                </a:spcBef>
                <a:buNone/>
              </a:pPr>
              <a:r>
                <a:t/>
              </a:r>
              <a:endParaRPr/>
            </a:p>
          </p:txBody>
        </p:sp>
        <p:sp>
          <p:nvSpPr>
            <p:cNvPr id="215" name="Shape 215"/>
            <p:cNvSpPr/>
            <p:nvPr/>
          </p:nvSpPr>
          <p:spPr>
            <a:xfrm>
              <a:off y="3090861" x="0"/>
              <a:ext cy="1404936" cx="8153399"/>
            </a:xfrm>
            <a:prstGeom prst="roundRect">
              <a:avLst>
                <a:gd fmla="val 10000" name="adj"/>
              </a:avLst>
            </a:prstGeom>
            <a:solidFill>
              <a:srgbClr val="7F63A1"/>
            </a:solidFill>
            <a:ln w="25400" cap="flat">
              <a:solidFill>
                <a:schemeClr val="lt1"/>
              </a:solidFill>
              <a:prstDash val="solid"/>
              <a:round/>
              <a:headEnd w="med" len="med" type="none"/>
              <a:tailEnd w="med" len="med" type="none"/>
            </a:ln>
          </p:spPr>
          <p:txBody>
            <a:bodyPr bIns="91425" rIns="91425" lIns="91425" tIns="91425" anchor="ctr" anchorCtr="0">
              <a:normAutofit/>
            </a:bodyPr>
            <a:lstStyle/>
            <a:p>
              <a:pPr>
                <a:spcBef>
                  <a:spcPts val="0"/>
                </a:spcBef>
                <a:buNone/>
              </a:pPr>
              <a:r>
                <a:t/>
              </a:r>
              <a:endParaRPr/>
            </a:p>
          </p:txBody>
        </p:sp>
        <p:sp>
          <p:nvSpPr>
            <p:cNvPr id="216" name="Shape 216"/>
            <p:cNvSpPr txBox="1"/>
            <p:nvPr/>
          </p:nvSpPr>
          <p:spPr>
            <a:xfrm>
              <a:off y="3090861" x="1771173"/>
              <a:ext cy="1404936" cx="6382226"/>
            </a:xfrm>
            <a:prstGeom prst="rect">
              <a:avLst/>
            </a:prstGeom>
            <a:noFill/>
            <a:ln>
              <a:noFill/>
            </a:ln>
          </p:spPr>
          <p:txBody>
            <a:bodyPr bIns="102850" rIns="102850" lIns="102850" tIns="102850" anchor="t" anchorCtr="0">
              <a:normAutofit/>
            </a:bodyPr>
            <a:lstStyle/>
            <a:p>
              <a:pPr algn="l" rtl="0" lvl="0" marR="0" indent="0" marL="0">
                <a:lnSpc>
                  <a:spcPct val="90000"/>
                </a:lnSpc>
                <a:spcBef>
                  <a:spcPts val="0"/>
                </a:spcBef>
                <a:spcAft>
                  <a:spcPts val="0"/>
                </a:spcAft>
                <a:buSzPct val="25000"/>
                <a:buNone/>
              </a:pPr>
              <a:r>
                <a:rPr strike="noStrike" u="none" b="1" cap="none" baseline="0" sz="2700" lang="id-ID" i="0">
                  <a:solidFill>
                    <a:schemeClr val="lt1"/>
                  </a:solidFill>
                  <a:latin typeface="Verdana"/>
                  <a:ea typeface="Verdana"/>
                  <a:cs typeface="Verdana"/>
                  <a:sym typeface="Verdana"/>
                </a:rPr>
                <a:t>Menulis Karya Ilmiah</a:t>
              </a:r>
            </a:p>
            <a:p>
              <a:pPr algn="l" rtl="0" lvl="1" marR="0" indent="-228600" marL="228600">
                <a:lnSpc>
                  <a:spcPct val="90000"/>
                </a:lnSpc>
                <a:spcBef>
                  <a:spcPts val="945"/>
                </a:spcBef>
                <a:spcAft>
                  <a:spcPts val="315"/>
                </a:spcAft>
                <a:buClr>
                  <a:schemeClr val="lt1"/>
                </a:buClr>
                <a:buSzPct val="100000"/>
                <a:buFont typeface="Verdana"/>
                <a:buChar char="•"/>
              </a:pPr>
              <a:r>
                <a:rPr strike="noStrike" u="none" b="1" cap="none" baseline="0" sz="2100" lang="id-ID" i="0">
                  <a:solidFill>
                    <a:schemeClr val="lt1"/>
                  </a:solidFill>
                  <a:latin typeface="Verdana"/>
                  <a:ea typeface="Verdana"/>
                  <a:cs typeface="Verdana"/>
                  <a:sym typeface="Verdana"/>
                </a:rPr>
                <a:t>Majalah ICT, Konferensi &lt;PKM-AI, PKM-GT&gt;</a:t>
              </a:r>
            </a:p>
          </p:txBody>
        </p:sp>
        <p:sp>
          <p:nvSpPr>
            <p:cNvPr id="217" name="Shape 217"/>
            <p:cNvSpPr/>
            <p:nvPr/>
          </p:nvSpPr>
          <p:spPr>
            <a:xfrm>
              <a:off y="3231356" x="140493"/>
              <a:ext cy="1123950" cx="1630680"/>
            </a:xfrm>
            <a:prstGeom prst="roundRect">
              <a:avLst>
                <a:gd fmla="val 10000" name="adj"/>
              </a:avLst>
            </a:prstGeom>
            <a:blipFill rotWithShape="1">
              <a:blip r:embed="rId5">
                <a:alphaModFix/>
              </a:blip>
              <a:stretch>
                <a:fillRect t="0" b="0" r="0" l="0"/>
              </a:stretch>
            </a:blipFill>
            <a:ln w="25400" cap="flat">
              <a:solidFill>
                <a:schemeClr val="lt1"/>
              </a:solidFill>
              <a:prstDash val="solid"/>
              <a:round/>
              <a:headEnd w="med" len="med" type="none"/>
              <a:tailEnd w="med" len="med" type="none"/>
            </a:ln>
          </p:spPr>
          <p:txBody>
            <a:bodyPr bIns="91425" rIns="91425" lIns="91425" tIns="91425" anchor="ctr" anchorCtr="0">
              <a:normAutofit/>
            </a:bodyPr>
            <a:lstStyle/>
            <a:p>
              <a:pPr>
                <a:spcBef>
                  <a:spcPts val="0"/>
                </a:spcBef>
                <a:buNone/>
              </a:pPr>
              <a:r>
                <a:t/>
              </a:r>
              <a:endParaRPr/>
            </a:p>
          </p:txBody>
        </p:sp>
      </p:gr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template_informatika_slid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