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0" r:id="rId3"/>
    <p:sldId id="349" r:id="rId4"/>
    <p:sldId id="365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317" r:id="rId30"/>
    <p:sldId id="258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38095-E6F0-41A1-B9CC-A842DA5B788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20AE7E1F-0CE8-4143-9327-B3C4859E3E2A}">
      <dgm:prSet phldrT="[Text]"/>
      <dgm:spPr/>
      <dgm:t>
        <a:bodyPr/>
        <a:lstStyle/>
        <a:p>
          <a:r>
            <a:rPr lang="id-ID" dirty="0" smtClean="0"/>
            <a:t>Akuisisi Data</a:t>
          </a:r>
          <a:endParaRPr lang="en-US" dirty="0"/>
        </a:p>
      </dgm:t>
    </dgm:pt>
    <dgm:pt modelId="{C547C38C-1F97-4CD7-AA64-F8EA4DB9C3FF}" type="parTrans" cxnId="{A1C3F9E9-E74B-4C05-9781-497B9A78F055}">
      <dgm:prSet/>
      <dgm:spPr/>
      <dgm:t>
        <a:bodyPr/>
        <a:lstStyle/>
        <a:p>
          <a:endParaRPr lang="en-US"/>
        </a:p>
      </dgm:t>
    </dgm:pt>
    <dgm:pt modelId="{D81C1965-16D9-4004-BD9A-8B13773A5B11}" type="sibTrans" cxnId="{A1C3F9E9-E74B-4C05-9781-497B9A78F055}">
      <dgm:prSet/>
      <dgm:spPr/>
      <dgm:t>
        <a:bodyPr/>
        <a:lstStyle/>
        <a:p>
          <a:endParaRPr lang="en-US"/>
        </a:p>
      </dgm:t>
    </dgm:pt>
    <dgm:pt modelId="{AB5630F8-A97B-41D7-B8E1-48B3DFF49D89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Representasi Data</a:t>
          </a:r>
          <a:endParaRPr lang="en-US" b="1" dirty="0"/>
        </a:p>
      </dgm:t>
    </dgm:pt>
    <dgm:pt modelId="{7CEC7132-8EF2-4C17-BBAC-D93805B87A64}" type="parTrans" cxnId="{01A3C64F-2F16-42F8-8614-B3F39D0ED0F9}">
      <dgm:prSet/>
      <dgm:spPr/>
      <dgm:t>
        <a:bodyPr/>
        <a:lstStyle/>
        <a:p>
          <a:endParaRPr lang="en-US"/>
        </a:p>
      </dgm:t>
    </dgm:pt>
    <dgm:pt modelId="{2A044C55-1E17-41B3-A0FF-790AD4456DED}" type="sibTrans" cxnId="{01A3C64F-2F16-42F8-8614-B3F39D0ED0F9}">
      <dgm:prSet/>
      <dgm:spPr/>
      <dgm:t>
        <a:bodyPr/>
        <a:lstStyle/>
        <a:p>
          <a:endParaRPr lang="en-US"/>
        </a:p>
      </dgm:t>
    </dgm:pt>
    <dgm:pt modelId="{02F191FF-1E25-45E4-9294-59A6E04B14FC}">
      <dgm:prSet phldrT="[Text]"/>
      <dgm:spPr/>
      <dgm:t>
        <a:bodyPr/>
        <a:lstStyle/>
        <a:p>
          <a:r>
            <a:rPr lang="id-ID" dirty="0" smtClean="0"/>
            <a:t>Result Analysis</a:t>
          </a:r>
          <a:endParaRPr lang="en-US" dirty="0"/>
        </a:p>
      </dgm:t>
    </dgm:pt>
    <dgm:pt modelId="{DF8A7061-9CF5-4DC0-ACB4-6BE0688E54D9}" type="parTrans" cxnId="{171F7321-CD8E-4154-9114-3C5952DBD0B2}">
      <dgm:prSet/>
      <dgm:spPr/>
      <dgm:t>
        <a:bodyPr/>
        <a:lstStyle/>
        <a:p>
          <a:endParaRPr lang="en-US"/>
        </a:p>
      </dgm:t>
    </dgm:pt>
    <dgm:pt modelId="{BA899818-B3CF-4951-9BDB-0DCB906EFFA9}" type="sibTrans" cxnId="{171F7321-CD8E-4154-9114-3C5952DBD0B2}">
      <dgm:prSet/>
      <dgm:spPr/>
      <dgm:t>
        <a:bodyPr/>
        <a:lstStyle/>
        <a:p>
          <a:endParaRPr lang="en-US"/>
        </a:p>
      </dgm:t>
    </dgm:pt>
    <dgm:pt modelId="{43567839-9A0E-490F-8910-45854D863166}">
      <dgm:prSet phldrT="[Text]"/>
      <dgm:spPr/>
      <dgm:t>
        <a:bodyPr/>
        <a:lstStyle/>
        <a:p>
          <a:r>
            <a:rPr lang="id-ID" dirty="0" smtClean="0"/>
            <a:t>Recognition Process</a:t>
          </a:r>
          <a:endParaRPr lang="en-US" dirty="0"/>
        </a:p>
      </dgm:t>
    </dgm:pt>
    <dgm:pt modelId="{1E042A38-12CE-4C29-9679-0CF6A6B56959}" type="parTrans" cxnId="{9B374535-81DF-48BD-A247-D0F0EA7D0438}">
      <dgm:prSet/>
      <dgm:spPr/>
      <dgm:t>
        <a:bodyPr/>
        <a:lstStyle/>
        <a:p>
          <a:endParaRPr lang="en-US"/>
        </a:p>
      </dgm:t>
    </dgm:pt>
    <dgm:pt modelId="{6D414C37-C54A-4346-A1F7-437F45A3F99E}" type="sibTrans" cxnId="{9B374535-81DF-48BD-A247-D0F0EA7D0438}">
      <dgm:prSet/>
      <dgm:spPr/>
      <dgm:t>
        <a:bodyPr/>
        <a:lstStyle/>
        <a:p>
          <a:endParaRPr lang="en-US"/>
        </a:p>
      </dgm:t>
    </dgm:pt>
    <dgm:pt modelId="{4AC20ABC-EEA1-44AE-8FDE-B496B97CCA65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Transformasi</a:t>
          </a:r>
          <a:endParaRPr lang="en-US" b="1" dirty="0"/>
        </a:p>
      </dgm:t>
    </dgm:pt>
    <dgm:pt modelId="{D7B51E38-988A-49E1-A5A3-9E9E65CFF846}" type="parTrans" cxnId="{B8D32530-7889-4806-9D68-930ACDBED92D}">
      <dgm:prSet/>
      <dgm:spPr/>
      <dgm:t>
        <a:bodyPr/>
        <a:lstStyle/>
        <a:p>
          <a:endParaRPr lang="en-US"/>
        </a:p>
      </dgm:t>
    </dgm:pt>
    <dgm:pt modelId="{B5D4911A-1ECD-460E-9EE8-FB29E6E3276D}" type="sibTrans" cxnId="{B8D32530-7889-4806-9D68-930ACDBED92D}">
      <dgm:prSet/>
      <dgm:spPr/>
      <dgm:t>
        <a:bodyPr/>
        <a:lstStyle/>
        <a:p>
          <a:endParaRPr lang="en-US"/>
        </a:p>
      </dgm:t>
    </dgm:pt>
    <dgm:pt modelId="{9AD33069-1EB5-41E0-AC46-CAEDA47F8D6E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Pre-Processing</a:t>
          </a:r>
          <a:endParaRPr lang="en-US" b="1" dirty="0"/>
        </a:p>
      </dgm:t>
    </dgm:pt>
    <dgm:pt modelId="{400301E0-643F-4722-8B08-4BB5449C29C8}" type="parTrans" cxnId="{0C416954-0E6D-44F6-B5C5-6F5D5896B692}">
      <dgm:prSet/>
      <dgm:spPr/>
      <dgm:t>
        <a:bodyPr/>
        <a:lstStyle/>
        <a:p>
          <a:endParaRPr lang="en-US"/>
        </a:p>
      </dgm:t>
    </dgm:pt>
    <dgm:pt modelId="{22A73CCF-222C-45CB-8A66-CCF10F312D09}" type="sibTrans" cxnId="{0C416954-0E6D-44F6-B5C5-6F5D5896B692}">
      <dgm:prSet/>
      <dgm:spPr/>
      <dgm:t>
        <a:bodyPr/>
        <a:lstStyle/>
        <a:p>
          <a:endParaRPr lang="en-US"/>
        </a:p>
      </dgm:t>
    </dgm:pt>
    <dgm:pt modelId="{3C211F05-0FD8-4D74-BDC7-18F48F6D2D70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Data Properti/Descriptor</a:t>
          </a:r>
          <a:endParaRPr lang="en-US" b="1" dirty="0"/>
        </a:p>
      </dgm:t>
    </dgm:pt>
    <dgm:pt modelId="{BAB775E4-9964-4990-88E2-32383DB85C38}" type="parTrans" cxnId="{6A549AD3-3F1C-4745-9644-8571C8B76050}">
      <dgm:prSet/>
      <dgm:spPr/>
      <dgm:t>
        <a:bodyPr/>
        <a:lstStyle/>
        <a:p>
          <a:endParaRPr lang="en-US"/>
        </a:p>
      </dgm:t>
    </dgm:pt>
    <dgm:pt modelId="{66CAFC22-B1CC-4859-BB60-F70219667C70}" type="sibTrans" cxnId="{6A549AD3-3F1C-4745-9644-8571C8B76050}">
      <dgm:prSet/>
      <dgm:spPr/>
      <dgm:t>
        <a:bodyPr/>
        <a:lstStyle/>
        <a:p>
          <a:endParaRPr lang="en-US"/>
        </a:p>
      </dgm:t>
    </dgm:pt>
    <dgm:pt modelId="{849DF771-AB40-4D52-9A53-4DC2A674C28C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Ektraksi Ciri</a:t>
          </a:r>
          <a:endParaRPr lang="en-US" b="1" dirty="0"/>
        </a:p>
      </dgm:t>
    </dgm:pt>
    <dgm:pt modelId="{3796BE59-2C18-4037-9C72-54028C5423F8}" type="parTrans" cxnId="{A003A4AE-DB5C-4BDE-B0CF-7C2DB10E495D}">
      <dgm:prSet/>
      <dgm:spPr/>
      <dgm:t>
        <a:bodyPr/>
        <a:lstStyle/>
        <a:p>
          <a:endParaRPr lang="en-US"/>
        </a:p>
      </dgm:t>
    </dgm:pt>
    <dgm:pt modelId="{43FAD2E2-DE50-4745-B1F5-05271F5F19BF}" type="sibTrans" cxnId="{A003A4AE-DB5C-4BDE-B0CF-7C2DB10E495D}">
      <dgm:prSet/>
      <dgm:spPr/>
      <dgm:t>
        <a:bodyPr/>
        <a:lstStyle/>
        <a:p>
          <a:endParaRPr lang="en-US"/>
        </a:p>
      </dgm:t>
    </dgm:pt>
    <dgm:pt modelId="{8237E78B-EDB8-4C75-B056-E72F987C0F1B}">
      <dgm:prSet phldrT="[Text]"/>
      <dgm:spPr/>
      <dgm:t>
        <a:bodyPr/>
        <a:lstStyle/>
        <a:p>
          <a:r>
            <a:rPr lang="id-ID" dirty="0" smtClean="0"/>
            <a:t>Knowledge Based</a:t>
          </a:r>
          <a:endParaRPr lang="en-US" dirty="0"/>
        </a:p>
      </dgm:t>
    </dgm:pt>
    <dgm:pt modelId="{3DFBAF3C-BF46-4B19-80EC-A3755F56B749}" type="parTrans" cxnId="{F7D175D9-FD12-42D6-9113-2369F14CBC1E}">
      <dgm:prSet/>
      <dgm:spPr/>
      <dgm:t>
        <a:bodyPr/>
        <a:lstStyle/>
        <a:p>
          <a:endParaRPr lang="en-US"/>
        </a:p>
      </dgm:t>
    </dgm:pt>
    <dgm:pt modelId="{6F4E4A3F-CEF7-40B6-9C7E-D01A20733A58}" type="sibTrans" cxnId="{F7D175D9-FD12-42D6-9113-2369F14CBC1E}">
      <dgm:prSet/>
      <dgm:spPr/>
      <dgm:t>
        <a:bodyPr/>
        <a:lstStyle/>
        <a:p>
          <a:endParaRPr lang="en-US"/>
        </a:p>
      </dgm:t>
    </dgm:pt>
    <dgm:pt modelId="{D7E158A7-B090-4255-8EA8-E4F76C25A7C7}">
      <dgm:prSet phldrT="[Text]"/>
      <dgm:spPr/>
      <dgm:t>
        <a:bodyPr/>
        <a:lstStyle/>
        <a:p>
          <a:r>
            <a:rPr lang="id-ID" dirty="0" smtClean="0"/>
            <a:t>Model</a:t>
          </a:r>
          <a:endParaRPr lang="en-US" dirty="0"/>
        </a:p>
      </dgm:t>
    </dgm:pt>
    <dgm:pt modelId="{AB61B085-FFCC-4688-B2DB-00514846AD11}" type="parTrans" cxnId="{3F2DD5A4-5449-4C2C-808E-691E064DCBBD}">
      <dgm:prSet/>
      <dgm:spPr/>
      <dgm:t>
        <a:bodyPr/>
        <a:lstStyle/>
        <a:p>
          <a:endParaRPr lang="en-US"/>
        </a:p>
      </dgm:t>
    </dgm:pt>
    <dgm:pt modelId="{1CF485FC-29FF-4FB1-8780-444F7BF22414}" type="sibTrans" cxnId="{3F2DD5A4-5449-4C2C-808E-691E064DCBBD}">
      <dgm:prSet/>
      <dgm:spPr/>
      <dgm:t>
        <a:bodyPr/>
        <a:lstStyle/>
        <a:p>
          <a:endParaRPr lang="en-US"/>
        </a:p>
      </dgm:t>
    </dgm:pt>
    <dgm:pt modelId="{F93EB7BF-CA65-4921-BAC3-AEF3D8445EDF}">
      <dgm:prSet phldrT="[Text]"/>
      <dgm:spPr/>
      <dgm:t>
        <a:bodyPr/>
        <a:lstStyle/>
        <a:p>
          <a:r>
            <a:rPr lang="id-ID" dirty="0" smtClean="0"/>
            <a:t>Clasifier</a:t>
          </a:r>
          <a:endParaRPr lang="en-US" dirty="0"/>
        </a:p>
      </dgm:t>
    </dgm:pt>
    <dgm:pt modelId="{1DFF7654-96A2-4EAD-8DE4-365421F8602E}" type="parTrans" cxnId="{88A60B62-3640-4D9F-A07F-91DE27C5CC51}">
      <dgm:prSet/>
      <dgm:spPr/>
      <dgm:t>
        <a:bodyPr/>
        <a:lstStyle/>
        <a:p>
          <a:endParaRPr lang="en-US"/>
        </a:p>
      </dgm:t>
    </dgm:pt>
    <dgm:pt modelId="{1C52544E-0982-4625-A326-8F32F16C8D50}" type="sibTrans" cxnId="{88A60B62-3640-4D9F-A07F-91DE27C5CC51}">
      <dgm:prSet/>
      <dgm:spPr/>
      <dgm:t>
        <a:bodyPr/>
        <a:lstStyle/>
        <a:p>
          <a:endParaRPr lang="en-US"/>
        </a:p>
      </dgm:t>
    </dgm:pt>
    <dgm:pt modelId="{60FBED60-2A8B-46B1-B1E5-5C26434C53E9}">
      <dgm:prSet phldrT="[Text]"/>
      <dgm:spPr/>
      <dgm:t>
        <a:bodyPr/>
        <a:lstStyle/>
        <a:p>
          <a:r>
            <a:rPr lang="id-ID" dirty="0" smtClean="0"/>
            <a:t>Matching/Similarity</a:t>
          </a:r>
          <a:endParaRPr lang="en-US" dirty="0"/>
        </a:p>
      </dgm:t>
    </dgm:pt>
    <dgm:pt modelId="{894B08B6-4194-465F-9304-C4F13749094C}" type="parTrans" cxnId="{AA4F505E-43B8-426C-A743-DC190156FC58}">
      <dgm:prSet/>
      <dgm:spPr/>
      <dgm:t>
        <a:bodyPr/>
        <a:lstStyle/>
        <a:p>
          <a:endParaRPr lang="en-US"/>
        </a:p>
      </dgm:t>
    </dgm:pt>
    <dgm:pt modelId="{7F17ACE6-80E0-4D6A-B49F-DD742F089005}" type="sibTrans" cxnId="{AA4F505E-43B8-426C-A743-DC190156FC58}">
      <dgm:prSet/>
      <dgm:spPr/>
      <dgm:t>
        <a:bodyPr/>
        <a:lstStyle/>
        <a:p>
          <a:endParaRPr lang="en-US"/>
        </a:p>
      </dgm:t>
    </dgm:pt>
    <dgm:pt modelId="{ACCF0FA1-F1B5-4FC2-A236-B841E69CBAD8}">
      <dgm:prSet phldrT="[Text]"/>
      <dgm:spPr/>
      <dgm:t>
        <a:bodyPr/>
        <a:lstStyle/>
        <a:p>
          <a:r>
            <a:rPr lang="id-ID" dirty="0" smtClean="0"/>
            <a:t>Used training Result</a:t>
          </a:r>
          <a:endParaRPr lang="en-US" dirty="0"/>
        </a:p>
      </dgm:t>
    </dgm:pt>
    <dgm:pt modelId="{9CC67AE0-ABAE-4AD4-8FCC-1CEEEF905A9C}" type="parTrans" cxnId="{A1244E8B-1EF1-4C9B-8256-DDC2E30B11E0}">
      <dgm:prSet/>
      <dgm:spPr/>
      <dgm:t>
        <a:bodyPr/>
        <a:lstStyle/>
        <a:p>
          <a:endParaRPr lang="en-US"/>
        </a:p>
      </dgm:t>
    </dgm:pt>
    <dgm:pt modelId="{642B7791-FBD5-4147-A405-0A813343DCF6}" type="sibTrans" cxnId="{A1244E8B-1EF1-4C9B-8256-DDC2E30B11E0}">
      <dgm:prSet/>
      <dgm:spPr/>
      <dgm:t>
        <a:bodyPr/>
        <a:lstStyle/>
        <a:p>
          <a:endParaRPr lang="en-US"/>
        </a:p>
      </dgm:t>
    </dgm:pt>
    <dgm:pt modelId="{4774A170-BC83-4D4D-9159-58BF4F6EC018}">
      <dgm:prSet/>
      <dgm:spPr/>
      <dgm:t>
        <a:bodyPr/>
        <a:lstStyle/>
        <a:p>
          <a:r>
            <a:rPr lang="id-ID" dirty="0" smtClean="0"/>
            <a:t>Performance : accuration, precission, recall</a:t>
          </a:r>
          <a:endParaRPr lang="en-US" dirty="0"/>
        </a:p>
      </dgm:t>
    </dgm:pt>
    <dgm:pt modelId="{79B1AB34-C402-4BBB-BCC2-CEED4FFAB016}" type="parTrans" cxnId="{35777EF3-B084-4D0B-BC1C-6A40871CD294}">
      <dgm:prSet/>
      <dgm:spPr/>
      <dgm:t>
        <a:bodyPr/>
        <a:lstStyle/>
        <a:p>
          <a:endParaRPr lang="en-US"/>
        </a:p>
      </dgm:t>
    </dgm:pt>
    <dgm:pt modelId="{CE80617B-9026-4F7C-A969-8DF6C7309A4F}" type="sibTrans" cxnId="{35777EF3-B084-4D0B-BC1C-6A40871CD294}">
      <dgm:prSet/>
      <dgm:spPr/>
      <dgm:t>
        <a:bodyPr/>
        <a:lstStyle/>
        <a:p>
          <a:endParaRPr lang="en-US"/>
        </a:p>
      </dgm:t>
    </dgm:pt>
    <dgm:pt modelId="{1BE72C35-5FB2-4C42-99CA-D12EA205B916}">
      <dgm:prSet/>
      <dgm:spPr/>
      <dgm:t>
        <a:bodyPr/>
        <a:lstStyle/>
        <a:p>
          <a:r>
            <a:rPr lang="id-ID" dirty="0" smtClean="0"/>
            <a:t>etc</a:t>
          </a:r>
          <a:endParaRPr lang="en-US" dirty="0"/>
        </a:p>
      </dgm:t>
    </dgm:pt>
    <dgm:pt modelId="{636DBD2F-76EB-47B1-876E-E0749DE690AB}" type="parTrans" cxnId="{C0FB8D3B-1FD5-4AF6-BD2A-505137765F8F}">
      <dgm:prSet/>
      <dgm:spPr/>
      <dgm:t>
        <a:bodyPr/>
        <a:lstStyle/>
        <a:p>
          <a:endParaRPr lang="en-US"/>
        </a:p>
      </dgm:t>
    </dgm:pt>
    <dgm:pt modelId="{210A5106-0889-4583-B0A1-0A37C8C3229C}" type="sibTrans" cxnId="{C0FB8D3B-1FD5-4AF6-BD2A-505137765F8F}">
      <dgm:prSet/>
      <dgm:spPr/>
      <dgm:t>
        <a:bodyPr/>
        <a:lstStyle/>
        <a:p>
          <a:endParaRPr lang="en-US"/>
        </a:p>
      </dgm:t>
    </dgm:pt>
    <dgm:pt modelId="{255308ED-52CF-47D2-967C-91F9646CF87B}">
      <dgm:prSet phldrT="[Text]"/>
      <dgm:spPr/>
      <dgm:t>
        <a:bodyPr/>
        <a:lstStyle/>
        <a:p>
          <a:r>
            <a:rPr lang="id-ID" dirty="0" smtClean="0"/>
            <a:t>Primary</a:t>
          </a:r>
          <a:endParaRPr lang="en-US" dirty="0"/>
        </a:p>
      </dgm:t>
    </dgm:pt>
    <dgm:pt modelId="{82090F68-3AAF-432A-A326-2D3F2374D715}" type="parTrans" cxnId="{D4853FCB-0878-4146-95BD-897CB01A85F9}">
      <dgm:prSet/>
      <dgm:spPr/>
    </dgm:pt>
    <dgm:pt modelId="{850DEB23-6461-41D0-A9F6-D139DA3CCC35}" type="sibTrans" cxnId="{D4853FCB-0878-4146-95BD-897CB01A85F9}">
      <dgm:prSet/>
      <dgm:spPr/>
      <dgm:t>
        <a:bodyPr/>
        <a:lstStyle/>
        <a:p>
          <a:endParaRPr lang="en-US"/>
        </a:p>
      </dgm:t>
    </dgm:pt>
    <dgm:pt modelId="{2A02D7A8-E7D9-406F-897C-98B7280595CF}">
      <dgm:prSet phldrT="[Text]"/>
      <dgm:spPr/>
      <dgm:t>
        <a:bodyPr/>
        <a:lstStyle/>
        <a:p>
          <a:r>
            <a:rPr lang="id-ID" dirty="0" smtClean="0"/>
            <a:t>Secondary</a:t>
          </a:r>
          <a:endParaRPr lang="en-US" dirty="0"/>
        </a:p>
      </dgm:t>
    </dgm:pt>
    <dgm:pt modelId="{0E594C0C-8EA5-465D-97CC-D1A297C9F139}" type="parTrans" cxnId="{E46722B9-00E5-40D8-BCC7-A998F948F0E2}">
      <dgm:prSet/>
      <dgm:spPr/>
    </dgm:pt>
    <dgm:pt modelId="{28CC1A39-953F-4B74-9071-5AF2867D13E5}" type="sibTrans" cxnId="{E46722B9-00E5-40D8-BCC7-A998F948F0E2}">
      <dgm:prSet/>
      <dgm:spPr/>
    </dgm:pt>
    <dgm:pt modelId="{2C5480F5-F6FE-4DBC-ADBD-DF0930B7CC3C}" type="pres">
      <dgm:prSet presAssocID="{CF138095-E6F0-41A1-B9CC-A842DA5B7886}" presName="Name0" presStyleCnt="0">
        <dgm:presLayoutVars>
          <dgm:dir/>
          <dgm:resizeHandles val="exact"/>
        </dgm:presLayoutVars>
      </dgm:prSet>
      <dgm:spPr/>
    </dgm:pt>
    <dgm:pt modelId="{0D069879-9731-44A6-91F7-AA88F19D1529}" type="pres">
      <dgm:prSet presAssocID="{20AE7E1F-0CE8-4143-9327-B3C4859E3E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71FB8-10F7-4A64-AA4B-9C71191F5BEE}" type="pres">
      <dgm:prSet presAssocID="{D81C1965-16D9-4004-BD9A-8B13773A5B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3DB92FD-971A-4447-9565-D83770DC1DA9}" type="pres">
      <dgm:prSet presAssocID="{D81C1965-16D9-4004-BD9A-8B13773A5B1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F17E287-AB36-4E6C-9CEB-91D7AA56B468}" type="pres">
      <dgm:prSet presAssocID="{AB5630F8-A97B-41D7-B8E1-48B3DFF49D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03A0-AEBB-44FC-9665-09BACE2B7C53}" type="pres">
      <dgm:prSet presAssocID="{2A044C55-1E17-41B3-A0FF-790AD4456DE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16B558F-878F-47C1-9903-E6638DA3516C}" type="pres">
      <dgm:prSet presAssocID="{2A044C55-1E17-41B3-A0FF-790AD4456DE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8A76BA2-CE39-40F1-A4C5-81D51AF7378C}" type="pres">
      <dgm:prSet presAssocID="{3C211F05-0FD8-4D74-BDC7-18F48F6D2D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AE22-6BE0-4D34-810C-1AAE81270BCF}" type="pres">
      <dgm:prSet presAssocID="{66CAFC22-B1CC-4859-BB60-F70219667C7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8DF74E8-841C-4875-8698-8F7B3DA38942}" type="pres">
      <dgm:prSet presAssocID="{66CAFC22-B1CC-4859-BB60-F70219667C7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C159907B-B5BD-4977-B43B-37C45CAE5B50}" type="pres">
      <dgm:prSet presAssocID="{8237E78B-EDB8-4C75-B056-E72F987C0F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550FC-7E11-4D99-848E-296B7D56A28A}" type="pres">
      <dgm:prSet presAssocID="{6F4E4A3F-CEF7-40B6-9C7E-D01A20733A5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EFEF708-8F0C-43CB-B147-38317F2D0D91}" type="pres">
      <dgm:prSet presAssocID="{6F4E4A3F-CEF7-40B6-9C7E-D01A20733A58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5076CD2-A739-4F40-B53A-A0B74283E97A}" type="pres">
      <dgm:prSet presAssocID="{43567839-9A0E-490F-8910-45854D8631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CEEB9-458C-4951-A43C-9C6433ECEEED}" type="pres">
      <dgm:prSet presAssocID="{6D414C37-C54A-4346-A1F7-437F45A3F99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139EE24-1A30-4E91-BF05-FEB226E4ABF0}" type="pres">
      <dgm:prSet presAssocID="{6D414C37-C54A-4346-A1F7-437F45A3F99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A23A5D7-057B-42F8-9ADA-A583B329089E}" type="pres">
      <dgm:prSet presAssocID="{02F191FF-1E25-45E4-9294-59A6E04B14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8EC6C-D172-457F-A8EB-86FA5475263A}" type="presOf" srcId="{F93EB7BF-CA65-4921-BAC3-AEF3D8445EDF}" destId="{C159907B-B5BD-4977-B43B-37C45CAE5B50}" srcOrd="0" destOrd="2" presId="urn:microsoft.com/office/officeart/2005/8/layout/bProcess3"/>
    <dgm:cxn modelId="{B8D32530-7889-4806-9D68-930ACDBED92D}" srcId="{AB5630F8-A97B-41D7-B8E1-48B3DFF49D89}" destId="{4AC20ABC-EEA1-44AE-8FDE-B496B97CCA65}" srcOrd="1" destOrd="0" parTransId="{D7B51E38-988A-49E1-A5A3-9E9E65CFF846}" sibTransId="{B5D4911A-1ECD-460E-9EE8-FB29E6E3276D}"/>
    <dgm:cxn modelId="{35777EF3-B084-4D0B-BC1C-6A40871CD294}" srcId="{02F191FF-1E25-45E4-9294-59A6E04B14FC}" destId="{4774A170-BC83-4D4D-9159-58BF4F6EC018}" srcOrd="0" destOrd="0" parTransId="{79B1AB34-C402-4BBB-BCC2-CEED4FFAB016}" sibTransId="{CE80617B-9026-4F7C-A969-8DF6C7309A4F}"/>
    <dgm:cxn modelId="{751355EE-7BE3-4E95-B798-3F136D2C9344}" type="presOf" srcId="{9AD33069-1EB5-41E0-AC46-CAEDA47F8D6E}" destId="{1F17E287-AB36-4E6C-9CEB-91D7AA56B468}" srcOrd="0" destOrd="1" presId="urn:microsoft.com/office/officeart/2005/8/layout/bProcess3"/>
    <dgm:cxn modelId="{E1B47C48-7151-444B-A0B4-AAA0BDA01257}" type="presOf" srcId="{2A044C55-1E17-41B3-A0FF-790AD4456DED}" destId="{916B558F-878F-47C1-9903-E6638DA3516C}" srcOrd="1" destOrd="0" presId="urn:microsoft.com/office/officeart/2005/8/layout/bProcess3"/>
    <dgm:cxn modelId="{04BBBE1E-5282-4FB8-9F47-13263FB9C012}" type="presOf" srcId="{2A02D7A8-E7D9-406F-897C-98B7280595CF}" destId="{0D069879-9731-44A6-91F7-AA88F19D1529}" srcOrd="0" destOrd="2" presId="urn:microsoft.com/office/officeart/2005/8/layout/bProcess3"/>
    <dgm:cxn modelId="{45FE097B-F1ED-4F5F-B5C5-534D5DB3B80A}" type="presOf" srcId="{6D414C37-C54A-4346-A1F7-437F45A3F99E}" destId="{6139EE24-1A30-4E91-BF05-FEB226E4ABF0}" srcOrd="1" destOrd="0" presId="urn:microsoft.com/office/officeart/2005/8/layout/bProcess3"/>
    <dgm:cxn modelId="{9B374535-81DF-48BD-A247-D0F0EA7D0438}" srcId="{CF138095-E6F0-41A1-B9CC-A842DA5B7886}" destId="{43567839-9A0E-490F-8910-45854D863166}" srcOrd="4" destOrd="0" parTransId="{1E042A38-12CE-4C29-9679-0CF6A6B56959}" sibTransId="{6D414C37-C54A-4346-A1F7-437F45A3F99E}"/>
    <dgm:cxn modelId="{01A3C64F-2F16-42F8-8614-B3F39D0ED0F9}" srcId="{CF138095-E6F0-41A1-B9CC-A842DA5B7886}" destId="{AB5630F8-A97B-41D7-B8E1-48B3DFF49D89}" srcOrd="1" destOrd="0" parTransId="{7CEC7132-8EF2-4C17-BBAC-D93805B87A64}" sibTransId="{2A044C55-1E17-41B3-A0FF-790AD4456DED}"/>
    <dgm:cxn modelId="{AA4F505E-43B8-426C-A743-DC190156FC58}" srcId="{43567839-9A0E-490F-8910-45854D863166}" destId="{60FBED60-2A8B-46B1-B1E5-5C26434C53E9}" srcOrd="0" destOrd="0" parTransId="{894B08B6-4194-465F-9304-C4F13749094C}" sibTransId="{7F17ACE6-80E0-4D6A-B49F-DD742F089005}"/>
    <dgm:cxn modelId="{6A549AD3-3F1C-4745-9644-8571C8B76050}" srcId="{CF138095-E6F0-41A1-B9CC-A842DA5B7886}" destId="{3C211F05-0FD8-4D74-BDC7-18F48F6D2D70}" srcOrd="2" destOrd="0" parTransId="{BAB775E4-9964-4990-88E2-32383DB85C38}" sibTransId="{66CAFC22-B1CC-4859-BB60-F70219667C70}"/>
    <dgm:cxn modelId="{A7D83B65-DAAD-4059-BDF7-24CFC1AB1E6E}" type="presOf" srcId="{3C211F05-0FD8-4D74-BDC7-18F48F6D2D70}" destId="{28A76BA2-CE39-40F1-A4C5-81D51AF7378C}" srcOrd="0" destOrd="0" presId="urn:microsoft.com/office/officeart/2005/8/layout/bProcess3"/>
    <dgm:cxn modelId="{899F907F-DDC8-4FDF-8E46-B3A7CD124280}" type="presOf" srcId="{6D414C37-C54A-4346-A1F7-437F45A3F99E}" destId="{585CEEB9-458C-4951-A43C-9C6433ECEEED}" srcOrd="0" destOrd="0" presId="urn:microsoft.com/office/officeart/2005/8/layout/bProcess3"/>
    <dgm:cxn modelId="{E46722B9-00E5-40D8-BCC7-A998F948F0E2}" srcId="{20AE7E1F-0CE8-4143-9327-B3C4859E3E2A}" destId="{2A02D7A8-E7D9-406F-897C-98B7280595CF}" srcOrd="1" destOrd="0" parTransId="{0E594C0C-8EA5-465D-97CC-D1A297C9F139}" sibTransId="{28CC1A39-953F-4B74-9071-5AF2867D13E5}"/>
    <dgm:cxn modelId="{D1CA1E99-9CBC-4690-BEB3-B9EB6D4A7521}" type="presOf" srcId="{D7E158A7-B090-4255-8EA8-E4F76C25A7C7}" destId="{C159907B-B5BD-4977-B43B-37C45CAE5B50}" srcOrd="0" destOrd="1" presId="urn:microsoft.com/office/officeart/2005/8/layout/bProcess3"/>
    <dgm:cxn modelId="{D4853FCB-0878-4146-95BD-897CB01A85F9}" srcId="{20AE7E1F-0CE8-4143-9327-B3C4859E3E2A}" destId="{255308ED-52CF-47D2-967C-91F9646CF87B}" srcOrd="0" destOrd="0" parTransId="{82090F68-3AAF-432A-A326-2D3F2374D715}" sibTransId="{850DEB23-6461-41D0-A9F6-D139DA3CCC35}"/>
    <dgm:cxn modelId="{6FCE9D98-2440-441A-80E8-F4BC05B9010E}" type="presOf" srcId="{02F191FF-1E25-45E4-9294-59A6E04B14FC}" destId="{FA23A5D7-057B-42F8-9ADA-A583B329089E}" srcOrd="0" destOrd="0" presId="urn:microsoft.com/office/officeart/2005/8/layout/bProcess3"/>
    <dgm:cxn modelId="{CAFB9972-C6DC-4F48-A6F4-FDE0409D19E7}" type="presOf" srcId="{66CAFC22-B1CC-4859-BB60-F70219667C70}" destId="{F0A8AE22-6BE0-4D34-810C-1AAE81270BCF}" srcOrd="0" destOrd="0" presId="urn:microsoft.com/office/officeart/2005/8/layout/bProcess3"/>
    <dgm:cxn modelId="{8E7F11C4-38A3-49EA-BEBA-626FBFBCCB72}" type="presOf" srcId="{6F4E4A3F-CEF7-40B6-9C7E-D01A20733A58}" destId="{7EFEF708-8F0C-43CB-B147-38317F2D0D91}" srcOrd="1" destOrd="0" presId="urn:microsoft.com/office/officeart/2005/8/layout/bProcess3"/>
    <dgm:cxn modelId="{171F7321-CD8E-4154-9114-3C5952DBD0B2}" srcId="{CF138095-E6F0-41A1-B9CC-A842DA5B7886}" destId="{02F191FF-1E25-45E4-9294-59A6E04B14FC}" srcOrd="5" destOrd="0" parTransId="{DF8A7061-9CF5-4DC0-ACB4-6BE0688E54D9}" sibTransId="{BA899818-B3CF-4951-9BDB-0DCB906EFFA9}"/>
    <dgm:cxn modelId="{01EB7BA8-32CF-467D-B095-7ABA6270E733}" type="presOf" srcId="{D81C1965-16D9-4004-BD9A-8B13773A5B11}" destId="{03DB92FD-971A-4447-9565-D83770DC1DA9}" srcOrd="1" destOrd="0" presId="urn:microsoft.com/office/officeart/2005/8/layout/bProcess3"/>
    <dgm:cxn modelId="{A1244E8B-1EF1-4C9B-8256-DDC2E30B11E0}" srcId="{43567839-9A0E-490F-8910-45854D863166}" destId="{ACCF0FA1-F1B5-4FC2-A236-B841E69CBAD8}" srcOrd="1" destOrd="0" parTransId="{9CC67AE0-ABAE-4AD4-8FCC-1CEEEF905A9C}" sibTransId="{642B7791-FBD5-4147-A405-0A813343DCF6}"/>
    <dgm:cxn modelId="{107BE93C-0584-449F-92F4-48DEB239D8AC}" type="presOf" srcId="{AB5630F8-A97B-41D7-B8E1-48B3DFF49D89}" destId="{1F17E287-AB36-4E6C-9CEB-91D7AA56B468}" srcOrd="0" destOrd="0" presId="urn:microsoft.com/office/officeart/2005/8/layout/bProcess3"/>
    <dgm:cxn modelId="{C0FB8D3B-1FD5-4AF6-BD2A-505137765F8F}" srcId="{02F191FF-1E25-45E4-9294-59A6E04B14FC}" destId="{1BE72C35-5FB2-4C42-99CA-D12EA205B916}" srcOrd="1" destOrd="0" parTransId="{636DBD2F-76EB-47B1-876E-E0749DE690AB}" sibTransId="{210A5106-0889-4583-B0A1-0A37C8C3229C}"/>
    <dgm:cxn modelId="{C2F3898F-37C6-4167-8222-B1BC9AC0B033}" type="presOf" srcId="{4774A170-BC83-4D4D-9159-58BF4F6EC018}" destId="{FA23A5D7-057B-42F8-9ADA-A583B329089E}" srcOrd="0" destOrd="1" presId="urn:microsoft.com/office/officeart/2005/8/layout/bProcess3"/>
    <dgm:cxn modelId="{6B5AEB7D-D1B1-479A-8AD0-5D8362214ABA}" type="presOf" srcId="{60FBED60-2A8B-46B1-B1E5-5C26434C53E9}" destId="{D5076CD2-A739-4F40-B53A-A0B74283E97A}" srcOrd="0" destOrd="1" presId="urn:microsoft.com/office/officeart/2005/8/layout/bProcess3"/>
    <dgm:cxn modelId="{3F2DD5A4-5449-4C2C-808E-691E064DCBBD}" srcId="{8237E78B-EDB8-4C75-B056-E72F987C0F1B}" destId="{D7E158A7-B090-4255-8EA8-E4F76C25A7C7}" srcOrd="0" destOrd="0" parTransId="{AB61B085-FFCC-4688-B2DB-00514846AD11}" sibTransId="{1CF485FC-29FF-4FB1-8780-444F7BF22414}"/>
    <dgm:cxn modelId="{BE76FAEB-8AFF-4E03-8659-5BA15086629D}" type="presOf" srcId="{2A044C55-1E17-41B3-A0FF-790AD4456DED}" destId="{CD4903A0-AEBB-44FC-9665-09BACE2B7C53}" srcOrd="0" destOrd="0" presId="urn:microsoft.com/office/officeart/2005/8/layout/bProcess3"/>
    <dgm:cxn modelId="{D75A77C9-C5DB-4163-94ED-26021D001048}" type="presOf" srcId="{CF138095-E6F0-41A1-B9CC-A842DA5B7886}" destId="{2C5480F5-F6FE-4DBC-ADBD-DF0930B7CC3C}" srcOrd="0" destOrd="0" presId="urn:microsoft.com/office/officeart/2005/8/layout/bProcess3"/>
    <dgm:cxn modelId="{5F0467B6-41E6-4DEB-8875-6BDC5E7894D1}" type="presOf" srcId="{8237E78B-EDB8-4C75-B056-E72F987C0F1B}" destId="{C159907B-B5BD-4977-B43B-37C45CAE5B50}" srcOrd="0" destOrd="0" presId="urn:microsoft.com/office/officeart/2005/8/layout/bProcess3"/>
    <dgm:cxn modelId="{88A60B62-3640-4D9F-A07F-91DE27C5CC51}" srcId="{8237E78B-EDB8-4C75-B056-E72F987C0F1B}" destId="{F93EB7BF-CA65-4921-BAC3-AEF3D8445EDF}" srcOrd="1" destOrd="0" parTransId="{1DFF7654-96A2-4EAD-8DE4-365421F8602E}" sibTransId="{1C52544E-0982-4625-A326-8F32F16C8D50}"/>
    <dgm:cxn modelId="{A4E3F197-496E-4677-BC67-298CCA6A5D59}" type="presOf" srcId="{6F4E4A3F-CEF7-40B6-9C7E-D01A20733A58}" destId="{1F7550FC-7E11-4D99-848E-296B7D56A28A}" srcOrd="0" destOrd="0" presId="urn:microsoft.com/office/officeart/2005/8/layout/bProcess3"/>
    <dgm:cxn modelId="{DA885049-9EA1-40DE-BB21-58A8BE72AA0C}" type="presOf" srcId="{849DF771-AB40-4D52-9A53-4DC2A674C28C}" destId="{28A76BA2-CE39-40F1-A4C5-81D51AF7378C}" srcOrd="0" destOrd="1" presId="urn:microsoft.com/office/officeart/2005/8/layout/bProcess3"/>
    <dgm:cxn modelId="{C3F6046F-BA35-4B98-8C98-70D8ED870B7A}" type="presOf" srcId="{D81C1965-16D9-4004-BD9A-8B13773A5B11}" destId="{EB271FB8-10F7-4A64-AA4B-9C71191F5BEE}" srcOrd="0" destOrd="0" presId="urn:microsoft.com/office/officeart/2005/8/layout/bProcess3"/>
    <dgm:cxn modelId="{A003A4AE-DB5C-4BDE-B0CF-7C2DB10E495D}" srcId="{3C211F05-0FD8-4D74-BDC7-18F48F6D2D70}" destId="{849DF771-AB40-4D52-9A53-4DC2A674C28C}" srcOrd="0" destOrd="0" parTransId="{3796BE59-2C18-4037-9C72-54028C5423F8}" sibTransId="{43FAD2E2-DE50-4745-B1F5-05271F5F19BF}"/>
    <dgm:cxn modelId="{256A5679-1C09-4755-90E9-547B60DA0350}" type="presOf" srcId="{255308ED-52CF-47D2-967C-91F9646CF87B}" destId="{0D069879-9731-44A6-91F7-AA88F19D1529}" srcOrd="0" destOrd="1" presId="urn:microsoft.com/office/officeart/2005/8/layout/bProcess3"/>
    <dgm:cxn modelId="{054ECB48-B10E-4410-98C6-F1CCC7A7CC89}" type="presOf" srcId="{ACCF0FA1-F1B5-4FC2-A236-B841E69CBAD8}" destId="{D5076CD2-A739-4F40-B53A-A0B74283E97A}" srcOrd="0" destOrd="2" presId="urn:microsoft.com/office/officeart/2005/8/layout/bProcess3"/>
    <dgm:cxn modelId="{F7D175D9-FD12-42D6-9113-2369F14CBC1E}" srcId="{CF138095-E6F0-41A1-B9CC-A842DA5B7886}" destId="{8237E78B-EDB8-4C75-B056-E72F987C0F1B}" srcOrd="3" destOrd="0" parTransId="{3DFBAF3C-BF46-4B19-80EC-A3755F56B749}" sibTransId="{6F4E4A3F-CEF7-40B6-9C7E-D01A20733A58}"/>
    <dgm:cxn modelId="{0C416954-0E6D-44F6-B5C5-6F5D5896B692}" srcId="{AB5630F8-A97B-41D7-B8E1-48B3DFF49D89}" destId="{9AD33069-1EB5-41E0-AC46-CAEDA47F8D6E}" srcOrd="0" destOrd="0" parTransId="{400301E0-643F-4722-8B08-4BB5449C29C8}" sibTransId="{22A73CCF-222C-45CB-8A66-CCF10F312D09}"/>
    <dgm:cxn modelId="{617C095E-A7E4-4CF9-B7DA-21B20E2D9413}" type="presOf" srcId="{20AE7E1F-0CE8-4143-9327-B3C4859E3E2A}" destId="{0D069879-9731-44A6-91F7-AA88F19D1529}" srcOrd="0" destOrd="0" presId="urn:microsoft.com/office/officeart/2005/8/layout/bProcess3"/>
    <dgm:cxn modelId="{A1C3F9E9-E74B-4C05-9781-497B9A78F055}" srcId="{CF138095-E6F0-41A1-B9CC-A842DA5B7886}" destId="{20AE7E1F-0CE8-4143-9327-B3C4859E3E2A}" srcOrd="0" destOrd="0" parTransId="{C547C38C-1F97-4CD7-AA64-F8EA4DB9C3FF}" sibTransId="{D81C1965-16D9-4004-BD9A-8B13773A5B11}"/>
    <dgm:cxn modelId="{C2E499FB-A6E3-4C6C-989B-80D459F84828}" type="presOf" srcId="{66CAFC22-B1CC-4859-BB60-F70219667C70}" destId="{C8DF74E8-841C-4875-8698-8F7B3DA38942}" srcOrd="1" destOrd="0" presId="urn:microsoft.com/office/officeart/2005/8/layout/bProcess3"/>
    <dgm:cxn modelId="{17556AB9-640A-4E07-9578-9C5BC4D96094}" type="presOf" srcId="{43567839-9A0E-490F-8910-45854D863166}" destId="{D5076CD2-A739-4F40-B53A-A0B74283E97A}" srcOrd="0" destOrd="0" presId="urn:microsoft.com/office/officeart/2005/8/layout/bProcess3"/>
    <dgm:cxn modelId="{12189EEE-DE92-4947-8F28-BC48039AC2B6}" type="presOf" srcId="{4AC20ABC-EEA1-44AE-8FDE-B496B97CCA65}" destId="{1F17E287-AB36-4E6C-9CEB-91D7AA56B468}" srcOrd="0" destOrd="2" presId="urn:microsoft.com/office/officeart/2005/8/layout/bProcess3"/>
    <dgm:cxn modelId="{5FDF018F-4F97-4B96-888D-6978589B3216}" type="presOf" srcId="{1BE72C35-5FB2-4C42-99CA-D12EA205B916}" destId="{FA23A5D7-057B-42F8-9ADA-A583B329089E}" srcOrd="0" destOrd="2" presId="urn:microsoft.com/office/officeart/2005/8/layout/bProcess3"/>
    <dgm:cxn modelId="{CB5AA010-115F-444F-8326-F5F551EA9B6A}" type="presParOf" srcId="{2C5480F5-F6FE-4DBC-ADBD-DF0930B7CC3C}" destId="{0D069879-9731-44A6-91F7-AA88F19D1529}" srcOrd="0" destOrd="0" presId="urn:microsoft.com/office/officeart/2005/8/layout/bProcess3"/>
    <dgm:cxn modelId="{62CD5793-D7BF-4527-87C5-1E8DFCAD061D}" type="presParOf" srcId="{2C5480F5-F6FE-4DBC-ADBD-DF0930B7CC3C}" destId="{EB271FB8-10F7-4A64-AA4B-9C71191F5BEE}" srcOrd="1" destOrd="0" presId="urn:microsoft.com/office/officeart/2005/8/layout/bProcess3"/>
    <dgm:cxn modelId="{593F9666-AE95-405A-9AAD-24C222EE576B}" type="presParOf" srcId="{EB271FB8-10F7-4A64-AA4B-9C71191F5BEE}" destId="{03DB92FD-971A-4447-9565-D83770DC1DA9}" srcOrd="0" destOrd="0" presId="urn:microsoft.com/office/officeart/2005/8/layout/bProcess3"/>
    <dgm:cxn modelId="{3BDB924D-5198-49F1-9376-882872F8A263}" type="presParOf" srcId="{2C5480F5-F6FE-4DBC-ADBD-DF0930B7CC3C}" destId="{1F17E287-AB36-4E6C-9CEB-91D7AA56B468}" srcOrd="2" destOrd="0" presId="urn:microsoft.com/office/officeart/2005/8/layout/bProcess3"/>
    <dgm:cxn modelId="{3BEDCF1D-9D38-40E8-B0BC-C0A0EF521473}" type="presParOf" srcId="{2C5480F5-F6FE-4DBC-ADBD-DF0930B7CC3C}" destId="{CD4903A0-AEBB-44FC-9665-09BACE2B7C53}" srcOrd="3" destOrd="0" presId="urn:microsoft.com/office/officeart/2005/8/layout/bProcess3"/>
    <dgm:cxn modelId="{AA3F5380-1D1D-416B-B3F2-33D61BF4D9C4}" type="presParOf" srcId="{CD4903A0-AEBB-44FC-9665-09BACE2B7C53}" destId="{916B558F-878F-47C1-9903-E6638DA3516C}" srcOrd="0" destOrd="0" presId="urn:microsoft.com/office/officeart/2005/8/layout/bProcess3"/>
    <dgm:cxn modelId="{E7F86262-7EEE-46D6-877B-847A9246BC14}" type="presParOf" srcId="{2C5480F5-F6FE-4DBC-ADBD-DF0930B7CC3C}" destId="{28A76BA2-CE39-40F1-A4C5-81D51AF7378C}" srcOrd="4" destOrd="0" presId="urn:microsoft.com/office/officeart/2005/8/layout/bProcess3"/>
    <dgm:cxn modelId="{DD7BA386-4530-4B4E-9925-A5D220E08814}" type="presParOf" srcId="{2C5480F5-F6FE-4DBC-ADBD-DF0930B7CC3C}" destId="{F0A8AE22-6BE0-4D34-810C-1AAE81270BCF}" srcOrd="5" destOrd="0" presId="urn:microsoft.com/office/officeart/2005/8/layout/bProcess3"/>
    <dgm:cxn modelId="{8552C884-CAF1-40EB-9D7A-E7EADC9DE519}" type="presParOf" srcId="{F0A8AE22-6BE0-4D34-810C-1AAE81270BCF}" destId="{C8DF74E8-841C-4875-8698-8F7B3DA38942}" srcOrd="0" destOrd="0" presId="urn:microsoft.com/office/officeart/2005/8/layout/bProcess3"/>
    <dgm:cxn modelId="{A8877A4E-A519-482A-B10B-E10747AE27F9}" type="presParOf" srcId="{2C5480F5-F6FE-4DBC-ADBD-DF0930B7CC3C}" destId="{C159907B-B5BD-4977-B43B-37C45CAE5B50}" srcOrd="6" destOrd="0" presId="urn:microsoft.com/office/officeart/2005/8/layout/bProcess3"/>
    <dgm:cxn modelId="{72FBC38F-E89A-4B86-9A86-62CE5D5276D8}" type="presParOf" srcId="{2C5480F5-F6FE-4DBC-ADBD-DF0930B7CC3C}" destId="{1F7550FC-7E11-4D99-848E-296B7D56A28A}" srcOrd="7" destOrd="0" presId="urn:microsoft.com/office/officeart/2005/8/layout/bProcess3"/>
    <dgm:cxn modelId="{AAE14AC0-F5C4-4451-B519-3A2A9397FAC0}" type="presParOf" srcId="{1F7550FC-7E11-4D99-848E-296B7D56A28A}" destId="{7EFEF708-8F0C-43CB-B147-38317F2D0D91}" srcOrd="0" destOrd="0" presId="urn:microsoft.com/office/officeart/2005/8/layout/bProcess3"/>
    <dgm:cxn modelId="{888C29DC-EE4A-411D-B6E7-8935DEA25189}" type="presParOf" srcId="{2C5480F5-F6FE-4DBC-ADBD-DF0930B7CC3C}" destId="{D5076CD2-A739-4F40-B53A-A0B74283E97A}" srcOrd="8" destOrd="0" presId="urn:microsoft.com/office/officeart/2005/8/layout/bProcess3"/>
    <dgm:cxn modelId="{DFE5FBF5-E194-4FB3-B4A7-8C985FC6571D}" type="presParOf" srcId="{2C5480F5-F6FE-4DBC-ADBD-DF0930B7CC3C}" destId="{585CEEB9-458C-4951-A43C-9C6433ECEEED}" srcOrd="9" destOrd="0" presId="urn:microsoft.com/office/officeart/2005/8/layout/bProcess3"/>
    <dgm:cxn modelId="{E826CDFD-7AE0-4F6B-96EB-8D478E128254}" type="presParOf" srcId="{585CEEB9-458C-4951-A43C-9C6433ECEEED}" destId="{6139EE24-1A30-4E91-BF05-FEB226E4ABF0}" srcOrd="0" destOrd="0" presId="urn:microsoft.com/office/officeart/2005/8/layout/bProcess3"/>
    <dgm:cxn modelId="{314CDC13-531F-4DE1-8139-17DC450E20BA}" type="presParOf" srcId="{2C5480F5-F6FE-4DBC-ADBD-DF0930B7CC3C}" destId="{FA23A5D7-057B-42F8-9ADA-A583B329089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71FB8-10F7-4A64-AA4B-9C71191F5BEE}">
      <dsp:nvSpPr>
        <dsp:cNvPr id="0" name=""/>
        <dsp:cNvSpPr/>
      </dsp:nvSpPr>
      <dsp:spPr>
        <a:xfrm>
          <a:off x="2333902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1349317"/>
        <a:ext cx="26789" cy="5357"/>
      </dsp:txXfrm>
    </dsp:sp>
    <dsp:sp modelId="{0D069879-9731-44A6-91F7-AA88F19D1529}">
      <dsp:nvSpPr>
        <dsp:cNvPr id="0" name=""/>
        <dsp:cNvSpPr/>
      </dsp:nvSpPr>
      <dsp:spPr>
        <a:xfrm>
          <a:off x="6188" y="653142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Akuisisi Data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Primary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Secondary</a:t>
          </a:r>
          <a:endParaRPr lang="en-US" sz="1100" kern="1200" dirty="0"/>
        </a:p>
      </dsp:txBody>
      <dsp:txXfrm>
        <a:off x="6188" y="653142"/>
        <a:ext cx="2329513" cy="1397708"/>
      </dsp:txXfrm>
    </dsp:sp>
    <dsp:sp modelId="{CD4903A0-AEBB-44FC-9665-09BACE2B7C53}">
      <dsp:nvSpPr>
        <dsp:cNvPr id="0" name=""/>
        <dsp:cNvSpPr/>
      </dsp:nvSpPr>
      <dsp:spPr>
        <a:xfrm>
          <a:off x="5199204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1349317"/>
        <a:ext cx="26789" cy="5357"/>
      </dsp:txXfrm>
    </dsp:sp>
    <dsp:sp modelId="{1F17E287-AB36-4E6C-9CEB-91D7AA56B468}">
      <dsp:nvSpPr>
        <dsp:cNvPr id="0" name=""/>
        <dsp:cNvSpPr/>
      </dsp:nvSpPr>
      <dsp:spPr>
        <a:xfrm>
          <a:off x="2871490" y="653142"/>
          <a:ext cx="2329513" cy="139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Representasi Data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Pre-Processing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Transformasi</a:t>
          </a:r>
          <a:endParaRPr lang="en-US" sz="1100" b="1" kern="1200" dirty="0"/>
        </a:p>
      </dsp:txBody>
      <dsp:txXfrm>
        <a:off x="2871490" y="653142"/>
        <a:ext cx="2329513" cy="1397708"/>
      </dsp:txXfrm>
    </dsp:sp>
    <dsp:sp modelId="{F0A8AE22-6BE0-4D34-810C-1AAE81270BCF}">
      <dsp:nvSpPr>
        <dsp:cNvPr id="0" name=""/>
        <dsp:cNvSpPr/>
      </dsp:nvSpPr>
      <dsp:spPr>
        <a:xfrm>
          <a:off x="1170945" y="2049050"/>
          <a:ext cx="5730604" cy="505188"/>
        </a:xfrm>
        <a:custGeom>
          <a:avLst/>
          <a:gdLst/>
          <a:ahLst/>
          <a:cxnLst/>
          <a:rect l="0" t="0" r="0" b="0"/>
          <a:pathLst>
            <a:path>
              <a:moveTo>
                <a:pt x="5730604" y="0"/>
              </a:moveTo>
              <a:lnTo>
                <a:pt x="5730604" y="269694"/>
              </a:lnTo>
              <a:lnTo>
                <a:pt x="0" y="269694"/>
              </a:lnTo>
              <a:lnTo>
                <a:pt x="0" y="5051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2357" y="2298965"/>
        <a:ext cx="287779" cy="5357"/>
      </dsp:txXfrm>
    </dsp:sp>
    <dsp:sp modelId="{28A76BA2-CE39-40F1-A4C5-81D51AF7378C}">
      <dsp:nvSpPr>
        <dsp:cNvPr id="0" name=""/>
        <dsp:cNvSpPr/>
      </dsp:nvSpPr>
      <dsp:spPr>
        <a:xfrm>
          <a:off x="5736792" y="653142"/>
          <a:ext cx="2329513" cy="139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Data Properti/Descriptor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Ektraksi Ciri</a:t>
          </a:r>
          <a:endParaRPr lang="en-US" sz="1100" b="1" kern="1200" dirty="0"/>
        </a:p>
      </dsp:txBody>
      <dsp:txXfrm>
        <a:off x="5736792" y="653142"/>
        <a:ext cx="2329513" cy="1397708"/>
      </dsp:txXfrm>
    </dsp:sp>
    <dsp:sp modelId="{1F7550FC-7E11-4D99-848E-296B7D56A28A}">
      <dsp:nvSpPr>
        <dsp:cNvPr id="0" name=""/>
        <dsp:cNvSpPr/>
      </dsp:nvSpPr>
      <dsp:spPr>
        <a:xfrm>
          <a:off x="2333902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3282813"/>
        <a:ext cx="26789" cy="5357"/>
      </dsp:txXfrm>
    </dsp:sp>
    <dsp:sp modelId="{C159907B-B5BD-4977-B43B-37C45CAE5B50}">
      <dsp:nvSpPr>
        <dsp:cNvPr id="0" name=""/>
        <dsp:cNvSpPr/>
      </dsp:nvSpPr>
      <dsp:spPr>
        <a:xfrm>
          <a:off x="6188" y="2586638"/>
          <a:ext cx="2329513" cy="1397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Knowledge Based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Model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Clasifier</a:t>
          </a:r>
          <a:endParaRPr lang="en-US" sz="1100" kern="1200" dirty="0"/>
        </a:p>
      </dsp:txBody>
      <dsp:txXfrm>
        <a:off x="6188" y="2586638"/>
        <a:ext cx="2329513" cy="1397708"/>
      </dsp:txXfrm>
    </dsp:sp>
    <dsp:sp modelId="{585CEEB9-458C-4951-A43C-9C6433ECEEED}">
      <dsp:nvSpPr>
        <dsp:cNvPr id="0" name=""/>
        <dsp:cNvSpPr/>
      </dsp:nvSpPr>
      <dsp:spPr>
        <a:xfrm>
          <a:off x="5199204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3282813"/>
        <a:ext cx="26789" cy="5357"/>
      </dsp:txXfrm>
    </dsp:sp>
    <dsp:sp modelId="{D5076CD2-A739-4F40-B53A-A0B74283E97A}">
      <dsp:nvSpPr>
        <dsp:cNvPr id="0" name=""/>
        <dsp:cNvSpPr/>
      </dsp:nvSpPr>
      <dsp:spPr>
        <a:xfrm>
          <a:off x="2871490" y="2586638"/>
          <a:ext cx="2329513" cy="139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Recognition Process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Matching/Similarity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Used training Result</a:t>
          </a:r>
          <a:endParaRPr lang="en-US" sz="1100" kern="1200" dirty="0"/>
        </a:p>
      </dsp:txBody>
      <dsp:txXfrm>
        <a:off x="2871490" y="2586638"/>
        <a:ext cx="2329513" cy="1397708"/>
      </dsp:txXfrm>
    </dsp:sp>
    <dsp:sp modelId="{FA23A5D7-057B-42F8-9ADA-A583B329089E}">
      <dsp:nvSpPr>
        <dsp:cNvPr id="0" name=""/>
        <dsp:cNvSpPr/>
      </dsp:nvSpPr>
      <dsp:spPr>
        <a:xfrm>
          <a:off x="5736792" y="2586638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Result Analysis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Performance : accuration, precission, recall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etc</a:t>
          </a:r>
          <a:endParaRPr lang="en-US" sz="1100" kern="1200" dirty="0"/>
        </a:p>
      </dsp:txBody>
      <dsp:txXfrm>
        <a:off x="5736792" y="2586638"/>
        <a:ext cx="2329513" cy="139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FE357-677E-4CE1-BA42-D82A53C108B8}" type="slidenum">
              <a:rPr lang="en-US"/>
              <a:pPr/>
              <a:t>5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C52AE-7B39-4CC4-A4BD-5BF81B983169}" type="slidenum">
              <a:rPr lang="en-US"/>
              <a:pPr/>
              <a:t>14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C9A90-22D6-4809-AAC6-6AD389655E09}" type="slidenum">
              <a:rPr lang="en-US"/>
              <a:pPr/>
              <a:t>15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7F82C-41D4-4356-9EBB-073A8F7C17D7}" type="slidenum">
              <a:rPr lang="en-US"/>
              <a:pPr/>
              <a:t>16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9DDAB-764F-40C1-847D-6E239693EF13}" type="slidenum">
              <a:rPr lang="en-US"/>
              <a:pPr/>
              <a:t>17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35CDC-B51D-46CE-AF0D-CE8B783A55CE}" type="slidenum">
              <a:rPr lang="en-US"/>
              <a:pPr/>
              <a:t>18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33DEB-7145-4593-89A0-C76CDF5B6FBA}" type="slidenum">
              <a:rPr lang="en-US"/>
              <a:pPr/>
              <a:t>19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800D0-17BB-4FCF-831D-FBE06578B418}" type="slidenum">
              <a:rPr lang="en-US"/>
              <a:pPr/>
              <a:t>20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269F4-BFD6-4C96-9A66-89BA232B265C}" type="slidenum">
              <a:rPr lang="en-US"/>
              <a:pPr/>
              <a:t>21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4BBE1-6389-4F17-B24E-7797D08838A7}" type="slidenum">
              <a:rPr lang="en-US"/>
              <a:pPr/>
              <a:t>22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D5311-0CE6-4DF9-B266-2E5D35EE154F}" type="slidenum">
              <a:rPr lang="en-US"/>
              <a:pPr/>
              <a:t>23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1DABA-338C-44B3-B59F-ED0D26C96F2A}" type="slidenum">
              <a:rPr lang="en-US"/>
              <a:pPr/>
              <a:t>6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AAD95-092B-408D-89AF-F340728093B9}" type="slidenum">
              <a:rPr lang="en-US"/>
              <a:pPr/>
              <a:t>24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641F3-2E97-43F3-8BDD-95E8042C350B}" type="slidenum">
              <a:rPr lang="en-US"/>
              <a:pPr/>
              <a:t>25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55594-F6D7-4941-969C-A5A17A7A3E9A}" type="slidenum">
              <a:rPr lang="en-US"/>
              <a:pPr/>
              <a:t>26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39F86-7A9A-45EE-9B1D-44A4DCBCBEB0}" type="slidenum">
              <a:rPr lang="en-US"/>
              <a:pPr/>
              <a:t>27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133E1-3E66-43A4-B51B-7C468C23C42B}" type="slidenum">
              <a:rPr lang="en-US"/>
              <a:pPr/>
              <a:t>28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3E9B1-AED9-4EDE-AC3A-2B49393635B2}" type="slidenum">
              <a:rPr lang="en-US"/>
              <a:pPr/>
              <a:t>7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C2A98-104A-41E9-82F1-DEB25F9D523C}" type="slidenum">
              <a:rPr lang="en-US"/>
              <a:pPr/>
              <a:t>8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5F3FC-726B-497B-842D-5D4FA41DEB74}" type="slidenum">
              <a:rPr lang="en-US"/>
              <a:pPr/>
              <a:t>9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312F8-151D-4243-9D64-61F5B70EFF19}" type="slidenum">
              <a:rPr lang="en-US"/>
              <a:pPr/>
              <a:t>10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0F9A5-6FA3-41BD-A7A6-BA1FD613D4E4}" type="slidenum">
              <a:rPr lang="en-US"/>
              <a:pPr/>
              <a:t>11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F9A79-D54E-4BA1-82BD-4F1FA16D398E}" type="slidenum">
              <a:rPr lang="en-US"/>
              <a:pPr/>
              <a:t>12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F665B-AED9-4507-92DB-8D4D753F4337}" type="slidenum">
              <a:rPr lang="en-US"/>
              <a:pPr/>
              <a:t>13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208D1-6EB8-4B02-BFCB-D3CA4AA0C5EE}" type="datetime1">
              <a:rPr lang="id-ID" smtClean="0"/>
              <a:pPr>
                <a:defRPr/>
              </a:pPr>
              <a:t>29/07/2014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109EC-6A0E-4ED0-988C-DD05271A7318}" type="datetime1">
              <a:rPr lang="id-ID" smtClean="0"/>
              <a:pPr>
                <a:defRPr/>
              </a:pPr>
              <a:t>29/07/2014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C582-1BE7-4C0B-99FB-52E72F307E6D}" type="datetime1">
              <a:rPr lang="id-ID" smtClean="0"/>
              <a:pPr>
                <a:defRPr/>
              </a:pPr>
              <a:t>29/07/2014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83EF-F243-4A3D-B2CB-58E9B95842E8}" type="datetime1">
              <a:rPr lang="id-ID" smtClean="0"/>
              <a:pPr>
                <a:defRPr/>
              </a:pPr>
              <a:t>29/07/2014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D130-C4EB-49B4-A669-5F003D7C8D85}" type="datetime1">
              <a:rPr lang="id-ID" smtClean="0"/>
              <a:pPr>
                <a:defRPr/>
              </a:pPr>
              <a:t>29/07/2014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6AFE-2FB3-4E65-A0A1-FA9D0A8F80CE}" type="datetime1">
              <a:rPr lang="id-ID" smtClean="0"/>
              <a:pPr>
                <a:defRPr/>
              </a:pPr>
              <a:t>29/07/2014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8552-4900-4AB1-89DC-BDFB57B07F8B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528E02-5B41-4C72-98DD-C456F57E1478}" type="datetime1">
              <a:rPr lang="id-ID" smtClean="0"/>
              <a:pPr>
                <a:defRPr/>
              </a:pPr>
              <a:t>29/07/2014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CIG4I3 SISTEM REKOGNISI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Pertemuan 4-7: Pengolahan Citra Digital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D7484E-9602-4DDC-99BE-C5F8EAC7502D}" type="datetime1">
              <a:rPr lang="id-ID" smtClean="0"/>
              <a:pPr>
                <a:defRPr/>
              </a:pPr>
              <a:t>29/07/2014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30304" y="228600"/>
            <a:ext cx="5135744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Efek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Citra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 citra: </a:t>
            </a:r>
          </a:p>
          <a:p>
            <a:pPr lvl="1"/>
            <a:r>
              <a:rPr lang="en-US"/>
              <a:t>Z adalah nilai skala brightness pada tiap pixel di X terhadap tiap pixel di Y</a:t>
            </a:r>
          </a:p>
          <a:p>
            <a:r>
              <a:rPr lang="en-US"/>
              <a:t>Y besaran skalar: </a:t>
            </a:r>
          </a:p>
          <a:p>
            <a:pPr lvl="1"/>
            <a:r>
              <a:rPr lang="en-US"/>
              <a:t>nilai brightness Z akan proportional terbalik terhadap X dengan nilai 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5B59-D44D-454D-83CB-BF10C5A5CB0D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35020" y="228600"/>
            <a:ext cx="4931027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Operasi</a:t>
            </a:r>
            <a:r>
              <a:rPr lang="en-US" dirty="0">
                <a:solidFill>
                  <a:schemeClr val="bg1"/>
                </a:solidFill>
              </a:rPr>
              <a:t> Boolean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Operasi boolean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AND, OR, NOT</a:t>
            </a:r>
          </a:p>
          <a:p>
            <a:r>
              <a:rPr lang="en-US"/>
              <a:t>Kombinasinya : NAND, NOR, XOR </a:t>
            </a:r>
          </a:p>
        </p:txBody>
      </p:sp>
      <p:pic>
        <p:nvPicPr>
          <p:cNvPr id="346135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500438"/>
            <a:ext cx="8064500" cy="286067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4669-A45B-4C5A-A6B7-D0DA48A068C9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0304" y="228600"/>
            <a:ext cx="5135744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Operasi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Geometri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Proses yang memanipulasi posisi spatial  dari pixel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Contoh: </a:t>
            </a:r>
          </a:p>
          <a:p>
            <a:pPr lvl="1">
              <a:lnSpc>
                <a:spcPct val="90000"/>
              </a:lnSpc>
            </a:pPr>
            <a:r>
              <a:rPr lang="en-US"/>
              <a:t>Zoom (in &amp; out)</a:t>
            </a:r>
          </a:p>
          <a:p>
            <a:pPr lvl="1">
              <a:lnSpc>
                <a:spcPct val="90000"/>
              </a:lnSpc>
            </a:pPr>
            <a:r>
              <a:rPr lang="en-US"/>
              <a:t>Rotasi</a:t>
            </a:r>
          </a:p>
          <a:p>
            <a:pPr lvl="1">
              <a:lnSpc>
                <a:spcPct val="90000"/>
              </a:lnSpc>
            </a:pPr>
            <a:r>
              <a:rPr lang="en-US"/>
              <a:t>Flipping</a:t>
            </a:r>
          </a:p>
          <a:p>
            <a:pPr lvl="1">
              <a:lnSpc>
                <a:spcPct val="90000"/>
              </a:lnSpc>
            </a:pPr>
            <a:r>
              <a:rPr lang="en-US"/>
              <a:t>Cut &amp; paste</a:t>
            </a:r>
          </a:p>
          <a:p>
            <a:pPr lvl="1">
              <a:lnSpc>
                <a:spcPct val="90000"/>
              </a:lnSpc>
            </a:pPr>
            <a:r>
              <a:rPr lang="en-US"/>
              <a:t>Warping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13F7-79EB-494A-A350-4C8C3123E4C8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5712" y="228600"/>
            <a:ext cx="5190335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Zoom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Proses-proses yang melibatkan penaikan atau penurunan ukuran citra </a:t>
            </a:r>
          </a:p>
          <a:p>
            <a:pPr>
              <a:lnSpc>
                <a:spcPct val="90000"/>
              </a:lnSpc>
            </a:pPr>
            <a:r>
              <a:rPr lang="en-US"/>
              <a:t>Teknik yang paling sederhana dalam </a:t>
            </a:r>
            <a:r>
              <a:rPr lang="en-US" i="1"/>
              <a:t>zooming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menduplikasikan nilai pixel pada arah X atau Y. </a:t>
            </a:r>
          </a:p>
          <a:p>
            <a:pPr>
              <a:lnSpc>
                <a:spcPct val="90000"/>
              </a:lnSpc>
            </a:pPr>
            <a:r>
              <a:rPr lang="en-US"/>
              <a:t>Jika citra tidak di </a:t>
            </a:r>
            <a:r>
              <a:rPr lang="en-US" i="1"/>
              <a:t>zoom</a:t>
            </a:r>
            <a:r>
              <a:rPr lang="en-US"/>
              <a:t> dengan nilai yang sama, maka </a:t>
            </a:r>
            <a:r>
              <a:rPr lang="en-US" i="1"/>
              <a:t>“aspect ratio”</a:t>
            </a:r>
            <a:r>
              <a:rPr lang="en-US"/>
              <a:t> dari citra akan berubah.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F1DD-9DE3-4C5C-BF3A-7D3F1367BE1F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8418" y="228600"/>
            <a:ext cx="521763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Aspect Ratio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Rasio antara jumlah titik vertikal dan horizontal untuk mendapatkan panjang yang sama di kedua arah tersebut</a:t>
            </a:r>
          </a:p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graphicFrame>
        <p:nvGraphicFramePr>
          <p:cNvPr id="356358" name="Object 6"/>
          <p:cNvGraphicFramePr>
            <a:graphicFrameLocks noChangeAspect="1"/>
          </p:cNvGraphicFramePr>
          <p:nvPr/>
        </p:nvGraphicFramePr>
        <p:xfrm>
          <a:off x="1908175" y="3860800"/>
          <a:ext cx="4608513" cy="2508250"/>
        </p:xfrm>
        <a:graphic>
          <a:graphicData uri="http://schemas.openxmlformats.org/presentationml/2006/ole">
            <p:oleObj spid="_x0000_s97282" name="Visio" r:id="rId4" imgW="1201522" imgH="653796" progId="Visio.Drawing.11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DFDE-195C-4588-856A-EACBB584995F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34770" y="228600"/>
            <a:ext cx="5231278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Zoom in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3721100" cy="4267200"/>
          </a:xfrm>
        </p:spPr>
        <p:txBody>
          <a:bodyPr/>
          <a:lstStyle/>
          <a:p>
            <a:r>
              <a:rPr lang="pt-BR"/>
              <a:t>Resolusi tidak bertambah</a:t>
            </a:r>
          </a:p>
          <a:p>
            <a:r>
              <a:rPr lang="pt-BR"/>
              <a:t>Perubahan pada besar pixelnya </a:t>
            </a:r>
          </a:p>
          <a:p>
            <a:pPr lvl="1"/>
            <a:r>
              <a:rPr lang="en-US"/>
              <a:t>titik kecil dapat terlihat lebih besar </a:t>
            </a:r>
          </a:p>
        </p:txBody>
      </p:sp>
      <p:pic>
        <p:nvPicPr>
          <p:cNvPr id="3584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6105" y="4681538"/>
            <a:ext cx="1152525" cy="1238250"/>
          </a:xfrm>
          <a:prstGeom prst="rect">
            <a:avLst/>
          </a:prstGeom>
          <a:noFill/>
        </p:spPr>
      </p:pic>
      <p:pic>
        <p:nvPicPr>
          <p:cNvPr id="3584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3762" y="1219200"/>
            <a:ext cx="2652286" cy="2849563"/>
          </a:xfrm>
          <a:prstGeom prst="rect">
            <a:avLst/>
          </a:prstGeom>
          <a:noFill/>
        </p:spPr>
      </p:pic>
      <p:sp>
        <p:nvSpPr>
          <p:cNvPr id="358407" name="Line 7"/>
          <p:cNvSpPr>
            <a:spLocks noChangeShapeType="1"/>
          </p:cNvSpPr>
          <p:nvPr/>
        </p:nvSpPr>
        <p:spPr bwMode="auto">
          <a:xfrm flipV="1">
            <a:off x="4140200" y="3241675"/>
            <a:ext cx="17272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08" name="Text Box 8"/>
          <p:cNvSpPr txBox="1">
            <a:spLocks noChangeArrowheads="1"/>
          </p:cNvSpPr>
          <p:nvPr/>
        </p:nvSpPr>
        <p:spPr bwMode="auto">
          <a:xfrm>
            <a:off x="4287838" y="264776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Zoom 3x</a:t>
            </a:r>
          </a:p>
          <a:p>
            <a:r>
              <a:rPr lang="en-US" dirty="0">
                <a:latin typeface="Arial" charset="0"/>
              </a:rPr>
              <a:t>AR = 1</a:t>
            </a:r>
          </a:p>
        </p:txBody>
      </p:sp>
      <p:pic>
        <p:nvPicPr>
          <p:cNvPr id="35840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357688"/>
            <a:ext cx="3457575" cy="1238250"/>
          </a:xfrm>
          <a:prstGeom prst="rect">
            <a:avLst/>
          </a:prstGeom>
          <a:noFill/>
        </p:spPr>
      </p:pic>
      <p:sp>
        <p:nvSpPr>
          <p:cNvPr id="358410" name="Line 10"/>
          <p:cNvSpPr>
            <a:spLocks noChangeShapeType="1"/>
          </p:cNvSpPr>
          <p:nvPr/>
        </p:nvSpPr>
        <p:spPr bwMode="auto">
          <a:xfrm>
            <a:off x="4140200" y="5119190"/>
            <a:ext cx="15128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4140200" y="537845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Zoom 3x</a:t>
            </a:r>
          </a:p>
          <a:p>
            <a:r>
              <a:rPr lang="en-US" dirty="0">
                <a:latin typeface="Arial" charset="0"/>
              </a:rPr>
              <a:t>AR </a:t>
            </a:r>
            <a:r>
              <a:rPr lang="en-US" dirty="0">
                <a:latin typeface="Arial" charset="0"/>
                <a:cs typeface="Arial" charset="0"/>
              </a:rPr>
              <a:t>≠</a:t>
            </a:r>
            <a:r>
              <a:rPr lang="en-US" dirty="0">
                <a:latin typeface="Arial" charset="0"/>
              </a:rPr>
              <a:t> 1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A55D-14B7-4BA2-B1FE-518861848812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543" y="304800"/>
            <a:ext cx="4877132" cy="847725"/>
          </a:xfrm>
        </p:spPr>
        <p:txBody>
          <a:bodyPr/>
          <a:lstStyle/>
          <a:p>
            <a:r>
              <a:rPr lang="en-US" sz="3400" dirty="0" err="1">
                <a:solidFill>
                  <a:schemeClr val="bg1"/>
                </a:solidFill>
              </a:rPr>
              <a:t>Contoh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algoritma</a:t>
            </a:r>
            <a:r>
              <a:rPr lang="en-US" sz="3400" dirty="0">
                <a:solidFill>
                  <a:schemeClr val="bg1"/>
                </a:solidFill>
              </a:rPr>
              <a:t> zoom 2x, AR = 1 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786687" cy="52292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i,j,m,n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m=0;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n=0;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for (</a:t>
            </a:r>
            <a:r>
              <a:rPr lang="en-US" sz="1600" b="1" dirty="0" err="1">
                <a:latin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</a:rPr>
              <a:t>=0;i&lt;=jmlbaris-1;i++)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  for(j=0;j&lt;=jmlkolom-1;j++)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pt-BR" sz="1600" b="1" dirty="0">
                <a:latin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pt-BR" sz="1600" b="1" dirty="0">
                <a:latin typeface="Courier New" pitchFamily="49" charset="0"/>
              </a:rPr>
              <a:t>    Z[m,n] = X[i,j];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pt-BR" sz="1600" b="1" dirty="0">
                <a:latin typeface="Courier New" pitchFamily="49" charset="0"/>
              </a:rPr>
              <a:t>    Z[m,n+1] = X[i,j];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pt-BR" sz="1600" b="1" dirty="0">
                <a:latin typeface="Courier New" pitchFamily="49" charset="0"/>
              </a:rPr>
              <a:t>    Z[m+1,n] = X[i,j];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pt-BR" sz="1600" b="1" dirty="0">
                <a:latin typeface="Courier New" pitchFamily="49" charset="0"/>
              </a:rPr>
              <a:t>    Z[m+1,n+1] = X[i,j];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pt-BR" sz="1600" b="1" dirty="0">
                <a:latin typeface="Courier New" pitchFamily="49" charset="0"/>
              </a:rPr>
              <a:t>    n=n+2;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pt-BR" sz="1600" b="1" dirty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pt-BR" sz="1600" b="1" dirty="0">
                <a:latin typeface="Courier New" pitchFamily="49" charset="0"/>
              </a:rPr>
              <a:t>  m=m+2;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pt-BR" sz="1600" b="1" dirty="0">
                <a:latin typeface="Courier New" pitchFamily="49" charset="0"/>
              </a:rPr>
              <a:t>  n=0;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pt-BR" sz="1600" b="1" dirty="0">
                <a:latin typeface="Courier New" pitchFamily="49" charset="0"/>
              </a:rPr>
              <a:t>}</a:t>
            </a:r>
            <a:r>
              <a:rPr lang="en-US" sz="1600" b="1" dirty="0">
                <a:latin typeface="Courier New" pitchFamily="49" charset="0"/>
              </a:rPr>
              <a:t> </a:t>
            </a:r>
          </a:p>
        </p:txBody>
      </p:sp>
      <p:graphicFrame>
        <p:nvGraphicFramePr>
          <p:cNvPr id="360460" name="Object 12"/>
          <p:cNvGraphicFramePr>
            <a:graphicFrameLocks noChangeAspect="1"/>
          </p:cNvGraphicFramePr>
          <p:nvPr/>
        </p:nvGraphicFramePr>
        <p:xfrm>
          <a:off x="5724525" y="2276475"/>
          <a:ext cx="2706688" cy="3716338"/>
        </p:xfrm>
        <a:graphic>
          <a:graphicData uri="http://schemas.openxmlformats.org/presentationml/2006/ole">
            <p:oleObj spid="_x0000_s98306" name="Visio" r:id="rId4" imgW="549250" imgH="753466" progId="Visio.Drawing.11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C346-CD8A-47CC-986E-9341F848FB30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Zoom out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Ada informasi pada citra yang harus dihilangkan.</a:t>
            </a:r>
          </a:p>
          <a:p>
            <a:r>
              <a:rPr lang="pt-BR"/>
              <a:t>Salah satu metode sederhana </a:t>
            </a:r>
            <a:r>
              <a:rPr lang="pt-BR">
                <a:sym typeface="Wingdings" pitchFamily="2" charset="2"/>
              </a:rPr>
              <a:t></a:t>
            </a:r>
            <a:r>
              <a:rPr lang="pt-BR"/>
              <a:t> ambil rata-rata dari n pixel bertetangga pada X sebagai nilai dari satu pixel pada Z</a:t>
            </a:r>
          </a:p>
          <a:p>
            <a:pPr lvl="1"/>
            <a:r>
              <a:rPr lang="pt-BR"/>
              <a:t>Contoh: hasil rata-ratanya 4 pixel pada X menjadi 1 pixel pada Z</a:t>
            </a:r>
            <a:r>
              <a:rPr lang="en-US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0F40-95A9-4546-A701-651FA8461DEE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1373" y="304800"/>
            <a:ext cx="4754302" cy="7842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Zoom in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reversible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2305050" cy="2476500"/>
          </a:xfrm>
          <a:prstGeom prst="rect">
            <a:avLst/>
          </a:prstGeom>
          <a:noFill/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4727" y="2106613"/>
            <a:ext cx="3587603" cy="3854450"/>
          </a:xfrm>
          <a:prstGeom prst="rect">
            <a:avLst/>
          </a:prstGeom>
          <a:noFill/>
        </p:spPr>
      </p:pic>
      <p:pic>
        <p:nvPicPr>
          <p:cNvPr id="3665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8950" y="1628775"/>
            <a:ext cx="2305050" cy="2476500"/>
          </a:xfrm>
          <a:prstGeom prst="rect">
            <a:avLst/>
          </a:prstGeom>
          <a:noFill/>
        </p:spPr>
      </p:pic>
      <p:sp>
        <p:nvSpPr>
          <p:cNvPr id="366600" name="AutoShape 8"/>
          <p:cNvSpPr>
            <a:spLocks noChangeArrowheads="1"/>
          </p:cNvSpPr>
          <p:nvPr/>
        </p:nvSpPr>
        <p:spPr bwMode="auto">
          <a:xfrm rot="10800000" flipH="1">
            <a:off x="1042988" y="4149725"/>
            <a:ext cx="1079500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679450" y="5229225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Zoom 2x</a:t>
            </a:r>
          </a:p>
        </p:txBody>
      </p:sp>
      <p:sp>
        <p:nvSpPr>
          <p:cNvPr id="366602" name="AutoShape 10"/>
          <p:cNvSpPr>
            <a:spLocks noChangeArrowheads="1"/>
          </p:cNvSpPr>
          <p:nvPr/>
        </p:nvSpPr>
        <p:spPr bwMode="auto">
          <a:xfrm rot="5400000" flipH="1">
            <a:off x="6984207" y="4112418"/>
            <a:ext cx="1079500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6603" name="Text Box 11"/>
          <p:cNvSpPr txBox="1">
            <a:spLocks noChangeArrowheads="1"/>
          </p:cNvSpPr>
          <p:nvPr/>
        </p:nvSpPr>
        <p:spPr bwMode="auto">
          <a:xfrm>
            <a:off x="6948488" y="5373688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Zoom 0.5x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258B-BE46-40E5-A340-5A7554A7E94D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3324" y="228600"/>
            <a:ext cx="5022723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Zoom out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not reversible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45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349500"/>
            <a:ext cx="2305050" cy="2476500"/>
          </a:xfrm>
          <a:prstGeom prst="rect">
            <a:avLst/>
          </a:prstGeom>
          <a:noFill/>
        </p:spPr>
      </p:pic>
      <p:pic>
        <p:nvPicPr>
          <p:cNvPr id="3645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75" y="4035425"/>
            <a:ext cx="581025" cy="619125"/>
          </a:xfrm>
          <a:prstGeom prst="rect">
            <a:avLst/>
          </a:prstGeom>
          <a:noFill/>
        </p:spPr>
      </p:pic>
      <p:pic>
        <p:nvPicPr>
          <p:cNvPr id="3645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349500"/>
            <a:ext cx="2305050" cy="2476500"/>
          </a:xfrm>
          <a:prstGeom prst="rect">
            <a:avLst/>
          </a:prstGeom>
          <a:noFill/>
        </p:spPr>
      </p:pic>
      <p:sp>
        <p:nvSpPr>
          <p:cNvPr id="364555" name="Line 11"/>
          <p:cNvSpPr>
            <a:spLocks noChangeShapeType="1"/>
          </p:cNvSpPr>
          <p:nvPr/>
        </p:nvSpPr>
        <p:spPr bwMode="auto">
          <a:xfrm>
            <a:off x="2339975" y="43656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>
            <a:off x="5003800" y="43656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57" name="Text Box 13"/>
          <p:cNvSpPr txBox="1">
            <a:spLocks noChangeArrowheads="1"/>
          </p:cNvSpPr>
          <p:nvPr/>
        </p:nvSpPr>
        <p:spPr bwMode="auto">
          <a:xfrm>
            <a:off x="2162175" y="4505325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Zoom 0.25x</a:t>
            </a:r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5076825" y="4510088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Zoom 4x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CDD7-99B1-4E76-BAFE-80AB846C8F2F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b="1" dirty="0" smtClean="0"/>
              <a:t>Definsi Objek Descriptor/Properti</a:t>
            </a:r>
          </a:p>
          <a:p>
            <a:pPr lvl="0">
              <a:buFont typeface="Arial" pitchFamily="34" charset="0"/>
              <a:buChar char="•"/>
            </a:pPr>
            <a:r>
              <a:rPr lang="id-ID" dirty="0" smtClean="0"/>
              <a:t>Klasifikasi Metode Pengenalan (statistik, sintaktik, semantik)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Unjuk kerja sistem rekognisi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Resume Materi Pertemuan 3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Rotasi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1584325"/>
          </a:xfrm>
        </p:spPr>
        <p:txBody>
          <a:bodyPr/>
          <a:lstStyle/>
          <a:p>
            <a:r>
              <a:rPr lang="en-US"/>
              <a:t>Rotasi sederhana: kelipatan 90</a:t>
            </a:r>
            <a:r>
              <a:rPr lang="en-US" baseline="30000"/>
              <a:t>0</a:t>
            </a:r>
            <a:r>
              <a:rPr lang="en-US"/>
              <a:t> </a:t>
            </a:r>
          </a:p>
          <a:p>
            <a:pPr lvl="1"/>
            <a:r>
              <a:rPr lang="en-US"/>
              <a:t>salin pixel-pixel baris ke pixel-pixel kolom sesuai arah rotasi </a:t>
            </a:r>
          </a:p>
        </p:txBody>
      </p:sp>
      <p:sp>
        <p:nvSpPr>
          <p:cNvPr id="365577" name="Text Box 9"/>
          <p:cNvSpPr txBox="1">
            <a:spLocks noChangeArrowheads="1"/>
          </p:cNvSpPr>
          <p:nvPr/>
        </p:nvSpPr>
        <p:spPr bwMode="auto">
          <a:xfrm>
            <a:off x="2030413" y="5851525"/>
            <a:ext cx="141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Rotate 90</a:t>
            </a:r>
            <a:r>
              <a:rPr lang="en-US" sz="2000" b="1" baseline="30000" dirty="0">
                <a:latin typeface="Arial" charset="0"/>
              </a:rPr>
              <a:t>0</a:t>
            </a:r>
          </a:p>
        </p:txBody>
      </p:sp>
      <p:sp>
        <p:nvSpPr>
          <p:cNvPr id="365578" name="Text Box 10"/>
          <p:cNvSpPr txBox="1">
            <a:spLocks noChangeArrowheads="1"/>
          </p:cNvSpPr>
          <p:nvPr/>
        </p:nvSpPr>
        <p:spPr bwMode="auto">
          <a:xfrm>
            <a:off x="5580063" y="6021388"/>
            <a:ext cx="141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Rotate 90</a:t>
            </a:r>
            <a:r>
              <a:rPr lang="en-US" sz="2000" b="1" baseline="30000" dirty="0">
                <a:latin typeface="Arial" charset="0"/>
              </a:rPr>
              <a:t>0</a:t>
            </a:r>
          </a:p>
        </p:txBody>
      </p:sp>
      <p:pic>
        <p:nvPicPr>
          <p:cNvPr id="36557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3616325"/>
            <a:ext cx="2305050" cy="2476500"/>
          </a:xfrm>
          <a:prstGeom prst="rect">
            <a:avLst/>
          </a:prstGeom>
          <a:noFill/>
        </p:spPr>
      </p:pic>
      <p:pic>
        <p:nvPicPr>
          <p:cNvPr id="36558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716338"/>
            <a:ext cx="2476500" cy="2305050"/>
          </a:xfrm>
          <a:prstGeom prst="rect">
            <a:avLst/>
          </a:prstGeom>
          <a:noFill/>
        </p:spPr>
      </p:pic>
      <p:pic>
        <p:nvPicPr>
          <p:cNvPr id="36558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3573463"/>
            <a:ext cx="2305050" cy="2476500"/>
          </a:xfrm>
          <a:prstGeom prst="rect">
            <a:avLst/>
          </a:prstGeom>
          <a:noFill/>
        </p:spPr>
      </p:pic>
      <p:sp>
        <p:nvSpPr>
          <p:cNvPr id="365575" name="AutoShape 7"/>
          <p:cNvSpPr>
            <a:spLocks noChangeArrowheads="1"/>
          </p:cNvSpPr>
          <p:nvPr/>
        </p:nvSpPr>
        <p:spPr bwMode="auto">
          <a:xfrm>
            <a:off x="2030413" y="5276162"/>
            <a:ext cx="1439862" cy="360363"/>
          </a:xfrm>
          <a:prstGeom prst="curvedUpArrow">
            <a:avLst>
              <a:gd name="adj1" fmla="val 79912"/>
              <a:gd name="adj2" fmla="val 159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76" name="AutoShape 8"/>
          <p:cNvSpPr>
            <a:spLocks noChangeArrowheads="1"/>
          </p:cNvSpPr>
          <p:nvPr/>
        </p:nvSpPr>
        <p:spPr bwMode="auto">
          <a:xfrm>
            <a:off x="5608638" y="5456344"/>
            <a:ext cx="1439862" cy="360362"/>
          </a:xfrm>
          <a:prstGeom prst="curvedUpArrow">
            <a:avLst>
              <a:gd name="adj1" fmla="val 79912"/>
              <a:gd name="adj2" fmla="val 1598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E20-CD5C-4300-800A-230D09840D2F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9360" y="228600"/>
            <a:ext cx="5176687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Algoritma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rotasi</a:t>
            </a:r>
            <a:r>
              <a:rPr lang="en-US" dirty="0">
                <a:solidFill>
                  <a:schemeClr val="bg1"/>
                </a:solidFill>
              </a:rPr>
              <a:t> 90</a:t>
            </a:r>
            <a:r>
              <a:rPr lang="en-US" baseline="30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0" y="1752600"/>
            <a:ext cx="7361238" cy="4267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2100" b="1" dirty="0" err="1">
                <a:latin typeface="Courier New" pitchFamily="49" charset="0"/>
              </a:rPr>
              <a:t>int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i,j,k</a:t>
            </a:r>
            <a:r>
              <a:rPr lang="en-US" sz="2100" b="1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2100" b="1" dirty="0">
                <a:latin typeface="Courier New" pitchFamily="49" charset="0"/>
              </a:rPr>
              <a:t>k=jmlkolom-1;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2100" b="1" dirty="0">
                <a:latin typeface="Courier New" pitchFamily="49" charset="0"/>
              </a:rPr>
              <a:t>for (</a:t>
            </a:r>
            <a:r>
              <a:rPr lang="en-US" sz="2100" b="1" dirty="0" err="1">
                <a:latin typeface="Courier New" pitchFamily="49" charset="0"/>
              </a:rPr>
              <a:t>i</a:t>
            </a:r>
            <a:r>
              <a:rPr lang="en-US" sz="2100" b="1" dirty="0">
                <a:latin typeface="Courier New" pitchFamily="49" charset="0"/>
              </a:rPr>
              <a:t>=0;i&lt;=jmlbaris-1;i++)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2100" b="1" dirty="0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2100" b="1" dirty="0">
                <a:latin typeface="Courier New" pitchFamily="49" charset="0"/>
              </a:rPr>
              <a:t>  for(j=0;j&lt;=jmlkolom-1;j++)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2100" b="1" dirty="0">
                <a:latin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2100" b="1" dirty="0">
                <a:latin typeface="Courier New" pitchFamily="49" charset="0"/>
              </a:rPr>
              <a:t>    Z[</a:t>
            </a:r>
            <a:r>
              <a:rPr lang="en-US" sz="2100" b="1" dirty="0" err="1">
                <a:latin typeface="Courier New" pitchFamily="49" charset="0"/>
              </a:rPr>
              <a:t>j,k</a:t>
            </a:r>
            <a:r>
              <a:rPr lang="en-US" sz="2100" b="1" dirty="0">
                <a:latin typeface="Courier New" pitchFamily="49" charset="0"/>
              </a:rPr>
              <a:t>] = X[</a:t>
            </a:r>
            <a:r>
              <a:rPr lang="en-US" sz="2100" b="1" dirty="0" err="1">
                <a:latin typeface="Courier New" pitchFamily="49" charset="0"/>
              </a:rPr>
              <a:t>i,j</a:t>
            </a:r>
            <a:r>
              <a:rPr lang="en-US" sz="2100" b="1" dirty="0">
                <a:latin typeface="Courier New" pitchFamily="49" charset="0"/>
              </a:rPr>
              <a:t>];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2100" b="1" dirty="0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2100" b="1" dirty="0">
                <a:latin typeface="Courier New" pitchFamily="49" charset="0"/>
              </a:rPr>
              <a:t>  k=k-1;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sz="2100" b="1" dirty="0">
                <a:latin typeface="Courier New" pitchFamily="49" charset="0"/>
              </a:rPr>
              <a:t>}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0ED6-7FB1-4B6F-9C50-D372BD241DEC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Rotasi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en-US" baseline="30000" dirty="0">
                <a:solidFill>
                  <a:schemeClr val="bg1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3952" y="1665027"/>
            <a:ext cx="5159375" cy="388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600" b="1" dirty="0"/>
              <a:t>Titik (a,b)</a:t>
            </a:r>
            <a:r>
              <a:rPr lang="en-US" sz="2600" b="1" dirty="0">
                <a:sym typeface="Wingdings" pitchFamily="2" charset="2"/>
              </a:rPr>
              <a:t></a:t>
            </a:r>
            <a:r>
              <a:rPr lang="pt-BR" sz="2600" b="1" dirty="0"/>
              <a:t>(c,d), dimana :</a:t>
            </a:r>
            <a:endParaRPr lang="pt-BR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600" dirty="0"/>
              <a:t>a = r.cos </a:t>
            </a:r>
            <a:r>
              <a:rPr lang="en-US" sz="2600" dirty="0">
                <a:sym typeface="Symbol" pitchFamily="18" charset="2"/>
              </a:rPr>
              <a:t></a:t>
            </a:r>
            <a:endParaRPr lang="pt-BR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600" dirty="0"/>
              <a:t>b = r.sin </a:t>
            </a:r>
            <a:r>
              <a:rPr lang="en-US" sz="2600" dirty="0">
                <a:sym typeface="Symbol" pitchFamily="18" charset="2"/>
              </a:rPr>
              <a:t></a:t>
            </a:r>
            <a:endParaRPr lang="pt-BR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600" dirty="0"/>
              <a:t>c = r.cos(</a:t>
            </a:r>
            <a:r>
              <a:rPr lang="en-US" sz="2600" dirty="0">
                <a:sym typeface="Symbol" pitchFamily="18" charset="2"/>
              </a:rPr>
              <a:t></a:t>
            </a:r>
            <a:r>
              <a:rPr lang="pt-BR" sz="2600" dirty="0"/>
              <a:t>+</a:t>
            </a:r>
            <a:r>
              <a:rPr lang="en-US" sz="2600" dirty="0">
                <a:sym typeface="Symbol" pitchFamily="18" charset="2"/>
              </a:rPr>
              <a:t></a:t>
            </a:r>
            <a:r>
              <a:rPr lang="pt-BR" sz="2600" dirty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600" dirty="0"/>
              <a:t>   = r.cos </a:t>
            </a:r>
            <a:r>
              <a:rPr lang="en-US" sz="2600" dirty="0">
                <a:sym typeface="Symbol" pitchFamily="18" charset="2"/>
              </a:rPr>
              <a:t></a:t>
            </a:r>
            <a:r>
              <a:rPr lang="pt-BR" sz="2600" dirty="0"/>
              <a:t>.cos </a:t>
            </a:r>
            <a:r>
              <a:rPr lang="en-US" sz="2600" dirty="0">
                <a:sym typeface="Symbol" pitchFamily="18" charset="2"/>
              </a:rPr>
              <a:t></a:t>
            </a:r>
            <a:r>
              <a:rPr lang="pt-BR" sz="2600" dirty="0"/>
              <a:t>–r.sin </a:t>
            </a:r>
            <a:r>
              <a:rPr lang="en-US" sz="2600" dirty="0">
                <a:sym typeface="Symbol" pitchFamily="18" charset="2"/>
              </a:rPr>
              <a:t></a:t>
            </a:r>
            <a:r>
              <a:rPr lang="pt-BR" sz="2600" dirty="0"/>
              <a:t>.sin </a:t>
            </a:r>
            <a:r>
              <a:rPr lang="en-US" sz="2600" dirty="0">
                <a:sym typeface="Symbol" pitchFamily="18" charset="2"/>
              </a:rPr>
              <a:t></a:t>
            </a:r>
            <a:endParaRPr lang="pt-BR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600" dirty="0"/>
              <a:t>   = a.cos </a:t>
            </a:r>
            <a:r>
              <a:rPr lang="en-US" sz="2600" dirty="0">
                <a:sym typeface="Symbol" pitchFamily="18" charset="2"/>
              </a:rPr>
              <a:t></a:t>
            </a:r>
            <a:r>
              <a:rPr lang="pt-BR" sz="2600" dirty="0"/>
              <a:t> – b.sin </a:t>
            </a:r>
            <a:r>
              <a:rPr lang="en-US" sz="2600" dirty="0">
                <a:sym typeface="Symbol" pitchFamily="18" charset="2"/>
              </a:rPr>
              <a:t></a:t>
            </a:r>
            <a:endParaRPr lang="pt-BR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600" dirty="0"/>
              <a:t>d = r.sin(</a:t>
            </a:r>
            <a:r>
              <a:rPr lang="en-US" sz="2600" dirty="0">
                <a:sym typeface="Symbol" pitchFamily="18" charset="2"/>
              </a:rPr>
              <a:t></a:t>
            </a:r>
            <a:r>
              <a:rPr lang="pt-BR" sz="2600" dirty="0"/>
              <a:t>+</a:t>
            </a:r>
            <a:r>
              <a:rPr lang="en-US" sz="2600" dirty="0">
                <a:sym typeface="Symbol" pitchFamily="18" charset="2"/>
              </a:rPr>
              <a:t></a:t>
            </a:r>
            <a:r>
              <a:rPr lang="pt-BR" sz="2600" dirty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600" dirty="0"/>
              <a:t>   = r.sin </a:t>
            </a:r>
            <a:r>
              <a:rPr lang="en-US" sz="2600" dirty="0">
                <a:sym typeface="Symbol" pitchFamily="18" charset="2"/>
              </a:rPr>
              <a:t></a:t>
            </a:r>
            <a:r>
              <a:rPr lang="pt-BR" sz="2600" dirty="0"/>
              <a:t>.cos </a:t>
            </a:r>
            <a:r>
              <a:rPr lang="en-US" sz="2600" dirty="0">
                <a:sym typeface="Symbol" pitchFamily="18" charset="2"/>
              </a:rPr>
              <a:t></a:t>
            </a:r>
            <a:r>
              <a:rPr lang="pt-BR" sz="2600" dirty="0"/>
              <a:t>+r.cos </a:t>
            </a:r>
            <a:r>
              <a:rPr lang="en-US" sz="2600" dirty="0">
                <a:sym typeface="Symbol" pitchFamily="18" charset="2"/>
              </a:rPr>
              <a:t></a:t>
            </a:r>
            <a:r>
              <a:rPr lang="pt-BR" sz="2600" dirty="0"/>
              <a:t>.sin </a:t>
            </a:r>
            <a:r>
              <a:rPr lang="en-US" sz="2600" dirty="0">
                <a:sym typeface="Symbol" pitchFamily="18" charset="2"/>
              </a:rPr>
              <a:t></a:t>
            </a:r>
            <a:endParaRPr lang="pt-BR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600" dirty="0"/>
              <a:t>   </a:t>
            </a:r>
            <a:r>
              <a:rPr lang="en-US" sz="2600" dirty="0"/>
              <a:t>= b.cos </a:t>
            </a:r>
            <a:r>
              <a:rPr lang="en-US" sz="2600" dirty="0">
                <a:sym typeface="Symbol" pitchFamily="18" charset="2"/>
              </a:rPr>
              <a:t></a:t>
            </a:r>
            <a:r>
              <a:rPr lang="en-US" sz="2600" dirty="0"/>
              <a:t> + a.sin </a:t>
            </a:r>
            <a:r>
              <a:rPr lang="en-US" sz="2600" dirty="0">
                <a:sym typeface="Symbol" pitchFamily="18" charset="2"/>
              </a:rPr>
              <a:t></a:t>
            </a:r>
          </a:p>
        </p:txBody>
      </p:sp>
      <p:pic>
        <p:nvPicPr>
          <p:cNvPr id="374812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93938"/>
            <a:ext cx="3095625" cy="264795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0A41-39E7-438B-B8A2-F366DBB9A389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6649" y="304800"/>
            <a:ext cx="4899025" cy="9112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Rotasi</a:t>
            </a:r>
            <a:r>
              <a:rPr lang="en-US" dirty="0">
                <a:solidFill>
                  <a:schemeClr val="bg1"/>
                </a:solidFill>
              </a:rPr>
              <a:t> X</a:t>
            </a:r>
            <a:r>
              <a:rPr lang="en-US" baseline="30000" dirty="0">
                <a:solidFill>
                  <a:schemeClr val="bg1"/>
                </a:solidFill>
              </a:rPr>
              <a:t>0 </a:t>
            </a:r>
            <a:r>
              <a:rPr lang="en-US" dirty="0">
                <a:solidFill>
                  <a:schemeClr val="bg1"/>
                </a:solidFill>
              </a:rPr>
              <a:t>(cont’d)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94299"/>
            <a:ext cx="8229600" cy="1087437"/>
          </a:xfrm>
        </p:spPr>
        <p:txBody>
          <a:bodyPr/>
          <a:lstStyle/>
          <a:p>
            <a:r>
              <a:rPr lang="en-US" sz="2000" dirty="0"/>
              <a:t>Di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mana</a:t>
            </a:r>
            <a:r>
              <a:rPr lang="en-US" sz="2000" dirty="0"/>
              <a:t> </a:t>
            </a:r>
            <a:r>
              <a:rPr lang="en-US" sz="2000" dirty="0" err="1"/>
              <a:t>sebaiknya</a:t>
            </a:r>
            <a:r>
              <a:rPr lang="en-US" sz="2000" dirty="0"/>
              <a:t> </a:t>
            </a:r>
            <a:r>
              <a:rPr lang="en-US" sz="2000" dirty="0" err="1"/>
              <a:t>sumbu</a:t>
            </a:r>
            <a:r>
              <a:rPr lang="en-US" sz="2000" dirty="0"/>
              <a:t> </a:t>
            </a:r>
            <a:r>
              <a:rPr lang="en-US" sz="2000" dirty="0" err="1"/>
              <a:t>putaran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rumus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mencari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citra</a:t>
            </a:r>
            <a:r>
              <a:rPr lang="en-US" sz="2000" dirty="0"/>
              <a:t> yang </a:t>
            </a:r>
            <a:r>
              <a:rPr lang="en-US" sz="2000" dirty="0" err="1"/>
              <a:t>dirotasikan</a:t>
            </a:r>
            <a:r>
              <a:rPr lang="en-US" sz="2000" dirty="0"/>
              <a:t> X</a:t>
            </a:r>
            <a:r>
              <a:rPr lang="en-US" sz="2000" baseline="30000" dirty="0"/>
              <a:t>0</a:t>
            </a:r>
            <a:r>
              <a:rPr lang="en-US" sz="2000" dirty="0"/>
              <a:t>?</a:t>
            </a:r>
          </a:p>
        </p:txBody>
      </p:sp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0613" y="1341438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1773238"/>
            <a:ext cx="2305050" cy="247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2060575" y="4292600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243</a:t>
            </a:r>
            <a:endParaRPr lang="en-US" sz="2000" b="1" baseline="30000">
              <a:latin typeface="Arial" charset="0"/>
            </a:endParaRP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620713" y="2708275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254</a:t>
            </a:r>
            <a:endParaRPr lang="en-US" sz="2000" b="1" baseline="30000">
              <a:latin typeface="Arial" charset="0"/>
            </a:endParaRPr>
          </a:p>
        </p:txBody>
      </p:sp>
      <p:sp>
        <p:nvSpPr>
          <p:cNvPr id="368648" name="Line 8"/>
          <p:cNvSpPr>
            <a:spLocks noChangeShapeType="1"/>
          </p:cNvSpPr>
          <p:nvPr/>
        </p:nvSpPr>
        <p:spPr bwMode="auto">
          <a:xfrm>
            <a:off x="3676650" y="32131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6269038" y="4797425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352</a:t>
            </a:r>
            <a:endParaRPr lang="en-US" sz="2000" b="1" baseline="30000">
              <a:latin typeface="Arial" charset="0"/>
            </a:endParaRP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8285163" y="2925763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352</a:t>
            </a:r>
            <a:endParaRPr lang="en-US" sz="2000" b="1" baseline="30000">
              <a:latin typeface="Arial" charset="0"/>
            </a:endParaRP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3635375" y="3394075"/>
            <a:ext cx="960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Rotasi</a:t>
            </a:r>
          </a:p>
          <a:p>
            <a:pPr algn="ctr"/>
            <a:r>
              <a:rPr lang="en-US" sz="2000" b="1">
                <a:latin typeface="Arial" charset="0"/>
              </a:rPr>
              <a:t>45</a:t>
            </a:r>
            <a:r>
              <a:rPr lang="en-US" sz="2000" b="1" baseline="30000">
                <a:latin typeface="Arial" charset="0"/>
              </a:rPr>
              <a:t>0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2981-73BB-4B3C-8FC2-498AE73CEA13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1372" y="228600"/>
            <a:ext cx="4944675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Flipping</a:t>
            </a: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268413"/>
            <a:ext cx="23145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96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221163"/>
            <a:ext cx="23145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96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636838"/>
            <a:ext cx="2305050" cy="2476500"/>
          </a:xfrm>
          <a:prstGeom prst="rect">
            <a:avLst/>
          </a:prstGeom>
          <a:noFill/>
        </p:spPr>
      </p:pic>
      <p:sp>
        <p:nvSpPr>
          <p:cNvPr id="369671" name="Line 7"/>
          <p:cNvSpPr>
            <a:spLocks noChangeShapeType="1"/>
          </p:cNvSpPr>
          <p:nvPr/>
        </p:nvSpPr>
        <p:spPr bwMode="auto">
          <a:xfrm flipV="1">
            <a:off x="3492500" y="2781300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672" name="Line 8"/>
          <p:cNvSpPr>
            <a:spLocks noChangeShapeType="1"/>
          </p:cNvSpPr>
          <p:nvPr/>
        </p:nvSpPr>
        <p:spPr bwMode="auto">
          <a:xfrm>
            <a:off x="3492500" y="4437063"/>
            <a:ext cx="15843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3419475" y="2492375"/>
            <a:ext cx="139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horizontal</a:t>
            </a:r>
            <a:endParaRPr lang="en-US" sz="2000" b="1" baseline="30000">
              <a:latin typeface="Arial" charset="0"/>
            </a:endParaRPr>
          </a:p>
        </p:txBody>
      </p:sp>
      <p:sp>
        <p:nvSpPr>
          <p:cNvPr id="369674" name="Text Box 10"/>
          <p:cNvSpPr txBox="1">
            <a:spLocks noChangeArrowheads="1"/>
          </p:cNvSpPr>
          <p:nvPr/>
        </p:nvSpPr>
        <p:spPr bwMode="auto">
          <a:xfrm>
            <a:off x="3500438" y="4941888"/>
            <a:ext cx="1071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vertikal</a:t>
            </a:r>
            <a:endParaRPr lang="en-US" sz="2000" b="1" baseline="30000">
              <a:latin typeface="Arial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6BE0-3964-4167-8A9C-656FFE85B9E6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8418" y="228600"/>
            <a:ext cx="5217630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Algoritma</a:t>
            </a:r>
            <a:r>
              <a:rPr lang="en-US" dirty="0">
                <a:solidFill>
                  <a:schemeClr val="bg1"/>
                </a:solidFill>
              </a:rPr>
              <a:t> flipping </a:t>
            </a:r>
            <a:r>
              <a:rPr lang="en-US" dirty="0" err="1">
                <a:solidFill>
                  <a:schemeClr val="bg1"/>
                </a:solidFill>
              </a:rPr>
              <a:t>vertikal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1752600"/>
            <a:ext cx="7570788" cy="4267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>
                <a:latin typeface="Courier New" pitchFamily="49" charset="0"/>
              </a:rPr>
              <a:t>int i,j,k;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>
                <a:latin typeface="Courier New" pitchFamily="49" charset="0"/>
              </a:rPr>
              <a:t>k=jmlbaris-1;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>
                <a:latin typeface="Courier New" pitchFamily="49" charset="0"/>
              </a:rPr>
              <a:t>for (i=0;i&lt;=jmlbaris-1;i++)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>
                <a:latin typeface="Courier New" pitchFamily="49" charset="0"/>
              </a:rPr>
              <a:t>  for(j=0;j&lt;=jmlkolom-1;j++)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>
                <a:latin typeface="Courier New" pitchFamily="49" charset="0"/>
              </a:rPr>
              <a:t>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>
                <a:latin typeface="Courier New" pitchFamily="49" charset="0"/>
              </a:rPr>
              <a:t>    Z[k,j]	= X[i,j];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>
                <a:latin typeface="Courier New" pitchFamily="49" charset="0"/>
              </a:rPr>
              <a:t>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>
                <a:latin typeface="Courier New" pitchFamily="49" charset="0"/>
              </a:rPr>
              <a:t>  k=k-1;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>
                <a:latin typeface="Courier New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FF3-97CB-4FFE-8818-01BE35765865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25838" y="228600"/>
            <a:ext cx="5040209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Cut &amp; Paste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Pemilihan (mulai paling mudah):</a:t>
            </a:r>
          </a:p>
          <a:p>
            <a:pPr lvl="1"/>
            <a:r>
              <a:rPr lang="en-US"/>
              <a:t>Segiempat</a:t>
            </a:r>
          </a:p>
          <a:p>
            <a:pPr lvl="1"/>
            <a:r>
              <a:rPr lang="en-US"/>
              <a:t>Bentuk geometri lain: lingkaran, elips, poligon</a:t>
            </a:r>
          </a:p>
          <a:p>
            <a:pPr lvl="1"/>
            <a:r>
              <a:rPr lang="en-US"/>
              <a:t>Freeform</a:t>
            </a:r>
          </a:p>
        </p:txBody>
      </p:sp>
      <p:pic>
        <p:nvPicPr>
          <p:cNvPr id="3717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3315482"/>
            <a:ext cx="210978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4263" y="3315482"/>
            <a:ext cx="210978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9163" y="3315482"/>
            <a:ext cx="2041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4213" y="3315482"/>
            <a:ext cx="210978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0148-DE93-44F9-8A86-04C8805C13A5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16906" y="228600"/>
            <a:ext cx="4849141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Warping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2168525"/>
          </a:xfrm>
        </p:spPr>
        <p:txBody>
          <a:bodyPr/>
          <a:lstStyle/>
          <a:p>
            <a:r>
              <a:rPr lang="pt-BR" sz="2600"/>
              <a:t>Citra diubah dengan cara mengatur kembali hubungan spatial antara objek dengan suatu template spatial</a:t>
            </a:r>
            <a:r>
              <a:rPr lang="en-US" sz="2600"/>
              <a:t> </a:t>
            </a:r>
            <a:r>
              <a:rPr lang="en-US" sz="2600">
                <a:sym typeface="Wingdings" pitchFamily="2" charset="2"/>
              </a:rPr>
              <a:t> menimbulkan efek-efek khusus</a:t>
            </a:r>
            <a:endParaRPr lang="en-US" sz="26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83622" y="2997200"/>
            <a:ext cx="4021161" cy="2605157"/>
            <a:chOff x="2736" y="4119"/>
            <a:chExt cx="4464" cy="3312"/>
          </a:xfrm>
        </p:grpSpPr>
        <p:sp>
          <p:nvSpPr>
            <p:cNvPr id="372741" name="Rectangle 5" descr="25%"/>
            <p:cNvSpPr>
              <a:spLocks noChangeArrowheads="1"/>
            </p:cNvSpPr>
            <p:nvPr/>
          </p:nvSpPr>
          <p:spPr bwMode="auto">
            <a:xfrm>
              <a:off x="2736" y="5127"/>
              <a:ext cx="1152" cy="1008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904" y="4119"/>
              <a:ext cx="1296" cy="576"/>
              <a:chOff x="5904" y="4464"/>
              <a:chExt cx="1296" cy="576"/>
            </a:xfrm>
          </p:grpSpPr>
          <p:sp>
            <p:nvSpPr>
              <p:cNvPr id="372743" name="Line 7"/>
              <p:cNvSpPr>
                <a:spLocks noChangeShapeType="1"/>
              </p:cNvSpPr>
              <p:nvPr/>
            </p:nvSpPr>
            <p:spPr bwMode="auto">
              <a:xfrm flipH="1">
                <a:off x="5904" y="4464"/>
                <a:ext cx="432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44" name="Line 8"/>
              <p:cNvSpPr>
                <a:spLocks noChangeShapeType="1"/>
              </p:cNvSpPr>
              <p:nvPr/>
            </p:nvSpPr>
            <p:spPr bwMode="auto">
              <a:xfrm flipH="1">
                <a:off x="6768" y="4464"/>
                <a:ext cx="432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45" name="Line 9"/>
              <p:cNvSpPr>
                <a:spLocks noChangeShapeType="1"/>
              </p:cNvSpPr>
              <p:nvPr/>
            </p:nvSpPr>
            <p:spPr bwMode="auto">
              <a:xfrm>
                <a:off x="6336" y="4464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46" name="Line 10"/>
              <p:cNvSpPr>
                <a:spLocks noChangeShapeType="1"/>
              </p:cNvSpPr>
              <p:nvPr/>
            </p:nvSpPr>
            <p:spPr bwMode="auto">
              <a:xfrm>
                <a:off x="5904" y="5040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2747" name="Oval 11"/>
            <p:cNvSpPr>
              <a:spLocks noChangeArrowheads="1"/>
            </p:cNvSpPr>
            <p:nvPr/>
          </p:nvSpPr>
          <p:spPr bwMode="auto">
            <a:xfrm>
              <a:off x="5904" y="5127"/>
              <a:ext cx="1008" cy="8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904" y="6423"/>
              <a:ext cx="1194" cy="1008"/>
              <a:chOff x="5413" y="6912"/>
              <a:chExt cx="1194" cy="1008"/>
            </a:xfrm>
          </p:grpSpPr>
          <p:sp>
            <p:nvSpPr>
              <p:cNvPr id="372749" name="Freeform 13"/>
              <p:cNvSpPr>
                <a:spLocks/>
              </p:cNvSpPr>
              <p:nvPr/>
            </p:nvSpPr>
            <p:spPr bwMode="auto">
              <a:xfrm>
                <a:off x="5413" y="6912"/>
                <a:ext cx="211" cy="100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182" y="243"/>
                  </a:cxn>
                  <a:cxn ang="0">
                    <a:pos x="2" y="453"/>
                  </a:cxn>
                  <a:cxn ang="0">
                    <a:pos x="167" y="678"/>
                  </a:cxn>
                  <a:cxn ang="0">
                    <a:pos x="60" y="1008"/>
                  </a:cxn>
                </a:cxnLst>
                <a:rect l="0" t="0" r="r" b="b"/>
                <a:pathLst>
                  <a:path w="211" h="1008">
                    <a:moveTo>
                      <a:pt x="59" y="0"/>
                    </a:moveTo>
                    <a:cubicBezTo>
                      <a:pt x="79" y="40"/>
                      <a:pt x="191" y="168"/>
                      <a:pt x="182" y="243"/>
                    </a:cubicBezTo>
                    <a:cubicBezTo>
                      <a:pt x="211" y="330"/>
                      <a:pt x="22" y="326"/>
                      <a:pt x="2" y="453"/>
                    </a:cubicBezTo>
                    <a:cubicBezTo>
                      <a:pt x="0" y="525"/>
                      <a:pt x="157" y="586"/>
                      <a:pt x="167" y="678"/>
                    </a:cubicBezTo>
                    <a:cubicBezTo>
                      <a:pt x="177" y="770"/>
                      <a:pt x="82" y="939"/>
                      <a:pt x="60" y="100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50" name="Freeform 14"/>
              <p:cNvSpPr>
                <a:spLocks/>
              </p:cNvSpPr>
              <p:nvPr/>
            </p:nvSpPr>
            <p:spPr bwMode="auto">
              <a:xfrm>
                <a:off x="6396" y="6912"/>
                <a:ext cx="211" cy="100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182" y="243"/>
                  </a:cxn>
                  <a:cxn ang="0">
                    <a:pos x="2" y="453"/>
                  </a:cxn>
                  <a:cxn ang="0">
                    <a:pos x="167" y="678"/>
                  </a:cxn>
                  <a:cxn ang="0">
                    <a:pos x="60" y="1008"/>
                  </a:cxn>
                </a:cxnLst>
                <a:rect l="0" t="0" r="r" b="b"/>
                <a:pathLst>
                  <a:path w="211" h="1008">
                    <a:moveTo>
                      <a:pt x="59" y="0"/>
                    </a:moveTo>
                    <a:cubicBezTo>
                      <a:pt x="79" y="40"/>
                      <a:pt x="191" y="168"/>
                      <a:pt x="182" y="243"/>
                    </a:cubicBezTo>
                    <a:cubicBezTo>
                      <a:pt x="211" y="330"/>
                      <a:pt x="22" y="326"/>
                      <a:pt x="2" y="453"/>
                    </a:cubicBezTo>
                    <a:cubicBezTo>
                      <a:pt x="0" y="525"/>
                      <a:pt x="157" y="586"/>
                      <a:pt x="167" y="678"/>
                    </a:cubicBezTo>
                    <a:cubicBezTo>
                      <a:pt x="177" y="770"/>
                      <a:pt x="82" y="939"/>
                      <a:pt x="60" y="100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51" name="Line 15"/>
              <p:cNvSpPr>
                <a:spLocks noChangeShapeType="1"/>
              </p:cNvSpPr>
              <p:nvPr/>
            </p:nvSpPr>
            <p:spPr bwMode="auto">
              <a:xfrm>
                <a:off x="5472" y="6912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52" name="Line 16"/>
              <p:cNvSpPr>
                <a:spLocks noChangeShapeType="1"/>
              </p:cNvSpPr>
              <p:nvPr/>
            </p:nvSpPr>
            <p:spPr bwMode="auto">
              <a:xfrm>
                <a:off x="5472" y="7920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2753" name="Line 17"/>
            <p:cNvSpPr>
              <a:spLocks noChangeShapeType="1"/>
            </p:cNvSpPr>
            <p:nvPr/>
          </p:nvSpPr>
          <p:spPr bwMode="auto">
            <a:xfrm flipV="1">
              <a:off x="4176" y="4695"/>
              <a:ext cx="1296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54" name="Line 18"/>
            <p:cNvSpPr>
              <a:spLocks noChangeShapeType="1"/>
            </p:cNvSpPr>
            <p:nvPr/>
          </p:nvSpPr>
          <p:spPr bwMode="auto">
            <a:xfrm>
              <a:off x="4176" y="5703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55" name="Line 19"/>
            <p:cNvSpPr>
              <a:spLocks noChangeShapeType="1"/>
            </p:cNvSpPr>
            <p:nvPr/>
          </p:nvSpPr>
          <p:spPr bwMode="auto">
            <a:xfrm>
              <a:off x="4176" y="5847"/>
              <a:ext cx="1296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56" name="Text Box 20"/>
            <p:cNvSpPr txBox="1">
              <a:spLocks noChangeArrowheads="1"/>
            </p:cNvSpPr>
            <p:nvPr/>
          </p:nvSpPr>
          <p:spPr bwMode="auto">
            <a:xfrm>
              <a:off x="4032" y="4695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>
                  <a:latin typeface="Arial" charset="0"/>
                </a:rPr>
                <a:t>Warp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7008-A59E-4D6F-A0F4-99313504F8A8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7850" y="228600"/>
            <a:ext cx="4808197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Contoh</a:t>
            </a:r>
            <a:r>
              <a:rPr lang="en-US" dirty="0">
                <a:solidFill>
                  <a:schemeClr val="bg1"/>
                </a:solidFill>
              </a:rPr>
              <a:t> warping</a:t>
            </a:r>
          </a:p>
        </p:txBody>
      </p:sp>
      <p:pic>
        <p:nvPicPr>
          <p:cNvPr id="373764" name="Picture 4" descr="L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701800"/>
            <a:ext cx="2016125" cy="2016125"/>
          </a:xfrm>
          <a:prstGeom prst="rect">
            <a:avLst/>
          </a:prstGeom>
          <a:noFill/>
        </p:spPr>
      </p:pic>
      <p:pic>
        <p:nvPicPr>
          <p:cNvPr id="373765" name="Picture 5" descr="LENA rip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3984" y="4215497"/>
            <a:ext cx="2016125" cy="2016125"/>
          </a:xfrm>
          <a:prstGeom prst="rect">
            <a:avLst/>
          </a:prstGeom>
          <a:noFill/>
        </p:spPr>
      </p:pic>
      <p:pic>
        <p:nvPicPr>
          <p:cNvPr id="373766" name="Picture 6" descr="LENA She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5334" y="4215497"/>
            <a:ext cx="2016125" cy="2016125"/>
          </a:xfrm>
          <a:prstGeom prst="rect">
            <a:avLst/>
          </a:prstGeom>
          <a:noFill/>
        </p:spPr>
      </p:pic>
      <p:pic>
        <p:nvPicPr>
          <p:cNvPr id="373767" name="Picture 7" descr="LENA twir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121" y="4215497"/>
            <a:ext cx="2016125" cy="2016125"/>
          </a:xfrm>
          <a:prstGeom prst="rect">
            <a:avLst/>
          </a:prstGeom>
          <a:noFill/>
        </p:spPr>
      </p:pic>
      <p:sp>
        <p:nvSpPr>
          <p:cNvPr id="373768" name="Line 8"/>
          <p:cNvSpPr>
            <a:spLocks noChangeShapeType="1"/>
          </p:cNvSpPr>
          <p:nvPr/>
        </p:nvSpPr>
        <p:spPr bwMode="auto">
          <a:xfrm flipH="1">
            <a:off x="2124075" y="3500438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3769" name="Line 9"/>
          <p:cNvSpPr>
            <a:spLocks noChangeShapeType="1"/>
          </p:cNvSpPr>
          <p:nvPr/>
        </p:nvSpPr>
        <p:spPr bwMode="auto">
          <a:xfrm>
            <a:off x="4356100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3770" name="Line 10"/>
          <p:cNvSpPr>
            <a:spLocks noChangeShapeType="1"/>
          </p:cNvSpPr>
          <p:nvPr/>
        </p:nvSpPr>
        <p:spPr bwMode="auto">
          <a:xfrm>
            <a:off x="5435600" y="3573463"/>
            <a:ext cx="10810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EBE7-4F0A-4B55-A729-27C22ADA19D2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976" y="228600"/>
            <a:ext cx="4658072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Sumber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FD8C-0F04-418E-951A-8762750A51C6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29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Slide Perkuliahan Pengolahan Citra Digital</a:t>
            </a:r>
          </a:p>
          <a:p>
            <a:r>
              <a:rPr lang="id-ID" dirty="0" smtClean="0"/>
              <a:t>Russian Summer School In Information Retrieval: CBIR, Natalia Vassilieva , HP Labs Russia, 2008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4" y="1241946"/>
            <a:ext cx="8153400" cy="990600"/>
          </a:xfrm>
        </p:spPr>
        <p:txBody>
          <a:bodyPr/>
          <a:lstStyle/>
          <a:p>
            <a:r>
              <a:rPr lang="id-ID" dirty="0" smtClean="0"/>
              <a:t>Generic Process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09" y="2006220"/>
          <a:ext cx="8072495" cy="46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217-9835-40FC-A74F-E6AC5CCC991D}" type="datetime1">
              <a:rPr lang="id-ID" smtClean="0"/>
              <a:pPr/>
              <a:t>29/07/2014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EDFD48F2-728D-4BA0-BD49-28A9323C1E61}" type="datetime1">
              <a:rPr lang="id-ID" smtClean="0"/>
              <a:pPr>
                <a:defRPr/>
              </a:pPr>
              <a:t>29/07/2014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b="1" dirty="0" smtClean="0"/>
              <a:t>Teknik Dasar Pengolahan </a:t>
            </a:r>
            <a:r>
              <a:rPr lang="id-ID" b="1" dirty="0" smtClean="0"/>
              <a:t>Citra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Operasi Aljabar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/>
              <a:t>Operasi Geometri</a:t>
            </a:r>
          </a:p>
          <a:p>
            <a:pPr lvl="1">
              <a:buFont typeface="Arial" pitchFamily="34" charset="0"/>
              <a:buChar char="•"/>
            </a:pPr>
            <a:endParaRPr lang="id-ID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Pertemuan </a:t>
            </a:r>
            <a:r>
              <a:rPr lang="id-ID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1372" y="228600"/>
            <a:ext cx="4944675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Operasi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Aljabar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71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X opr Y = Z</a:t>
            </a:r>
          </a:p>
          <a:p>
            <a:pPr lvl="1">
              <a:lnSpc>
                <a:spcPct val="90000"/>
              </a:lnSpc>
            </a:pPr>
            <a:r>
              <a:rPr lang="en-US"/>
              <a:t>X: citra</a:t>
            </a:r>
          </a:p>
          <a:p>
            <a:pPr lvl="1">
              <a:lnSpc>
                <a:spcPct val="90000"/>
              </a:lnSpc>
            </a:pPr>
            <a:r>
              <a:rPr lang="en-US"/>
              <a:t>Y: citra atau besaran skalar</a:t>
            </a:r>
          </a:p>
          <a:p>
            <a:pPr lvl="1">
              <a:lnSpc>
                <a:spcPct val="90000"/>
              </a:lnSpc>
            </a:pPr>
            <a:r>
              <a:rPr lang="en-US"/>
              <a:t>Z: citra</a:t>
            </a:r>
          </a:p>
          <a:p>
            <a:pPr>
              <a:lnSpc>
                <a:spcPct val="90000"/>
              </a:lnSpc>
            </a:pPr>
            <a:r>
              <a:rPr lang="en-US"/>
              <a:t>Level komputasi:</a:t>
            </a:r>
          </a:p>
          <a:p>
            <a:pPr lvl="1">
              <a:lnSpc>
                <a:spcPct val="90000"/>
              </a:lnSpc>
            </a:pPr>
            <a:r>
              <a:rPr lang="en-US"/>
              <a:t>Berbasis titik (pointwise):  dilakukan antara tiap elemen X dan Y</a:t>
            </a:r>
          </a:p>
          <a:p>
            <a:pPr lvl="1">
              <a:lnSpc>
                <a:spcPct val="90000"/>
              </a:lnSpc>
            </a:pPr>
            <a:r>
              <a:rPr lang="en-US"/>
              <a:t>Berbasis matriks: melibatkan matriks ketetanggaan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BCE3-5185-4416-931E-CC60014D5999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008" y="228600"/>
            <a:ext cx="5163039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Operasi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Aritmatika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Beberapa operasi aritmatika:</a:t>
            </a:r>
          </a:p>
          <a:p>
            <a:pPr lvl="1"/>
            <a:r>
              <a:rPr lang="en-US"/>
              <a:t>Penjumlahan</a:t>
            </a:r>
          </a:p>
          <a:p>
            <a:pPr lvl="1"/>
            <a:r>
              <a:rPr lang="en-US"/>
              <a:t>Pengurangan</a:t>
            </a:r>
          </a:p>
          <a:p>
            <a:pPr lvl="1"/>
            <a:r>
              <a:rPr lang="en-US"/>
              <a:t>Perkalian</a:t>
            </a:r>
          </a:p>
          <a:p>
            <a:pPr lvl="1"/>
            <a:r>
              <a:rPr lang="en-US"/>
              <a:t>Pembagian</a:t>
            </a:r>
          </a:p>
        </p:txBody>
      </p:sp>
      <p:sp>
        <p:nvSpPr>
          <p:cNvPr id="344108" name="Rectangle 44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4136" name="Rectangle 72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id-ID">
              <a:latin typeface="Arial" charset="0"/>
            </a:endParaRPr>
          </a:p>
        </p:txBody>
      </p:sp>
      <p:graphicFrame>
        <p:nvGraphicFramePr>
          <p:cNvPr id="344139" name="Object 75"/>
          <p:cNvGraphicFramePr>
            <a:graphicFrameLocks noChangeAspect="1"/>
          </p:cNvGraphicFramePr>
          <p:nvPr/>
        </p:nvGraphicFramePr>
        <p:xfrm>
          <a:off x="4608513" y="2852738"/>
          <a:ext cx="4356100" cy="1811337"/>
        </p:xfrm>
        <a:graphic>
          <a:graphicData uri="http://schemas.openxmlformats.org/presentationml/2006/ole">
            <p:oleObj spid="_x0000_s96258" name="Visio" r:id="rId4" imgW="2371649" imgH="986333" progId="Visio.Drawing.11">
              <p:embed/>
            </p:oleObj>
          </a:graphicData>
        </a:graphic>
      </p:graphicFrame>
      <p:graphicFrame>
        <p:nvGraphicFramePr>
          <p:cNvPr id="344142" name="Object 78"/>
          <p:cNvGraphicFramePr>
            <a:graphicFrameLocks noChangeAspect="1"/>
          </p:cNvGraphicFramePr>
          <p:nvPr/>
        </p:nvGraphicFramePr>
        <p:xfrm>
          <a:off x="4572000" y="4797425"/>
          <a:ext cx="4392613" cy="1835150"/>
        </p:xfrm>
        <a:graphic>
          <a:graphicData uri="http://schemas.openxmlformats.org/presentationml/2006/ole">
            <p:oleObj spid="_x0000_s96259" name="Visio" r:id="rId5" imgW="2371649" imgH="990295" progId="Visio.Drawing.11">
              <p:embed/>
            </p:oleObj>
          </a:graphicData>
        </a:graphic>
      </p:graphicFrame>
      <p:sp>
        <p:nvSpPr>
          <p:cNvPr id="344143" name="Text Box 79"/>
          <p:cNvSpPr txBox="1">
            <a:spLocks noChangeArrowheads="1"/>
          </p:cNvSpPr>
          <p:nvPr/>
        </p:nvSpPr>
        <p:spPr bwMode="auto">
          <a:xfrm>
            <a:off x="284163" y="5084763"/>
            <a:ext cx="392747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Untuk citra RGB, </a:t>
            </a:r>
          </a:p>
          <a:p>
            <a:r>
              <a:rPr lang="en-US" sz="2400">
                <a:latin typeface="Arial" charset="0"/>
              </a:rPr>
              <a:t>operasi dilakukan per plane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C62D-57D0-49D5-9C40-56DE694D3AB2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066" y="228600"/>
            <a:ext cx="5203982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Efek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Penjumlahan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Citra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340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Y citra: </a:t>
            </a:r>
          </a:p>
          <a:p>
            <a:pPr lvl="1">
              <a:lnSpc>
                <a:spcPct val="90000"/>
              </a:lnSpc>
            </a:pPr>
            <a:r>
              <a:rPr lang="en-US"/>
              <a:t>Z adalah jumlah nilai brightness dari tiap pixel pada X dan Y </a:t>
            </a:r>
          </a:p>
          <a:p>
            <a:pPr>
              <a:lnSpc>
                <a:spcPct val="90000"/>
              </a:lnSpc>
            </a:pPr>
            <a:r>
              <a:rPr lang="en-US"/>
              <a:t>Y besaran skalar: </a:t>
            </a:r>
          </a:p>
          <a:p>
            <a:pPr lvl="1">
              <a:lnSpc>
                <a:spcPct val="90000"/>
              </a:lnSpc>
            </a:pPr>
            <a:r>
              <a:rPr lang="en-US"/>
              <a:t>Z adalah versi yang lebih terang dari citra X </a:t>
            </a:r>
          </a:p>
          <a:p>
            <a:pPr lvl="1">
              <a:lnSpc>
                <a:spcPct val="90000"/>
              </a:lnSpc>
            </a:pPr>
            <a:r>
              <a:rPr lang="en-US"/>
              <a:t>nilai kenaikan brightness sama dengan Y </a:t>
            </a:r>
          </a:p>
        </p:txBody>
      </p:sp>
      <p:pic>
        <p:nvPicPr>
          <p:cNvPr id="351255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392613"/>
            <a:ext cx="6192837" cy="15367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C626-6442-4FE1-A0EA-DDD8CFDBF097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8668" y="228600"/>
            <a:ext cx="4917379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Efek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Pengurangan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Citra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287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Y citra: </a:t>
            </a:r>
          </a:p>
          <a:p>
            <a:pPr lvl="1">
              <a:lnSpc>
                <a:spcPct val="90000"/>
              </a:lnSpc>
            </a:pPr>
            <a:r>
              <a:rPr lang="en-US"/>
              <a:t>Z adalah perbedaan nilai brightness antar X dan Y</a:t>
            </a:r>
          </a:p>
          <a:p>
            <a:pPr>
              <a:lnSpc>
                <a:spcPct val="90000"/>
              </a:lnSpc>
            </a:pPr>
            <a:r>
              <a:rPr lang="en-US"/>
              <a:t>Y besaran skalar: </a:t>
            </a:r>
          </a:p>
          <a:p>
            <a:pPr lvl="1">
              <a:lnSpc>
                <a:spcPct val="90000"/>
              </a:lnSpc>
            </a:pPr>
            <a:r>
              <a:rPr lang="en-US"/>
              <a:t>Z adalah versi yang lebih gelap daripada X</a:t>
            </a:r>
          </a:p>
          <a:p>
            <a:pPr lvl="1">
              <a:lnSpc>
                <a:spcPct val="90000"/>
              </a:lnSpc>
            </a:pPr>
            <a:r>
              <a:rPr lang="en-US"/>
              <a:t>nilai penurunan brightness sama dengan Y</a:t>
            </a:r>
          </a:p>
        </p:txBody>
      </p:sp>
      <p:pic>
        <p:nvPicPr>
          <p:cNvPr id="352282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298" y="4159581"/>
            <a:ext cx="6767512" cy="1482725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CE86-EC47-4A0B-9430-1F56387BAE33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9486" y="228600"/>
            <a:ext cx="5026561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Efek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Perkalian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Citra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 citra: </a:t>
            </a:r>
          </a:p>
          <a:p>
            <a:pPr lvl="1"/>
            <a:r>
              <a:rPr lang="en-US"/>
              <a:t>Z adalah hasil product antara nilai brightness citra X dan Y </a:t>
            </a:r>
          </a:p>
          <a:p>
            <a:r>
              <a:rPr lang="en-US"/>
              <a:t>Y besaran skalar: </a:t>
            </a:r>
          </a:p>
          <a:p>
            <a:pPr lvl="1"/>
            <a:r>
              <a:rPr lang="en-US"/>
              <a:t>nilai brightness Z proporsional terhadap X pada nilai 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17F0-B190-4CFA-B1D3-CA07E6E4A813}" type="datetime1">
              <a:rPr lang="id-ID" smtClean="0"/>
              <a:pPr/>
              <a:t>29/07/2014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858</Words>
  <Application>Microsoft Office PowerPoint</Application>
  <PresentationFormat>On-screen Show (4:3)</PresentationFormat>
  <Paragraphs>261</Paragraphs>
  <Slides>30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template_informatika_slide</vt:lpstr>
      <vt:lpstr>Visio</vt:lpstr>
      <vt:lpstr>CIG4I3 SISTEM REKOGNISI Pertemuan 4-7: Pengolahan Citra Digital</vt:lpstr>
      <vt:lpstr>Resume Materi Pertemuan 3</vt:lpstr>
      <vt:lpstr>Generic Process Block</vt:lpstr>
      <vt:lpstr>Materi Pertemuan 4</vt:lpstr>
      <vt:lpstr>Operasi Aljabar</vt:lpstr>
      <vt:lpstr>Operasi Aritmatika</vt:lpstr>
      <vt:lpstr>Efek Penjumlahan pada Citra</vt:lpstr>
      <vt:lpstr>Efek Pengurangan pada Citra</vt:lpstr>
      <vt:lpstr>Efek Perkalian pada Citra</vt:lpstr>
      <vt:lpstr>Efek Pembagian pada Citra</vt:lpstr>
      <vt:lpstr>Operasi Boolean</vt:lpstr>
      <vt:lpstr>Operasi Geometri</vt:lpstr>
      <vt:lpstr>Zoom</vt:lpstr>
      <vt:lpstr>Aspect Ratio</vt:lpstr>
      <vt:lpstr>Zoom in</vt:lpstr>
      <vt:lpstr>Contoh algoritma zoom 2x, AR = 1 </vt:lpstr>
      <vt:lpstr>Zoom out</vt:lpstr>
      <vt:lpstr>Zoom in  reversible</vt:lpstr>
      <vt:lpstr>Zoom out  not reversible</vt:lpstr>
      <vt:lpstr>Rotasi</vt:lpstr>
      <vt:lpstr>Algoritma rotasi 900</vt:lpstr>
      <vt:lpstr>Rotasi 0</vt:lpstr>
      <vt:lpstr>Rotasi X0 (cont’d)</vt:lpstr>
      <vt:lpstr>Flipping</vt:lpstr>
      <vt:lpstr>Algoritma flipping vertikal</vt:lpstr>
      <vt:lpstr>Cut &amp; Paste</vt:lpstr>
      <vt:lpstr>Warping</vt:lpstr>
      <vt:lpstr>Contoh warping</vt:lpstr>
      <vt:lpstr>Sumber</vt:lpstr>
      <vt:lpstr>Slide 30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130</cp:revision>
  <dcterms:created xsi:type="dcterms:W3CDTF">2012-11-14T18:53:32Z</dcterms:created>
  <dcterms:modified xsi:type="dcterms:W3CDTF">2014-07-29T17:01:46Z</dcterms:modified>
</cp:coreProperties>
</file>