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90" r:id="rId3"/>
    <p:sldId id="291"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8" r:id="rId36"/>
    <p:sldId id="258"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C1448-2979-409F-953E-CB9EA0950F5A}" type="doc">
      <dgm:prSet loTypeId="urn:microsoft.com/office/officeart/2005/8/layout/process4" loCatId="process" qsTypeId="urn:microsoft.com/office/officeart/2005/8/quickstyle/simple1" qsCatId="simple" csTypeId="urn:microsoft.com/office/officeart/2005/8/colors/colorful3" csCatId="colorful" phldr="1"/>
      <dgm:spPr/>
    </dgm:pt>
    <dgm:pt modelId="{0F090CC1-AB1F-4A63-98E4-A04582621247}">
      <dgm:prSet phldrT="[Text]"/>
      <dgm:spPr/>
      <dgm:t>
        <a:bodyPr/>
        <a:lstStyle/>
        <a:p>
          <a:r>
            <a:rPr lang="id-ID" dirty="0" smtClean="0"/>
            <a:t>Resource Base Economy</a:t>
          </a:r>
          <a:endParaRPr lang="en-US" dirty="0"/>
        </a:p>
      </dgm:t>
    </dgm:pt>
    <dgm:pt modelId="{6D95C731-106F-40E8-9B2B-AE1413F57FB0}" type="parTrans" cxnId="{B5F8C586-B9D9-48B4-957A-2A58605873D3}">
      <dgm:prSet/>
      <dgm:spPr/>
      <dgm:t>
        <a:bodyPr/>
        <a:lstStyle/>
        <a:p>
          <a:endParaRPr lang="en-US"/>
        </a:p>
      </dgm:t>
    </dgm:pt>
    <dgm:pt modelId="{DE9BB6E6-D76C-4074-AF35-401EF75BFCDA}" type="sibTrans" cxnId="{B5F8C586-B9D9-48B4-957A-2A58605873D3}">
      <dgm:prSet/>
      <dgm:spPr/>
      <dgm:t>
        <a:bodyPr/>
        <a:lstStyle/>
        <a:p>
          <a:endParaRPr lang="en-US"/>
        </a:p>
      </dgm:t>
    </dgm:pt>
    <dgm:pt modelId="{4DF33AD4-E041-46A8-B41B-218768019E76}">
      <dgm:prSet phldrT="[Text]"/>
      <dgm:spPr/>
      <dgm:t>
        <a:bodyPr/>
        <a:lstStyle/>
        <a:p>
          <a:r>
            <a:rPr lang="id-ID" dirty="0" smtClean="0"/>
            <a:t>Knowledge Base Economy </a:t>
          </a:r>
          <a:endParaRPr lang="en-US" dirty="0"/>
        </a:p>
      </dgm:t>
    </dgm:pt>
    <dgm:pt modelId="{43A4ABCB-8732-4AC2-AB32-CD1F3D0E863B}" type="parTrans" cxnId="{B53FAA17-8939-4A77-AB6A-CE735694CD58}">
      <dgm:prSet/>
      <dgm:spPr/>
      <dgm:t>
        <a:bodyPr/>
        <a:lstStyle/>
        <a:p>
          <a:endParaRPr lang="en-US"/>
        </a:p>
      </dgm:t>
    </dgm:pt>
    <dgm:pt modelId="{6DA5D3B3-ADE5-414B-859D-A7C5E2DB3CDB}" type="sibTrans" cxnId="{B53FAA17-8939-4A77-AB6A-CE735694CD58}">
      <dgm:prSet/>
      <dgm:spPr/>
      <dgm:t>
        <a:bodyPr/>
        <a:lstStyle/>
        <a:p>
          <a:endParaRPr lang="en-US"/>
        </a:p>
      </dgm:t>
    </dgm:pt>
    <dgm:pt modelId="{8DFB25C1-8E1C-468C-A88C-63DD1C7834C5}">
      <dgm:prSet phldrT="[Text]"/>
      <dgm:spPr/>
      <dgm:t>
        <a:bodyPr/>
        <a:lstStyle/>
        <a:p>
          <a:r>
            <a:rPr lang="id-ID" baseline="0" dirty="0" smtClean="0">
              <a:latin typeface="+mn-lt"/>
              <a:ea typeface="+mn-ea"/>
              <a:cs typeface="+mn-cs"/>
            </a:rPr>
            <a:t>Modal</a:t>
          </a:r>
          <a:endParaRPr lang="en-US" dirty="0"/>
        </a:p>
      </dgm:t>
    </dgm:pt>
    <dgm:pt modelId="{38F40A52-8D66-47CD-8F24-96CAEF049AF3}" type="parTrans" cxnId="{E8CBF19D-0E12-4C50-AB91-E3FD1260BAC3}">
      <dgm:prSet/>
      <dgm:spPr/>
      <dgm:t>
        <a:bodyPr/>
        <a:lstStyle/>
        <a:p>
          <a:endParaRPr lang="en-US"/>
        </a:p>
      </dgm:t>
    </dgm:pt>
    <dgm:pt modelId="{34CCD100-96EB-4DA0-9231-BBE02162A414}" type="sibTrans" cxnId="{E8CBF19D-0E12-4C50-AB91-E3FD1260BAC3}">
      <dgm:prSet/>
      <dgm:spPr/>
      <dgm:t>
        <a:bodyPr/>
        <a:lstStyle/>
        <a:p>
          <a:endParaRPr lang="en-US"/>
        </a:p>
      </dgm:t>
    </dgm:pt>
    <dgm:pt modelId="{D1673916-D4E8-4805-B5F5-4D4D7F859B04}">
      <dgm:prSet phldrT="[Text]"/>
      <dgm:spPr/>
      <dgm:t>
        <a:bodyPr/>
        <a:lstStyle/>
        <a:p>
          <a:r>
            <a:rPr lang="id-ID" baseline="0" dirty="0" smtClean="0">
              <a:latin typeface="+mn-lt"/>
              <a:ea typeface="+mn-ea"/>
              <a:cs typeface="+mn-cs"/>
            </a:rPr>
            <a:t>Lahan</a:t>
          </a:r>
          <a:endParaRPr lang="en-US" dirty="0"/>
        </a:p>
      </dgm:t>
    </dgm:pt>
    <dgm:pt modelId="{EA423C74-6494-4001-A48D-B222D06FC52A}" type="parTrans" cxnId="{7A1D6DEA-D36F-4DAD-AA36-8028EAE50B1F}">
      <dgm:prSet/>
      <dgm:spPr/>
      <dgm:t>
        <a:bodyPr/>
        <a:lstStyle/>
        <a:p>
          <a:endParaRPr lang="en-US"/>
        </a:p>
      </dgm:t>
    </dgm:pt>
    <dgm:pt modelId="{6E2D403B-2A35-4CBB-ADD5-D57EF0EBD772}" type="sibTrans" cxnId="{7A1D6DEA-D36F-4DAD-AA36-8028EAE50B1F}">
      <dgm:prSet/>
      <dgm:spPr/>
      <dgm:t>
        <a:bodyPr/>
        <a:lstStyle/>
        <a:p>
          <a:endParaRPr lang="en-US"/>
        </a:p>
      </dgm:t>
    </dgm:pt>
    <dgm:pt modelId="{7F6A83B7-9F00-4CE1-9F7E-3969FC87BF64}">
      <dgm:prSet phldrT="[Text]"/>
      <dgm:spPr/>
      <dgm:t>
        <a:bodyPr/>
        <a:lstStyle/>
        <a:p>
          <a:r>
            <a:rPr lang="id-ID" baseline="0" dirty="0" smtClean="0">
              <a:latin typeface="+mn-lt"/>
              <a:ea typeface="+mn-ea"/>
              <a:cs typeface="+mn-cs"/>
            </a:rPr>
            <a:t>Energi</a:t>
          </a:r>
          <a:endParaRPr lang="en-US" dirty="0"/>
        </a:p>
      </dgm:t>
    </dgm:pt>
    <dgm:pt modelId="{9B27741B-3D77-4421-8AA4-4B4D1A7ACDDD}" type="parTrans" cxnId="{1D35243C-C9AD-4066-8CA4-55793D1C0484}">
      <dgm:prSet/>
      <dgm:spPr/>
      <dgm:t>
        <a:bodyPr/>
        <a:lstStyle/>
        <a:p>
          <a:endParaRPr lang="en-US"/>
        </a:p>
      </dgm:t>
    </dgm:pt>
    <dgm:pt modelId="{51245AD3-6B65-4FFF-86E4-D6410112E8A6}" type="sibTrans" cxnId="{1D35243C-C9AD-4066-8CA4-55793D1C0484}">
      <dgm:prSet/>
      <dgm:spPr/>
      <dgm:t>
        <a:bodyPr/>
        <a:lstStyle/>
        <a:p>
          <a:endParaRPr lang="en-US"/>
        </a:p>
      </dgm:t>
    </dgm:pt>
    <dgm:pt modelId="{3502D223-A3BC-48DF-B2C1-E918C3C9F7E7}">
      <dgm:prSet phldrT="[Text]"/>
      <dgm:spPr/>
      <dgm:t>
        <a:bodyPr/>
        <a:lstStyle/>
        <a:p>
          <a:r>
            <a:rPr lang="id-ID" dirty="0" smtClean="0"/>
            <a:t>IPTEK</a:t>
          </a:r>
          <a:endParaRPr lang="en-US" dirty="0"/>
        </a:p>
      </dgm:t>
    </dgm:pt>
    <dgm:pt modelId="{E19E53AB-42C7-42F3-80A1-473904A20346}" type="parTrans" cxnId="{8A9281F4-0431-4980-9A10-44E066AFF825}">
      <dgm:prSet/>
      <dgm:spPr/>
      <dgm:t>
        <a:bodyPr/>
        <a:lstStyle/>
        <a:p>
          <a:endParaRPr lang="en-US"/>
        </a:p>
      </dgm:t>
    </dgm:pt>
    <dgm:pt modelId="{0D6A0735-1DFD-4AE6-B7E1-FCA85A80011E}" type="sibTrans" cxnId="{8A9281F4-0431-4980-9A10-44E066AFF825}">
      <dgm:prSet/>
      <dgm:spPr/>
      <dgm:t>
        <a:bodyPr/>
        <a:lstStyle/>
        <a:p>
          <a:endParaRPr lang="en-US"/>
        </a:p>
      </dgm:t>
    </dgm:pt>
    <dgm:pt modelId="{521DEC40-2F97-445C-808A-FCF26B4CE021}">
      <dgm:prSet phldrT="[Text]"/>
      <dgm:spPr/>
      <dgm:t>
        <a:bodyPr/>
        <a:lstStyle/>
        <a:p>
          <a:r>
            <a:rPr lang="id-ID" dirty="0" smtClean="0"/>
            <a:t>Kreativitas</a:t>
          </a:r>
          <a:endParaRPr lang="en-US" dirty="0"/>
        </a:p>
      </dgm:t>
    </dgm:pt>
    <dgm:pt modelId="{B8824C53-EFF7-496D-B7FE-49EBC3C79020}" type="parTrans" cxnId="{C00CE1F9-ABC1-499F-AB86-0BE1BFD66DF7}">
      <dgm:prSet/>
      <dgm:spPr/>
      <dgm:t>
        <a:bodyPr/>
        <a:lstStyle/>
        <a:p>
          <a:endParaRPr lang="en-US"/>
        </a:p>
      </dgm:t>
    </dgm:pt>
    <dgm:pt modelId="{CD3CEA7D-EA77-4EA5-949F-022EEEA583F8}" type="sibTrans" cxnId="{C00CE1F9-ABC1-499F-AB86-0BE1BFD66DF7}">
      <dgm:prSet/>
      <dgm:spPr/>
      <dgm:t>
        <a:bodyPr/>
        <a:lstStyle/>
        <a:p>
          <a:endParaRPr lang="en-US"/>
        </a:p>
      </dgm:t>
    </dgm:pt>
    <dgm:pt modelId="{BAF72EAA-8347-4394-A695-D7330011A0A9}">
      <dgm:prSet phldrT="[Text]"/>
      <dgm:spPr/>
      <dgm:t>
        <a:bodyPr/>
        <a:lstStyle/>
        <a:p>
          <a:r>
            <a:rPr lang="id-ID" dirty="0" smtClean="0"/>
            <a:t>Inovasi</a:t>
          </a:r>
          <a:endParaRPr lang="en-US" dirty="0"/>
        </a:p>
      </dgm:t>
    </dgm:pt>
    <dgm:pt modelId="{5FBCB3F0-4C82-4748-86C7-A72EAC1F160B}" type="parTrans" cxnId="{E1DBC0AE-3CBE-4627-973F-17EFE489728E}">
      <dgm:prSet/>
      <dgm:spPr/>
      <dgm:t>
        <a:bodyPr/>
        <a:lstStyle/>
        <a:p>
          <a:endParaRPr lang="en-US"/>
        </a:p>
      </dgm:t>
    </dgm:pt>
    <dgm:pt modelId="{3F6DE6C4-66A4-48F1-B25B-AB37F48C0EB8}" type="sibTrans" cxnId="{E1DBC0AE-3CBE-4627-973F-17EFE489728E}">
      <dgm:prSet/>
      <dgm:spPr/>
      <dgm:t>
        <a:bodyPr/>
        <a:lstStyle/>
        <a:p>
          <a:endParaRPr lang="en-US"/>
        </a:p>
      </dgm:t>
    </dgm:pt>
    <dgm:pt modelId="{5A078D1E-7949-41CB-ACD1-8FF3216806EA}" type="pres">
      <dgm:prSet presAssocID="{855C1448-2979-409F-953E-CB9EA0950F5A}" presName="Name0" presStyleCnt="0">
        <dgm:presLayoutVars>
          <dgm:dir/>
          <dgm:animLvl val="lvl"/>
          <dgm:resizeHandles val="exact"/>
        </dgm:presLayoutVars>
      </dgm:prSet>
      <dgm:spPr/>
    </dgm:pt>
    <dgm:pt modelId="{CFCCF548-AA82-4052-98FF-BF616B262B13}" type="pres">
      <dgm:prSet presAssocID="{4DF33AD4-E041-46A8-B41B-218768019E76}" presName="boxAndChildren" presStyleCnt="0"/>
      <dgm:spPr/>
    </dgm:pt>
    <dgm:pt modelId="{3B80D737-40F4-4AAC-A387-13DB88C9D17B}" type="pres">
      <dgm:prSet presAssocID="{4DF33AD4-E041-46A8-B41B-218768019E76}" presName="parentTextBox" presStyleLbl="node1" presStyleIdx="0" presStyleCnt="2"/>
      <dgm:spPr/>
      <dgm:t>
        <a:bodyPr/>
        <a:lstStyle/>
        <a:p>
          <a:endParaRPr lang="en-US"/>
        </a:p>
      </dgm:t>
    </dgm:pt>
    <dgm:pt modelId="{36DA531F-4BB0-4829-AB86-0633336FE942}" type="pres">
      <dgm:prSet presAssocID="{4DF33AD4-E041-46A8-B41B-218768019E76}" presName="entireBox" presStyleLbl="node1" presStyleIdx="0" presStyleCnt="2"/>
      <dgm:spPr/>
      <dgm:t>
        <a:bodyPr/>
        <a:lstStyle/>
        <a:p>
          <a:endParaRPr lang="en-US"/>
        </a:p>
      </dgm:t>
    </dgm:pt>
    <dgm:pt modelId="{8C8C339E-8136-4022-A3DA-4FB46A83263D}" type="pres">
      <dgm:prSet presAssocID="{4DF33AD4-E041-46A8-B41B-218768019E76}" presName="descendantBox" presStyleCnt="0"/>
      <dgm:spPr/>
    </dgm:pt>
    <dgm:pt modelId="{D897A929-C16D-44F3-ACCC-B1B657643199}" type="pres">
      <dgm:prSet presAssocID="{3502D223-A3BC-48DF-B2C1-E918C3C9F7E7}" presName="childTextBox" presStyleLbl="fgAccFollowNode1" presStyleIdx="0" presStyleCnt="6">
        <dgm:presLayoutVars>
          <dgm:bulletEnabled val="1"/>
        </dgm:presLayoutVars>
      </dgm:prSet>
      <dgm:spPr/>
      <dgm:t>
        <a:bodyPr/>
        <a:lstStyle/>
        <a:p>
          <a:endParaRPr lang="en-US"/>
        </a:p>
      </dgm:t>
    </dgm:pt>
    <dgm:pt modelId="{FC02C762-ED42-48D8-8B02-225B8500CF3D}" type="pres">
      <dgm:prSet presAssocID="{521DEC40-2F97-445C-808A-FCF26B4CE021}" presName="childTextBox" presStyleLbl="fgAccFollowNode1" presStyleIdx="1" presStyleCnt="6">
        <dgm:presLayoutVars>
          <dgm:bulletEnabled val="1"/>
        </dgm:presLayoutVars>
      </dgm:prSet>
      <dgm:spPr/>
      <dgm:t>
        <a:bodyPr/>
        <a:lstStyle/>
        <a:p>
          <a:endParaRPr lang="en-US"/>
        </a:p>
      </dgm:t>
    </dgm:pt>
    <dgm:pt modelId="{D230DD5E-16AC-4A8B-A906-D55741BE1EFB}" type="pres">
      <dgm:prSet presAssocID="{BAF72EAA-8347-4394-A695-D7330011A0A9}" presName="childTextBox" presStyleLbl="fgAccFollowNode1" presStyleIdx="2" presStyleCnt="6">
        <dgm:presLayoutVars>
          <dgm:bulletEnabled val="1"/>
        </dgm:presLayoutVars>
      </dgm:prSet>
      <dgm:spPr/>
      <dgm:t>
        <a:bodyPr/>
        <a:lstStyle/>
        <a:p>
          <a:endParaRPr lang="en-US"/>
        </a:p>
      </dgm:t>
    </dgm:pt>
    <dgm:pt modelId="{0F5CA434-D768-4DA9-858D-FCF18CB33602}" type="pres">
      <dgm:prSet presAssocID="{DE9BB6E6-D76C-4074-AF35-401EF75BFCDA}" presName="sp" presStyleCnt="0"/>
      <dgm:spPr/>
    </dgm:pt>
    <dgm:pt modelId="{2A372E53-5BD6-462F-94A2-BA34EA812F5A}" type="pres">
      <dgm:prSet presAssocID="{0F090CC1-AB1F-4A63-98E4-A04582621247}" presName="arrowAndChildren" presStyleCnt="0"/>
      <dgm:spPr/>
    </dgm:pt>
    <dgm:pt modelId="{10B76A27-C675-406D-BECC-97A73CD13F99}" type="pres">
      <dgm:prSet presAssocID="{0F090CC1-AB1F-4A63-98E4-A04582621247}" presName="parentTextArrow" presStyleLbl="node1" presStyleIdx="0" presStyleCnt="2"/>
      <dgm:spPr/>
      <dgm:t>
        <a:bodyPr/>
        <a:lstStyle/>
        <a:p>
          <a:endParaRPr lang="en-US"/>
        </a:p>
      </dgm:t>
    </dgm:pt>
    <dgm:pt modelId="{94437D88-DF4D-4494-8B30-CF8B52650718}" type="pres">
      <dgm:prSet presAssocID="{0F090CC1-AB1F-4A63-98E4-A04582621247}" presName="arrow" presStyleLbl="node1" presStyleIdx="1" presStyleCnt="2"/>
      <dgm:spPr/>
      <dgm:t>
        <a:bodyPr/>
        <a:lstStyle/>
        <a:p>
          <a:endParaRPr lang="en-US"/>
        </a:p>
      </dgm:t>
    </dgm:pt>
    <dgm:pt modelId="{FF701742-360B-4E7C-92FF-8F67A1415BFB}" type="pres">
      <dgm:prSet presAssocID="{0F090CC1-AB1F-4A63-98E4-A04582621247}" presName="descendantArrow" presStyleCnt="0"/>
      <dgm:spPr/>
    </dgm:pt>
    <dgm:pt modelId="{47AD4595-1E72-4F52-9C4B-7B0D018DE0B4}" type="pres">
      <dgm:prSet presAssocID="{8DFB25C1-8E1C-468C-A88C-63DD1C7834C5}" presName="childTextArrow" presStyleLbl="fgAccFollowNode1" presStyleIdx="3" presStyleCnt="6">
        <dgm:presLayoutVars>
          <dgm:bulletEnabled val="1"/>
        </dgm:presLayoutVars>
      </dgm:prSet>
      <dgm:spPr/>
      <dgm:t>
        <a:bodyPr/>
        <a:lstStyle/>
        <a:p>
          <a:endParaRPr lang="en-US"/>
        </a:p>
      </dgm:t>
    </dgm:pt>
    <dgm:pt modelId="{A32E17AB-A073-4693-8763-14F7D232DC44}" type="pres">
      <dgm:prSet presAssocID="{D1673916-D4E8-4805-B5F5-4D4D7F859B04}" presName="childTextArrow" presStyleLbl="fgAccFollowNode1" presStyleIdx="4" presStyleCnt="6">
        <dgm:presLayoutVars>
          <dgm:bulletEnabled val="1"/>
        </dgm:presLayoutVars>
      </dgm:prSet>
      <dgm:spPr/>
      <dgm:t>
        <a:bodyPr/>
        <a:lstStyle/>
        <a:p>
          <a:endParaRPr lang="en-US"/>
        </a:p>
      </dgm:t>
    </dgm:pt>
    <dgm:pt modelId="{5C4F41DF-12DB-4AB4-B23D-D264A4F823F5}" type="pres">
      <dgm:prSet presAssocID="{7F6A83B7-9F00-4CE1-9F7E-3969FC87BF64}" presName="childTextArrow" presStyleLbl="fgAccFollowNode1" presStyleIdx="5" presStyleCnt="6">
        <dgm:presLayoutVars>
          <dgm:bulletEnabled val="1"/>
        </dgm:presLayoutVars>
      </dgm:prSet>
      <dgm:spPr/>
      <dgm:t>
        <a:bodyPr/>
        <a:lstStyle/>
        <a:p>
          <a:endParaRPr lang="en-US"/>
        </a:p>
      </dgm:t>
    </dgm:pt>
  </dgm:ptLst>
  <dgm:cxnLst>
    <dgm:cxn modelId="{C8ACA95C-E6FD-4BFC-BFBE-1127FEA7F8DD}" type="presOf" srcId="{521DEC40-2F97-445C-808A-FCF26B4CE021}" destId="{FC02C762-ED42-48D8-8B02-225B8500CF3D}" srcOrd="0" destOrd="0" presId="urn:microsoft.com/office/officeart/2005/8/layout/process4"/>
    <dgm:cxn modelId="{E1DBC0AE-3CBE-4627-973F-17EFE489728E}" srcId="{4DF33AD4-E041-46A8-B41B-218768019E76}" destId="{BAF72EAA-8347-4394-A695-D7330011A0A9}" srcOrd="2" destOrd="0" parTransId="{5FBCB3F0-4C82-4748-86C7-A72EAC1F160B}" sibTransId="{3F6DE6C4-66A4-48F1-B25B-AB37F48C0EB8}"/>
    <dgm:cxn modelId="{948A291E-6B1C-49CD-A49D-C44DC9818CB5}" type="presOf" srcId="{D1673916-D4E8-4805-B5F5-4D4D7F859B04}" destId="{A32E17AB-A073-4693-8763-14F7D232DC44}" srcOrd="0" destOrd="0" presId="urn:microsoft.com/office/officeart/2005/8/layout/process4"/>
    <dgm:cxn modelId="{C45E4F55-2E00-4AEE-BBBF-3663BB5BB96E}" type="presOf" srcId="{4DF33AD4-E041-46A8-B41B-218768019E76}" destId="{3B80D737-40F4-4AAC-A387-13DB88C9D17B}" srcOrd="0" destOrd="0" presId="urn:microsoft.com/office/officeart/2005/8/layout/process4"/>
    <dgm:cxn modelId="{0D3348A7-96A8-40F6-9560-FEE8F9765158}" type="presOf" srcId="{0F090CC1-AB1F-4A63-98E4-A04582621247}" destId="{94437D88-DF4D-4494-8B30-CF8B52650718}" srcOrd="1" destOrd="0" presId="urn:microsoft.com/office/officeart/2005/8/layout/process4"/>
    <dgm:cxn modelId="{C00CE1F9-ABC1-499F-AB86-0BE1BFD66DF7}" srcId="{4DF33AD4-E041-46A8-B41B-218768019E76}" destId="{521DEC40-2F97-445C-808A-FCF26B4CE021}" srcOrd="1" destOrd="0" parTransId="{B8824C53-EFF7-496D-B7FE-49EBC3C79020}" sibTransId="{CD3CEA7D-EA77-4EA5-949F-022EEEA583F8}"/>
    <dgm:cxn modelId="{E8CBF19D-0E12-4C50-AB91-E3FD1260BAC3}" srcId="{0F090CC1-AB1F-4A63-98E4-A04582621247}" destId="{8DFB25C1-8E1C-468C-A88C-63DD1C7834C5}" srcOrd="0" destOrd="0" parTransId="{38F40A52-8D66-47CD-8F24-96CAEF049AF3}" sibTransId="{34CCD100-96EB-4DA0-9231-BBE02162A414}"/>
    <dgm:cxn modelId="{407B0D06-D5DF-4856-9635-3E33AB9155C4}" type="presOf" srcId="{BAF72EAA-8347-4394-A695-D7330011A0A9}" destId="{D230DD5E-16AC-4A8B-A906-D55741BE1EFB}" srcOrd="0" destOrd="0" presId="urn:microsoft.com/office/officeart/2005/8/layout/process4"/>
    <dgm:cxn modelId="{175CD299-7359-43CC-B3A2-3AB4C1430490}" type="presOf" srcId="{4DF33AD4-E041-46A8-B41B-218768019E76}" destId="{36DA531F-4BB0-4829-AB86-0633336FE942}" srcOrd="1" destOrd="0" presId="urn:microsoft.com/office/officeart/2005/8/layout/process4"/>
    <dgm:cxn modelId="{B53FAA17-8939-4A77-AB6A-CE735694CD58}" srcId="{855C1448-2979-409F-953E-CB9EA0950F5A}" destId="{4DF33AD4-E041-46A8-B41B-218768019E76}" srcOrd="1" destOrd="0" parTransId="{43A4ABCB-8732-4AC2-AB32-CD1F3D0E863B}" sibTransId="{6DA5D3B3-ADE5-414B-859D-A7C5E2DB3CDB}"/>
    <dgm:cxn modelId="{0CEAAC7B-8243-4E56-9FEC-D3168FDC625A}" type="presOf" srcId="{3502D223-A3BC-48DF-B2C1-E918C3C9F7E7}" destId="{D897A929-C16D-44F3-ACCC-B1B657643199}" srcOrd="0" destOrd="0" presId="urn:microsoft.com/office/officeart/2005/8/layout/process4"/>
    <dgm:cxn modelId="{8A9281F4-0431-4980-9A10-44E066AFF825}" srcId="{4DF33AD4-E041-46A8-B41B-218768019E76}" destId="{3502D223-A3BC-48DF-B2C1-E918C3C9F7E7}" srcOrd="0" destOrd="0" parTransId="{E19E53AB-42C7-42F3-80A1-473904A20346}" sibTransId="{0D6A0735-1DFD-4AE6-B7E1-FCA85A80011E}"/>
    <dgm:cxn modelId="{0F9EAA6F-017E-4FEE-9800-E232639A2B61}" type="presOf" srcId="{855C1448-2979-409F-953E-CB9EA0950F5A}" destId="{5A078D1E-7949-41CB-ACD1-8FF3216806EA}" srcOrd="0" destOrd="0" presId="urn:microsoft.com/office/officeart/2005/8/layout/process4"/>
    <dgm:cxn modelId="{EF87E6EC-76B7-4B35-ADCB-C4F9EA6C6F24}" type="presOf" srcId="{0F090CC1-AB1F-4A63-98E4-A04582621247}" destId="{10B76A27-C675-406D-BECC-97A73CD13F99}" srcOrd="0" destOrd="0" presId="urn:microsoft.com/office/officeart/2005/8/layout/process4"/>
    <dgm:cxn modelId="{5E5AD044-1FE7-4918-8E77-0CAF3ED39916}" type="presOf" srcId="{7F6A83B7-9F00-4CE1-9F7E-3969FC87BF64}" destId="{5C4F41DF-12DB-4AB4-B23D-D264A4F823F5}" srcOrd="0" destOrd="0" presId="urn:microsoft.com/office/officeart/2005/8/layout/process4"/>
    <dgm:cxn modelId="{7A1D6DEA-D36F-4DAD-AA36-8028EAE50B1F}" srcId="{0F090CC1-AB1F-4A63-98E4-A04582621247}" destId="{D1673916-D4E8-4805-B5F5-4D4D7F859B04}" srcOrd="1" destOrd="0" parTransId="{EA423C74-6494-4001-A48D-B222D06FC52A}" sibTransId="{6E2D403B-2A35-4CBB-ADD5-D57EF0EBD772}"/>
    <dgm:cxn modelId="{FE1D2B64-19E6-41D1-8C99-71B8A2042645}" type="presOf" srcId="{8DFB25C1-8E1C-468C-A88C-63DD1C7834C5}" destId="{47AD4595-1E72-4F52-9C4B-7B0D018DE0B4}" srcOrd="0" destOrd="0" presId="urn:microsoft.com/office/officeart/2005/8/layout/process4"/>
    <dgm:cxn modelId="{B5F8C586-B9D9-48B4-957A-2A58605873D3}" srcId="{855C1448-2979-409F-953E-CB9EA0950F5A}" destId="{0F090CC1-AB1F-4A63-98E4-A04582621247}" srcOrd="0" destOrd="0" parTransId="{6D95C731-106F-40E8-9B2B-AE1413F57FB0}" sibTransId="{DE9BB6E6-D76C-4074-AF35-401EF75BFCDA}"/>
    <dgm:cxn modelId="{1D35243C-C9AD-4066-8CA4-55793D1C0484}" srcId="{0F090CC1-AB1F-4A63-98E4-A04582621247}" destId="{7F6A83B7-9F00-4CE1-9F7E-3969FC87BF64}" srcOrd="2" destOrd="0" parTransId="{9B27741B-3D77-4421-8AA4-4B4D1A7ACDDD}" sibTransId="{51245AD3-6B65-4FFF-86E4-D6410112E8A6}"/>
    <dgm:cxn modelId="{E1DC405D-316D-4EFF-B843-CA23024530F1}" type="presParOf" srcId="{5A078D1E-7949-41CB-ACD1-8FF3216806EA}" destId="{CFCCF548-AA82-4052-98FF-BF616B262B13}" srcOrd="0" destOrd="0" presId="urn:microsoft.com/office/officeart/2005/8/layout/process4"/>
    <dgm:cxn modelId="{698E3DB6-7B65-40E3-9D6A-096DBB72FB96}" type="presParOf" srcId="{CFCCF548-AA82-4052-98FF-BF616B262B13}" destId="{3B80D737-40F4-4AAC-A387-13DB88C9D17B}" srcOrd="0" destOrd="0" presId="urn:microsoft.com/office/officeart/2005/8/layout/process4"/>
    <dgm:cxn modelId="{BE9BC253-C285-4C84-AA01-F142B34EE1EA}" type="presParOf" srcId="{CFCCF548-AA82-4052-98FF-BF616B262B13}" destId="{36DA531F-4BB0-4829-AB86-0633336FE942}" srcOrd="1" destOrd="0" presId="urn:microsoft.com/office/officeart/2005/8/layout/process4"/>
    <dgm:cxn modelId="{2217BF08-5BE9-4327-A41C-F32CD6D77B87}" type="presParOf" srcId="{CFCCF548-AA82-4052-98FF-BF616B262B13}" destId="{8C8C339E-8136-4022-A3DA-4FB46A83263D}" srcOrd="2" destOrd="0" presId="urn:microsoft.com/office/officeart/2005/8/layout/process4"/>
    <dgm:cxn modelId="{10AE8904-1ABD-44A8-A18A-E8A90F5E97E5}" type="presParOf" srcId="{8C8C339E-8136-4022-A3DA-4FB46A83263D}" destId="{D897A929-C16D-44F3-ACCC-B1B657643199}" srcOrd="0" destOrd="0" presId="urn:microsoft.com/office/officeart/2005/8/layout/process4"/>
    <dgm:cxn modelId="{C3B580F0-501D-4F59-B197-86DDDFABA2E8}" type="presParOf" srcId="{8C8C339E-8136-4022-A3DA-4FB46A83263D}" destId="{FC02C762-ED42-48D8-8B02-225B8500CF3D}" srcOrd="1" destOrd="0" presId="urn:microsoft.com/office/officeart/2005/8/layout/process4"/>
    <dgm:cxn modelId="{58115FEB-8704-47C4-92DA-6A756F7B1813}" type="presParOf" srcId="{8C8C339E-8136-4022-A3DA-4FB46A83263D}" destId="{D230DD5E-16AC-4A8B-A906-D55741BE1EFB}" srcOrd="2" destOrd="0" presId="urn:microsoft.com/office/officeart/2005/8/layout/process4"/>
    <dgm:cxn modelId="{1C733B53-7E81-4E74-A743-0DCF00671F18}" type="presParOf" srcId="{5A078D1E-7949-41CB-ACD1-8FF3216806EA}" destId="{0F5CA434-D768-4DA9-858D-FCF18CB33602}" srcOrd="1" destOrd="0" presId="urn:microsoft.com/office/officeart/2005/8/layout/process4"/>
    <dgm:cxn modelId="{F96C53F1-BBEB-42C1-88A8-DA92956EB7F4}" type="presParOf" srcId="{5A078D1E-7949-41CB-ACD1-8FF3216806EA}" destId="{2A372E53-5BD6-462F-94A2-BA34EA812F5A}" srcOrd="2" destOrd="0" presId="urn:microsoft.com/office/officeart/2005/8/layout/process4"/>
    <dgm:cxn modelId="{BB4EDDB2-1841-4875-9A1F-4AB967953C5D}" type="presParOf" srcId="{2A372E53-5BD6-462F-94A2-BA34EA812F5A}" destId="{10B76A27-C675-406D-BECC-97A73CD13F99}" srcOrd="0" destOrd="0" presId="urn:microsoft.com/office/officeart/2005/8/layout/process4"/>
    <dgm:cxn modelId="{7B4EE1D8-E32E-4CAC-881C-A5D32153AC96}" type="presParOf" srcId="{2A372E53-5BD6-462F-94A2-BA34EA812F5A}" destId="{94437D88-DF4D-4494-8B30-CF8B52650718}" srcOrd="1" destOrd="0" presId="urn:microsoft.com/office/officeart/2005/8/layout/process4"/>
    <dgm:cxn modelId="{BA175175-39FD-4C5D-BE45-138E51135EBC}" type="presParOf" srcId="{2A372E53-5BD6-462F-94A2-BA34EA812F5A}" destId="{FF701742-360B-4E7C-92FF-8F67A1415BFB}" srcOrd="2" destOrd="0" presId="urn:microsoft.com/office/officeart/2005/8/layout/process4"/>
    <dgm:cxn modelId="{AA148BA8-61AC-4E3B-B981-8CDF080F218B}" type="presParOf" srcId="{FF701742-360B-4E7C-92FF-8F67A1415BFB}" destId="{47AD4595-1E72-4F52-9C4B-7B0D018DE0B4}" srcOrd="0" destOrd="0" presId="urn:microsoft.com/office/officeart/2005/8/layout/process4"/>
    <dgm:cxn modelId="{84A4BD00-9F10-4216-8323-3A8FE21DC072}" type="presParOf" srcId="{FF701742-360B-4E7C-92FF-8F67A1415BFB}" destId="{A32E17AB-A073-4693-8763-14F7D232DC44}" srcOrd="1" destOrd="0" presId="urn:microsoft.com/office/officeart/2005/8/layout/process4"/>
    <dgm:cxn modelId="{46E49A17-B3C8-4B3C-B119-3038B36D645C}" type="presParOf" srcId="{FF701742-360B-4E7C-92FF-8F67A1415BFB}" destId="{5C4F41DF-12DB-4AB4-B23D-D264A4F823F5}" srcOrd="2"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30898-A5ED-4B86-A27A-C5905083D65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BDAEC5D9-75FD-43BF-8D42-04883EC61FB8}">
      <dgm:prSet phldrT="[Text]"/>
      <dgm:spPr/>
      <dgm:t>
        <a:bodyPr/>
        <a:lstStyle/>
        <a:p>
          <a:r>
            <a:rPr lang="id-ID" dirty="0" smtClean="0"/>
            <a:t>Memiliki kepekaan terhadap trend perkembangan bisnis infokom , profesi serta peluang industri Informatika dan Komputer di masa kini dan akan datang dalam rangka meningkatkan kesejahteraan masyarakat melalui karya-karya inovatif di bidang Informatika dan Komputer</a:t>
          </a:r>
          <a:endParaRPr lang="en-US" dirty="0"/>
        </a:p>
      </dgm:t>
    </dgm:pt>
    <dgm:pt modelId="{1480930D-C7C2-4486-9988-5984B3C66021}" type="parTrans" cxnId="{1DF488A3-00E7-450D-AA46-8762E51654D3}">
      <dgm:prSet/>
      <dgm:spPr/>
      <dgm:t>
        <a:bodyPr/>
        <a:lstStyle/>
        <a:p>
          <a:endParaRPr lang="en-US"/>
        </a:p>
      </dgm:t>
    </dgm:pt>
    <dgm:pt modelId="{774B95AC-6B58-4B7D-97E8-1C6BCCDA98F1}" type="sibTrans" cxnId="{1DF488A3-00E7-450D-AA46-8762E51654D3}">
      <dgm:prSet/>
      <dgm:spPr/>
      <dgm:t>
        <a:bodyPr/>
        <a:lstStyle/>
        <a:p>
          <a:endParaRPr lang="en-US"/>
        </a:p>
      </dgm:t>
    </dgm:pt>
    <dgm:pt modelId="{9F73902A-7D18-419F-A094-F2C009E86D65}">
      <dgm:prSet phldrT="[Text]"/>
      <dgm:spPr/>
      <dgm:t>
        <a:bodyPr/>
        <a:lstStyle/>
        <a:p>
          <a:r>
            <a:rPr lang="id-ID" dirty="0" smtClean="0"/>
            <a:t>Memiliki sikap profesional dalam melaksanakan pekerjaan serta memahami dan mematuhi segala bentuk aturan, norma dan hukum yang berlaku terkait dengan bidang pekerjaan</a:t>
          </a:r>
          <a:endParaRPr lang="en-US" dirty="0"/>
        </a:p>
      </dgm:t>
    </dgm:pt>
    <dgm:pt modelId="{855369F4-CFFC-4964-8C3D-EE5CF51CAFA0}" type="parTrans" cxnId="{912255C2-C908-4496-B60F-7ADA09DF7CCA}">
      <dgm:prSet/>
      <dgm:spPr/>
      <dgm:t>
        <a:bodyPr/>
        <a:lstStyle/>
        <a:p>
          <a:endParaRPr lang="en-US"/>
        </a:p>
      </dgm:t>
    </dgm:pt>
    <dgm:pt modelId="{8D87CEBF-E936-4CC4-BA76-059B00D1ABA6}" type="sibTrans" cxnId="{912255C2-C908-4496-B60F-7ADA09DF7CCA}">
      <dgm:prSet/>
      <dgm:spPr/>
      <dgm:t>
        <a:bodyPr/>
        <a:lstStyle/>
        <a:p>
          <a:endParaRPr lang="en-US"/>
        </a:p>
      </dgm:t>
    </dgm:pt>
    <dgm:pt modelId="{2DA59D32-0E0A-4B38-8F4E-E4CE96A619A6}" type="pres">
      <dgm:prSet presAssocID="{BA530898-A5ED-4B86-A27A-C5905083D65B}" presName="linear" presStyleCnt="0">
        <dgm:presLayoutVars>
          <dgm:dir/>
          <dgm:resizeHandles val="exact"/>
        </dgm:presLayoutVars>
      </dgm:prSet>
      <dgm:spPr/>
      <dgm:t>
        <a:bodyPr/>
        <a:lstStyle/>
        <a:p>
          <a:endParaRPr lang="en-US"/>
        </a:p>
      </dgm:t>
    </dgm:pt>
    <dgm:pt modelId="{E43F39D1-6133-424A-9F74-104BA1C37EC3}" type="pres">
      <dgm:prSet presAssocID="{BDAEC5D9-75FD-43BF-8D42-04883EC61FB8}" presName="comp" presStyleCnt="0"/>
      <dgm:spPr/>
    </dgm:pt>
    <dgm:pt modelId="{D9ABB279-3A07-4271-B8F0-4246D0D5909D}" type="pres">
      <dgm:prSet presAssocID="{BDAEC5D9-75FD-43BF-8D42-04883EC61FB8}" presName="box" presStyleLbl="node1" presStyleIdx="0" presStyleCnt="2"/>
      <dgm:spPr/>
      <dgm:t>
        <a:bodyPr/>
        <a:lstStyle/>
        <a:p>
          <a:endParaRPr lang="en-US"/>
        </a:p>
      </dgm:t>
    </dgm:pt>
    <dgm:pt modelId="{B24D74AD-7EF8-43EA-8C71-31926FBD0C04}" type="pres">
      <dgm:prSet presAssocID="{BDAEC5D9-75FD-43BF-8D42-04883EC61FB8}"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D880825E-D00B-4123-869C-6873C696DFF0}" type="pres">
      <dgm:prSet presAssocID="{BDAEC5D9-75FD-43BF-8D42-04883EC61FB8}" presName="text" presStyleLbl="node1" presStyleIdx="0" presStyleCnt="2">
        <dgm:presLayoutVars>
          <dgm:bulletEnabled val="1"/>
        </dgm:presLayoutVars>
      </dgm:prSet>
      <dgm:spPr/>
      <dgm:t>
        <a:bodyPr/>
        <a:lstStyle/>
        <a:p>
          <a:endParaRPr lang="en-US"/>
        </a:p>
      </dgm:t>
    </dgm:pt>
    <dgm:pt modelId="{FD10ECA3-D29F-4B37-9A15-6F2F6EBEBCAE}" type="pres">
      <dgm:prSet presAssocID="{774B95AC-6B58-4B7D-97E8-1C6BCCDA98F1}" presName="spacer" presStyleCnt="0"/>
      <dgm:spPr/>
    </dgm:pt>
    <dgm:pt modelId="{EE9C1171-D766-4A5C-9079-7C016E44DFD4}" type="pres">
      <dgm:prSet presAssocID="{9F73902A-7D18-419F-A094-F2C009E86D65}" presName="comp" presStyleCnt="0"/>
      <dgm:spPr/>
    </dgm:pt>
    <dgm:pt modelId="{409FB792-2076-48D2-AD94-D255E94E6BF3}" type="pres">
      <dgm:prSet presAssocID="{9F73902A-7D18-419F-A094-F2C009E86D65}" presName="box" presStyleLbl="node1" presStyleIdx="1" presStyleCnt="2"/>
      <dgm:spPr/>
      <dgm:t>
        <a:bodyPr/>
        <a:lstStyle/>
        <a:p>
          <a:endParaRPr lang="en-US"/>
        </a:p>
      </dgm:t>
    </dgm:pt>
    <dgm:pt modelId="{E0559680-1325-40C0-A63F-5F0A3AFE1F1B}" type="pres">
      <dgm:prSet presAssocID="{9F73902A-7D18-419F-A094-F2C009E86D65}"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F05099F9-234A-4F35-89B4-FDDDE4555724}" type="pres">
      <dgm:prSet presAssocID="{9F73902A-7D18-419F-A094-F2C009E86D65}" presName="text" presStyleLbl="node1" presStyleIdx="1" presStyleCnt="2">
        <dgm:presLayoutVars>
          <dgm:bulletEnabled val="1"/>
        </dgm:presLayoutVars>
      </dgm:prSet>
      <dgm:spPr/>
      <dgm:t>
        <a:bodyPr/>
        <a:lstStyle/>
        <a:p>
          <a:endParaRPr lang="en-US"/>
        </a:p>
      </dgm:t>
    </dgm:pt>
  </dgm:ptLst>
  <dgm:cxnLst>
    <dgm:cxn modelId="{912255C2-C908-4496-B60F-7ADA09DF7CCA}" srcId="{BA530898-A5ED-4B86-A27A-C5905083D65B}" destId="{9F73902A-7D18-419F-A094-F2C009E86D65}" srcOrd="1" destOrd="0" parTransId="{855369F4-CFFC-4964-8C3D-EE5CF51CAFA0}" sibTransId="{8D87CEBF-E936-4CC4-BA76-059B00D1ABA6}"/>
    <dgm:cxn modelId="{0C967829-030D-4C60-A57C-62DA94774C76}" type="presOf" srcId="{9F73902A-7D18-419F-A094-F2C009E86D65}" destId="{409FB792-2076-48D2-AD94-D255E94E6BF3}" srcOrd="0" destOrd="0" presId="urn:microsoft.com/office/officeart/2005/8/layout/vList4"/>
    <dgm:cxn modelId="{2E00C665-5B6B-496F-B259-2B42F27F3222}" type="presOf" srcId="{9F73902A-7D18-419F-A094-F2C009E86D65}" destId="{F05099F9-234A-4F35-89B4-FDDDE4555724}" srcOrd="1" destOrd="0" presId="urn:microsoft.com/office/officeart/2005/8/layout/vList4"/>
    <dgm:cxn modelId="{739C4B96-B7FE-4CCA-AF2F-021FBE2929C3}" type="presOf" srcId="{BA530898-A5ED-4B86-A27A-C5905083D65B}" destId="{2DA59D32-0E0A-4B38-8F4E-E4CE96A619A6}" srcOrd="0" destOrd="0" presId="urn:microsoft.com/office/officeart/2005/8/layout/vList4"/>
    <dgm:cxn modelId="{1DF488A3-00E7-450D-AA46-8762E51654D3}" srcId="{BA530898-A5ED-4B86-A27A-C5905083D65B}" destId="{BDAEC5D9-75FD-43BF-8D42-04883EC61FB8}" srcOrd="0" destOrd="0" parTransId="{1480930D-C7C2-4486-9988-5984B3C66021}" sibTransId="{774B95AC-6B58-4B7D-97E8-1C6BCCDA98F1}"/>
    <dgm:cxn modelId="{7028F4B1-9D14-46F2-AFD2-6BEEDD0BB942}" type="presOf" srcId="{BDAEC5D9-75FD-43BF-8D42-04883EC61FB8}" destId="{D9ABB279-3A07-4271-B8F0-4246D0D5909D}" srcOrd="0" destOrd="0" presId="urn:microsoft.com/office/officeart/2005/8/layout/vList4"/>
    <dgm:cxn modelId="{284F97BF-7484-496D-8FA6-2A67EAEC3DA3}" type="presOf" srcId="{BDAEC5D9-75FD-43BF-8D42-04883EC61FB8}" destId="{D880825E-D00B-4123-869C-6873C696DFF0}" srcOrd="1" destOrd="0" presId="urn:microsoft.com/office/officeart/2005/8/layout/vList4"/>
    <dgm:cxn modelId="{811F9156-C6DA-41AD-8A93-C2A70DC97EAE}" type="presParOf" srcId="{2DA59D32-0E0A-4B38-8F4E-E4CE96A619A6}" destId="{E43F39D1-6133-424A-9F74-104BA1C37EC3}" srcOrd="0" destOrd="0" presId="urn:microsoft.com/office/officeart/2005/8/layout/vList4"/>
    <dgm:cxn modelId="{F9643DB1-FD87-4D2F-BF16-4059740BFABD}" type="presParOf" srcId="{E43F39D1-6133-424A-9F74-104BA1C37EC3}" destId="{D9ABB279-3A07-4271-B8F0-4246D0D5909D}" srcOrd="0" destOrd="0" presId="urn:microsoft.com/office/officeart/2005/8/layout/vList4"/>
    <dgm:cxn modelId="{EC3AEE71-FE1C-421C-8C17-0010AFDE1A4C}" type="presParOf" srcId="{E43F39D1-6133-424A-9F74-104BA1C37EC3}" destId="{B24D74AD-7EF8-43EA-8C71-31926FBD0C04}" srcOrd="1" destOrd="0" presId="urn:microsoft.com/office/officeart/2005/8/layout/vList4"/>
    <dgm:cxn modelId="{4F46126B-5A52-4710-99E7-6D9314878092}" type="presParOf" srcId="{E43F39D1-6133-424A-9F74-104BA1C37EC3}" destId="{D880825E-D00B-4123-869C-6873C696DFF0}" srcOrd="2" destOrd="0" presId="urn:microsoft.com/office/officeart/2005/8/layout/vList4"/>
    <dgm:cxn modelId="{48428AF9-56BD-4B33-85B7-D37FA51C6AB9}" type="presParOf" srcId="{2DA59D32-0E0A-4B38-8F4E-E4CE96A619A6}" destId="{FD10ECA3-D29F-4B37-9A15-6F2F6EBEBCAE}" srcOrd="1" destOrd="0" presId="urn:microsoft.com/office/officeart/2005/8/layout/vList4"/>
    <dgm:cxn modelId="{A0C9703D-01EB-4A4C-85E5-D190FACF6862}" type="presParOf" srcId="{2DA59D32-0E0A-4B38-8F4E-E4CE96A619A6}" destId="{EE9C1171-D766-4A5C-9079-7C016E44DFD4}" srcOrd="2" destOrd="0" presId="urn:microsoft.com/office/officeart/2005/8/layout/vList4"/>
    <dgm:cxn modelId="{1D45AED8-DE5D-4084-951B-53C9CF9EACEE}" type="presParOf" srcId="{EE9C1171-D766-4A5C-9079-7C016E44DFD4}" destId="{409FB792-2076-48D2-AD94-D255E94E6BF3}" srcOrd="0" destOrd="0" presId="urn:microsoft.com/office/officeart/2005/8/layout/vList4"/>
    <dgm:cxn modelId="{3075EE3D-E12E-4D11-B1DA-2FA2AF2763B3}" type="presParOf" srcId="{EE9C1171-D766-4A5C-9079-7C016E44DFD4}" destId="{E0559680-1325-40C0-A63F-5F0A3AFE1F1B}" srcOrd="1" destOrd="0" presId="urn:microsoft.com/office/officeart/2005/8/layout/vList4"/>
    <dgm:cxn modelId="{4FECAEFE-EF73-4C27-B5C6-865A2D6755EA}" type="presParOf" srcId="{EE9C1171-D766-4A5C-9079-7C016E44DFD4}" destId="{F05099F9-234A-4F35-89B4-FDDDE455572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74DAB-8345-43EF-9F5D-4A82751CCF7E}" type="doc">
      <dgm:prSet loTypeId="urn:microsoft.com/office/officeart/2005/8/layout/venn1" loCatId="relationship" qsTypeId="urn:microsoft.com/office/officeart/2005/8/quickstyle/simple1" qsCatId="simple" csTypeId="urn:microsoft.com/office/officeart/2005/8/colors/colorful2" csCatId="colorful" phldr="1"/>
      <dgm:spPr/>
    </dgm:pt>
    <dgm:pt modelId="{E83E2DCE-B93E-466C-B755-80EE72527F40}">
      <dgm:prSet phldrT="[Text]"/>
      <dgm:spPr/>
      <dgm:t>
        <a:bodyPr/>
        <a:lstStyle/>
        <a:p>
          <a:r>
            <a:rPr lang="id-ID" dirty="0" smtClean="0"/>
            <a:t>Knowledge, information</a:t>
          </a:r>
          <a:endParaRPr lang="en-US" dirty="0"/>
        </a:p>
      </dgm:t>
    </dgm:pt>
    <dgm:pt modelId="{2D6EBAFD-957C-4C97-801B-127CD64D2E2F}" type="parTrans" cxnId="{D24E0EA4-62DA-4C46-A2D5-AD2E2FC9013F}">
      <dgm:prSet/>
      <dgm:spPr/>
      <dgm:t>
        <a:bodyPr/>
        <a:lstStyle/>
        <a:p>
          <a:endParaRPr lang="en-US"/>
        </a:p>
      </dgm:t>
    </dgm:pt>
    <dgm:pt modelId="{73102231-EFBC-43FC-B3E2-309978BAF84C}" type="sibTrans" cxnId="{D24E0EA4-62DA-4C46-A2D5-AD2E2FC9013F}">
      <dgm:prSet/>
      <dgm:spPr/>
      <dgm:t>
        <a:bodyPr/>
        <a:lstStyle/>
        <a:p>
          <a:endParaRPr lang="en-US"/>
        </a:p>
      </dgm:t>
    </dgm:pt>
    <dgm:pt modelId="{832643FA-C2DF-46DC-A54C-AD22E2269539}">
      <dgm:prSet phldrT="[Text]"/>
      <dgm:spPr/>
      <dgm:t>
        <a:bodyPr/>
        <a:lstStyle/>
        <a:p>
          <a:r>
            <a:rPr lang="id-ID" dirty="0" smtClean="0"/>
            <a:t>Kreatif</a:t>
          </a:r>
          <a:endParaRPr lang="en-US" dirty="0"/>
        </a:p>
      </dgm:t>
    </dgm:pt>
    <dgm:pt modelId="{1298209C-6954-44C7-8E05-77EB97EA60B9}" type="parTrans" cxnId="{55839021-45DC-4B16-8970-DA9F1C02EA35}">
      <dgm:prSet/>
      <dgm:spPr/>
      <dgm:t>
        <a:bodyPr/>
        <a:lstStyle/>
        <a:p>
          <a:endParaRPr lang="en-US"/>
        </a:p>
      </dgm:t>
    </dgm:pt>
    <dgm:pt modelId="{151F75DE-C9BA-43F3-916C-ABD619BF814A}" type="sibTrans" cxnId="{55839021-45DC-4B16-8970-DA9F1C02EA35}">
      <dgm:prSet/>
      <dgm:spPr/>
      <dgm:t>
        <a:bodyPr/>
        <a:lstStyle/>
        <a:p>
          <a:endParaRPr lang="en-US"/>
        </a:p>
      </dgm:t>
    </dgm:pt>
    <dgm:pt modelId="{E739D11D-D9DD-4913-9427-D8EF8913642F}">
      <dgm:prSet phldrT="[Text]"/>
      <dgm:spPr/>
      <dgm:t>
        <a:bodyPr/>
        <a:lstStyle/>
        <a:p>
          <a:r>
            <a:rPr lang="id-ID" dirty="0" smtClean="0"/>
            <a:t>Etika</a:t>
          </a:r>
          <a:endParaRPr lang="en-US" dirty="0"/>
        </a:p>
      </dgm:t>
    </dgm:pt>
    <dgm:pt modelId="{080532AE-C1AC-43DB-8311-42377EFE53AF}" type="parTrans" cxnId="{8D270505-103A-47AA-B8FD-EE846EDB73E7}">
      <dgm:prSet/>
      <dgm:spPr/>
      <dgm:t>
        <a:bodyPr/>
        <a:lstStyle/>
        <a:p>
          <a:endParaRPr lang="en-US"/>
        </a:p>
      </dgm:t>
    </dgm:pt>
    <dgm:pt modelId="{F105F4B9-DC27-430F-A7F0-55E843C80E54}" type="sibTrans" cxnId="{8D270505-103A-47AA-B8FD-EE846EDB73E7}">
      <dgm:prSet/>
      <dgm:spPr/>
      <dgm:t>
        <a:bodyPr/>
        <a:lstStyle/>
        <a:p>
          <a:endParaRPr lang="en-US"/>
        </a:p>
      </dgm:t>
    </dgm:pt>
    <dgm:pt modelId="{99770BA3-DC05-4FE4-AFF3-6599DBDA8C61}" type="pres">
      <dgm:prSet presAssocID="{24274DAB-8345-43EF-9F5D-4A82751CCF7E}" presName="compositeShape" presStyleCnt="0">
        <dgm:presLayoutVars>
          <dgm:chMax val="7"/>
          <dgm:dir/>
          <dgm:resizeHandles val="exact"/>
        </dgm:presLayoutVars>
      </dgm:prSet>
      <dgm:spPr/>
    </dgm:pt>
    <dgm:pt modelId="{9A816CC1-8A5E-49A5-9449-D2939968B3FC}" type="pres">
      <dgm:prSet presAssocID="{E83E2DCE-B93E-466C-B755-80EE72527F40}" presName="circ1" presStyleLbl="vennNode1" presStyleIdx="0" presStyleCnt="3"/>
      <dgm:spPr/>
      <dgm:t>
        <a:bodyPr/>
        <a:lstStyle/>
        <a:p>
          <a:endParaRPr lang="en-US"/>
        </a:p>
      </dgm:t>
    </dgm:pt>
    <dgm:pt modelId="{A6A432ED-AC91-409B-977F-401C375C7C30}" type="pres">
      <dgm:prSet presAssocID="{E83E2DCE-B93E-466C-B755-80EE72527F40}" presName="circ1Tx" presStyleLbl="revTx" presStyleIdx="0" presStyleCnt="0">
        <dgm:presLayoutVars>
          <dgm:chMax val="0"/>
          <dgm:chPref val="0"/>
          <dgm:bulletEnabled val="1"/>
        </dgm:presLayoutVars>
      </dgm:prSet>
      <dgm:spPr/>
      <dgm:t>
        <a:bodyPr/>
        <a:lstStyle/>
        <a:p>
          <a:endParaRPr lang="en-US"/>
        </a:p>
      </dgm:t>
    </dgm:pt>
    <dgm:pt modelId="{7F5173E4-ACA3-4E09-9C22-DC6DB273E971}" type="pres">
      <dgm:prSet presAssocID="{832643FA-C2DF-46DC-A54C-AD22E2269539}" presName="circ2" presStyleLbl="vennNode1" presStyleIdx="1" presStyleCnt="3"/>
      <dgm:spPr/>
      <dgm:t>
        <a:bodyPr/>
        <a:lstStyle/>
        <a:p>
          <a:endParaRPr lang="en-US"/>
        </a:p>
      </dgm:t>
    </dgm:pt>
    <dgm:pt modelId="{8E02882A-8FB0-4C01-8B9C-85A3C87EE976}" type="pres">
      <dgm:prSet presAssocID="{832643FA-C2DF-46DC-A54C-AD22E2269539}" presName="circ2Tx" presStyleLbl="revTx" presStyleIdx="0" presStyleCnt="0">
        <dgm:presLayoutVars>
          <dgm:chMax val="0"/>
          <dgm:chPref val="0"/>
          <dgm:bulletEnabled val="1"/>
        </dgm:presLayoutVars>
      </dgm:prSet>
      <dgm:spPr/>
      <dgm:t>
        <a:bodyPr/>
        <a:lstStyle/>
        <a:p>
          <a:endParaRPr lang="en-US"/>
        </a:p>
      </dgm:t>
    </dgm:pt>
    <dgm:pt modelId="{92B29D4F-2EC5-4564-96CA-AB8760DA03C3}" type="pres">
      <dgm:prSet presAssocID="{E739D11D-D9DD-4913-9427-D8EF8913642F}" presName="circ3" presStyleLbl="vennNode1" presStyleIdx="2" presStyleCnt="3"/>
      <dgm:spPr/>
      <dgm:t>
        <a:bodyPr/>
        <a:lstStyle/>
        <a:p>
          <a:endParaRPr lang="en-US"/>
        </a:p>
      </dgm:t>
    </dgm:pt>
    <dgm:pt modelId="{CF3230FB-BFA8-4229-9544-216ECD261872}" type="pres">
      <dgm:prSet presAssocID="{E739D11D-D9DD-4913-9427-D8EF8913642F}" presName="circ3Tx" presStyleLbl="revTx" presStyleIdx="0" presStyleCnt="0">
        <dgm:presLayoutVars>
          <dgm:chMax val="0"/>
          <dgm:chPref val="0"/>
          <dgm:bulletEnabled val="1"/>
        </dgm:presLayoutVars>
      </dgm:prSet>
      <dgm:spPr/>
      <dgm:t>
        <a:bodyPr/>
        <a:lstStyle/>
        <a:p>
          <a:endParaRPr lang="en-US"/>
        </a:p>
      </dgm:t>
    </dgm:pt>
  </dgm:ptLst>
  <dgm:cxnLst>
    <dgm:cxn modelId="{D24E0EA4-62DA-4C46-A2D5-AD2E2FC9013F}" srcId="{24274DAB-8345-43EF-9F5D-4A82751CCF7E}" destId="{E83E2DCE-B93E-466C-B755-80EE72527F40}" srcOrd="0" destOrd="0" parTransId="{2D6EBAFD-957C-4C97-801B-127CD64D2E2F}" sibTransId="{73102231-EFBC-43FC-B3E2-309978BAF84C}"/>
    <dgm:cxn modelId="{00B1C1AF-C0F8-4ECE-9B63-8EF8C7F5E081}" type="presOf" srcId="{E83E2DCE-B93E-466C-B755-80EE72527F40}" destId="{A6A432ED-AC91-409B-977F-401C375C7C30}" srcOrd="1" destOrd="0" presId="urn:microsoft.com/office/officeart/2005/8/layout/venn1"/>
    <dgm:cxn modelId="{4EBD51FE-66B3-489C-992C-B08F0AED7195}" type="presOf" srcId="{E739D11D-D9DD-4913-9427-D8EF8913642F}" destId="{CF3230FB-BFA8-4229-9544-216ECD261872}" srcOrd="1" destOrd="0" presId="urn:microsoft.com/office/officeart/2005/8/layout/venn1"/>
    <dgm:cxn modelId="{55839021-45DC-4B16-8970-DA9F1C02EA35}" srcId="{24274DAB-8345-43EF-9F5D-4A82751CCF7E}" destId="{832643FA-C2DF-46DC-A54C-AD22E2269539}" srcOrd="1" destOrd="0" parTransId="{1298209C-6954-44C7-8E05-77EB97EA60B9}" sibTransId="{151F75DE-C9BA-43F3-916C-ABD619BF814A}"/>
    <dgm:cxn modelId="{22F79521-EF74-499D-8100-21BF54915BC0}" type="presOf" srcId="{E739D11D-D9DD-4913-9427-D8EF8913642F}" destId="{92B29D4F-2EC5-4564-96CA-AB8760DA03C3}" srcOrd="0" destOrd="0" presId="urn:microsoft.com/office/officeart/2005/8/layout/venn1"/>
    <dgm:cxn modelId="{F88E2DB9-D2F3-409B-A88E-945814950931}" type="presOf" srcId="{832643FA-C2DF-46DC-A54C-AD22E2269539}" destId="{7F5173E4-ACA3-4E09-9C22-DC6DB273E971}" srcOrd="0" destOrd="0" presId="urn:microsoft.com/office/officeart/2005/8/layout/venn1"/>
    <dgm:cxn modelId="{3D7E8423-A37C-4341-8CD3-C97655DDAA94}" type="presOf" srcId="{832643FA-C2DF-46DC-A54C-AD22E2269539}" destId="{8E02882A-8FB0-4C01-8B9C-85A3C87EE976}" srcOrd="1" destOrd="0" presId="urn:microsoft.com/office/officeart/2005/8/layout/venn1"/>
    <dgm:cxn modelId="{8D270505-103A-47AA-B8FD-EE846EDB73E7}" srcId="{24274DAB-8345-43EF-9F5D-4A82751CCF7E}" destId="{E739D11D-D9DD-4913-9427-D8EF8913642F}" srcOrd="2" destOrd="0" parTransId="{080532AE-C1AC-43DB-8311-42377EFE53AF}" sibTransId="{F105F4B9-DC27-430F-A7F0-55E843C80E54}"/>
    <dgm:cxn modelId="{6FC5F3DE-E310-4124-9DEC-51C3F1B5624E}" type="presOf" srcId="{E83E2DCE-B93E-466C-B755-80EE72527F40}" destId="{9A816CC1-8A5E-49A5-9449-D2939968B3FC}" srcOrd="0" destOrd="0" presId="urn:microsoft.com/office/officeart/2005/8/layout/venn1"/>
    <dgm:cxn modelId="{0AC3D181-9763-4946-BB8B-9F3C9FC9F303}" type="presOf" srcId="{24274DAB-8345-43EF-9F5D-4A82751CCF7E}" destId="{99770BA3-DC05-4FE4-AFF3-6599DBDA8C61}" srcOrd="0" destOrd="0" presId="urn:microsoft.com/office/officeart/2005/8/layout/venn1"/>
    <dgm:cxn modelId="{13DD7E59-4C4B-41EF-A010-386CFDC99B0B}" type="presParOf" srcId="{99770BA3-DC05-4FE4-AFF3-6599DBDA8C61}" destId="{9A816CC1-8A5E-49A5-9449-D2939968B3FC}" srcOrd="0" destOrd="0" presId="urn:microsoft.com/office/officeart/2005/8/layout/venn1"/>
    <dgm:cxn modelId="{DA89E2F0-46AA-4509-B28A-D44EC33A29FB}" type="presParOf" srcId="{99770BA3-DC05-4FE4-AFF3-6599DBDA8C61}" destId="{A6A432ED-AC91-409B-977F-401C375C7C30}" srcOrd="1" destOrd="0" presId="urn:microsoft.com/office/officeart/2005/8/layout/venn1"/>
    <dgm:cxn modelId="{D3FB3A48-CE2A-4EBA-8F16-3C6604BB9621}" type="presParOf" srcId="{99770BA3-DC05-4FE4-AFF3-6599DBDA8C61}" destId="{7F5173E4-ACA3-4E09-9C22-DC6DB273E971}" srcOrd="2" destOrd="0" presId="urn:microsoft.com/office/officeart/2005/8/layout/venn1"/>
    <dgm:cxn modelId="{954E2514-B071-4FD1-A11B-9DFAA3F06973}" type="presParOf" srcId="{99770BA3-DC05-4FE4-AFF3-6599DBDA8C61}" destId="{8E02882A-8FB0-4C01-8B9C-85A3C87EE976}" srcOrd="3" destOrd="0" presId="urn:microsoft.com/office/officeart/2005/8/layout/venn1"/>
    <dgm:cxn modelId="{7CBE9921-DB6A-4480-A817-7094BE827863}" type="presParOf" srcId="{99770BA3-DC05-4FE4-AFF3-6599DBDA8C61}" destId="{92B29D4F-2EC5-4564-96CA-AB8760DA03C3}" srcOrd="4" destOrd="0" presId="urn:microsoft.com/office/officeart/2005/8/layout/venn1"/>
    <dgm:cxn modelId="{B0485239-DEBD-4DDC-91A8-BDA08C4FAC62}" type="presParOf" srcId="{99770BA3-DC05-4FE4-AFF3-6599DBDA8C61}" destId="{CF3230FB-BFA8-4229-9544-216ECD26187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B84443-CCC6-463D-9EC7-265306844C12}"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id-ID"/>
        </a:p>
      </dgm:t>
    </dgm:pt>
    <dgm:pt modelId="{B6689B92-C7B3-4284-B966-F04FF6BBAC22}">
      <dgm:prSet phldrT="[Text]"/>
      <dgm:spPr/>
      <dgm:t>
        <a:bodyPr/>
        <a:lstStyle/>
        <a:p>
          <a:r>
            <a:rPr lang="id-ID" dirty="0" smtClean="0"/>
            <a:t>Etika</a:t>
          </a:r>
          <a:endParaRPr lang="id-ID" dirty="0"/>
        </a:p>
      </dgm:t>
    </dgm:pt>
    <dgm:pt modelId="{C396ED27-4640-4544-901C-0508F6C016C1}" type="parTrans" cxnId="{2C3343A6-411C-490F-BA6B-7C9FF52F5F2A}">
      <dgm:prSet/>
      <dgm:spPr/>
      <dgm:t>
        <a:bodyPr/>
        <a:lstStyle/>
        <a:p>
          <a:endParaRPr lang="id-ID"/>
        </a:p>
      </dgm:t>
    </dgm:pt>
    <dgm:pt modelId="{A81FF24E-1307-4A4F-BB41-4B1574171777}" type="sibTrans" cxnId="{2C3343A6-411C-490F-BA6B-7C9FF52F5F2A}">
      <dgm:prSet/>
      <dgm:spPr/>
      <dgm:t>
        <a:bodyPr/>
        <a:lstStyle/>
        <a:p>
          <a:endParaRPr lang="id-ID"/>
        </a:p>
      </dgm:t>
    </dgm:pt>
    <dgm:pt modelId="{66903DDE-5A33-4D27-9401-08D34B061C5D}">
      <dgm:prSet phldrT="[Text]"/>
      <dgm:spPr/>
      <dgm:t>
        <a:bodyPr/>
        <a:lstStyle/>
        <a:p>
          <a:r>
            <a:rPr lang="id-ID" dirty="0" smtClean="0"/>
            <a:t>Altruistik</a:t>
          </a:r>
        </a:p>
      </dgm:t>
    </dgm:pt>
    <dgm:pt modelId="{3FEBD6CD-DD47-4F7E-86A9-3980BE9B856D}" type="parTrans" cxnId="{B3B025B0-0E9C-4D49-9BB8-69C6F55E6275}">
      <dgm:prSet/>
      <dgm:spPr/>
      <dgm:t>
        <a:bodyPr/>
        <a:lstStyle/>
        <a:p>
          <a:endParaRPr lang="id-ID"/>
        </a:p>
      </dgm:t>
    </dgm:pt>
    <dgm:pt modelId="{482EE894-9A19-49A7-9583-A3F36A380DE2}" type="sibTrans" cxnId="{B3B025B0-0E9C-4D49-9BB8-69C6F55E6275}">
      <dgm:prSet/>
      <dgm:spPr/>
      <dgm:t>
        <a:bodyPr/>
        <a:lstStyle/>
        <a:p>
          <a:endParaRPr lang="id-ID"/>
        </a:p>
      </dgm:t>
    </dgm:pt>
    <dgm:pt modelId="{52A176D0-92A7-43B5-9B52-C3A3871883BF}">
      <dgm:prSet phldrT="[Text]"/>
      <dgm:spPr/>
      <dgm:t>
        <a:bodyPr/>
        <a:lstStyle/>
        <a:p>
          <a:r>
            <a:rPr lang="id-ID" dirty="0" smtClean="0"/>
            <a:t>Knowledge</a:t>
          </a:r>
          <a:endParaRPr lang="id-ID" dirty="0"/>
        </a:p>
      </dgm:t>
    </dgm:pt>
    <dgm:pt modelId="{A3E73426-7A16-43EF-B962-66A83845F426}" type="parTrans" cxnId="{BCAE4934-478B-4EE8-A6D4-29D386056DDD}">
      <dgm:prSet/>
      <dgm:spPr/>
      <dgm:t>
        <a:bodyPr/>
        <a:lstStyle/>
        <a:p>
          <a:endParaRPr lang="id-ID"/>
        </a:p>
      </dgm:t>
    </dgm:pt>
    <dgm:pt modelId="{EF49EFF4-A62F-4058-999C-A8F7DBBE5D23}" type="sibTrans" cxnId="{BCAE4934-478B-4EE8-A6D4-29D386056DDD}">
      <dgm:prSet/>
      <dgm:spPr/>
      <dgm:t>
        <a:bodyPr/>
        <a:lstStyle/>
        <a:p>
          <a:endParaRPr lang="id-ID"/>
        </a:p>
      </dgm:t>
    </dgm:pt>
    <dgm:pt modelId="{5E5C1917-DD83-47D8-A346-5D467495ECAC}">
      <dgm:prSet phldrT="[Text]"/>
      <dgm:spPr/>
      <dgm:t>
        <a:bodyPr/>
        <a:lstStyle/>
        <a:p>
          <a:r>
            <a:rPr lang="id-ID" dirty="0" smtClean="0"/>
            <a:t>Komitmen</a:t>
          </a:r>
          <a:endParaRPr lang="id-ID" dirty="0"/>
        </a:p>
      </dgm:t>
    </dgm:pt>
    <dgm:pt modelId="{98889C2D-FD2C-4248-B8B3-AFD041738714}" type="parTrans" cxnId="{FF610FDC-8EDC-45FA-8B1C-55E8F669DAC7}">
      <dgm:prSet/>
      <dgm:spPr/>
      <dgm:t>
        <a:bodyPr/>
        <a:lstStyle/>
        <a:p>
          <a:endParaRPr lang="id-ID"/>
        </a:p>
      </dgm:t>
    </dgm:pt>
    <dgm:pt modelId="{0BC924D7-5514-40D4-942D-D0B7AF2294EC}" type="sibTrans" cxnId="{FF610FDC-8EDC-45FA-8B1C-55E8F669DAC7}">
      <dgm:prSet/>
      <dgm:spPr/>
      <dgm:t>
        <a:bodyPr/>
        <a:lstStyle/>
        <a:p>
          <a:endParaRPr lang="id-ID"/>
        </a:p>
      </dgm:t>
    </dgm:pt>
    <dgm:pt modelId="{218BC957-F5A4-4C91-9D45-CA2BC00451BF}">
      <dgm:prSet phldrT="[Text]"/>
      <dgm:spPr/>
      <dgm:t>
        <a:bodyPr/>
        <a:lstStyle/>
        <a:p>
          <a:r>
            <a:rPr lang="id-ID" dirty="0" smtClean="0"/>
            <a:t>Tangung Jawab</a:t>
          </a:r>
          <a:endParaRPr lang="id-ID" dirty="0"/>
        </a:p>
      </dgm:t>
    </dgm:pt>
    <dgm:pt modelId="{641750F0-882D-4932-A280-723D2F09E301}" type="parTrans" cxnId="{BA95FB5A-D40E-470D-BC3A-BE428EB2DB5D}">
      <dgm:prSet/>
      <dgm:spPr/>
      <dgm:t>
        <a:bodyPr/>
        <a:lstStyle/>
        <a:p>
          <a:endParaRPr lang="id-ID"/>
        </a:p>
      </dgm:t>
    </dgm:pt>
    <dgm:pt modelId="{B8571135-0CE4-4670-A3AD-05AB212928EF}" type="sibTrans" cxnId="{BA95FB5A-D40E-470D-BC3A-BE428EB2DB5D}">
      <dgm:prSet/>
      <dgm:spPr/>
      <dgm:t>
        <a:bodyPr/>
        <a:lstStyle/>
        <a:p>
          <a:endParaRPr lang="id-ID"/>
        </a:p>
      </dgm:t>
    </dgm:pt>
    <dgm:pt modelId="{ED72F92B-2E98-49C7-AE17-745CC5E832A4}">
      <dgm:prSet phldrT="[Text]"/>
      <dgm:spPr/>
      <dgm:t>
        <a:bodyPr/>
        <a:lstStyle/>
        <a:p>
          <a:r>
            <a:rPr lang="id-ID" dirty="0" smtClean="0"/>
            <a:t>Intelektual, kreativitas</a:t>
          </a:r>
          <a:endParaRPr lang="id-ID" dirty="0"/>
        </a:p>
      </dgm:t>
    </dgm:pt>
    <dgm:pt modelId="{D452FFAD-1CC9-469C-B571-18623C6E769E}" type="parTrans" cxnId="{D3F82277-8461-4CD6-8491-31419BA2791A}">
      <dgm:prSet/>
      <dgm:spPr/>
      <dgm:t>
        <a:bodyPr/>
        <a:lstStyle/>
        <a:p>
          <a:endParaRPr lang="id-ID"/>
        </a:p>
      </dgm:t>
    </dgm:pt>
    <dgm:pt modelId="{1327C891-A74F-44C9-A4DD-203D0A960197}" type="sibTrans" cxnId="{D3F82277-8461-4CD6-8491-31419BA2791A}">
      <dgm:prSet/>
      <dgm:spPr/>
      <dgm:t>
        <a:bodyPr/>
        <a:lstStyle/>
        <a:p>
          <a:endParaRPr lang="id-ID"/>
        </a:p>
      </dgm:t>
    </dgm:pt>
    <dgm:pt modelId="{94C21CD9-1C59-47C1-A49D-CA1E24A8F8E3}" type="pres">
      <dgm:prSet presAssocID="{F7B84443-CCC6-463D-9EC7-265306844C12}" presName="Name0" presStyleCnt="0">
        <dgm:presLayoutVars>
          <dgm:chPref val="1"/>
          <dgm:dir/>
          <dgm:animOne val="branch"/>
          <dgm:animLvl val="lvl"/>
          <dgm:resizeHandles/>
        </dgm:presLayoutVars>
      </dgm:prSet>
      <dgm:spPr/>
      <dgm:t>
        <a:bodyPr/>
        <a:lstStyle/>
        <a:p>
          <a:endParaRPr lang="id-ID"/>
        </a:p>
      </dgm:t>
    </dgm:pt>
    <dgm:pt modelId="{38AC49FC-F565-43ED-A32D-5D23F8B50C65}" type="pres">
      <dgm:prSet presAssocID="{B6689B92-C7B3-4284-B966-F04FF6BBAC22}" presName="vertOne" presStyleCnt="0"/>
      <dgm:spPr/>
    </dgm:pt>
    <dgm:pt modelId="{0EB2D1AE-5030-4C25-A15B-842503A5C1C9}" type="pres">
      <dgm:prSet presAssocID="{B6689B92-C7B3-4284-B966-F04FF6BBAC22}" presName="txOne" presStyleLbl="node0" presStyleIdx="0" presStyleCnt="1">
        <dgm:presLayoutVars>
          <dgm:chPref val="3"/>
        </dgm:presLayoutVars>
      </dgm:prSet>
      <dgm:spPr/>
      <dgm:t>
        <a:bodyPr/>
        <a:lstStyle/>
        <a:p>
          <a:endParaRPr lang="id-ID"/>
        </a:p>
      </dgm:t>
    </dgm:pt>
    <dgm:pt modelId="{B864A27B-CE1C-4BFE-AD16-0018E04C5691}" type="pres">
      <dgm:prSet presAssocID="{B6689B92-C7B3-4284-B966-F04FF6BBAC22}" presName="parTransOne" presStyleCnt="0"/>
      <dgm:spPr/>
    </dgm:pt>
    <dgm:pt modelId="{291F68F2-D990-4641-BA96-3819398C2466}" type="pres">
      <dgm:prSet presAssocID="{B6689B92-C7B3-4284-B966-F04FF6BBAC22}" presName="horzOne" presStyleCnt="0"/>
      <dgm:spPr/>
    </dgm:pt>
    <dgm:pt modelId="{59200BCA-9C0E-4093-A4E3-E04B22BB21B1}" type="pres">
      <dgm:prSet presAssocID="{66903DDE-5A33-4D27-9401-08D34B061C5D}" presName="vertTwo" presStyleCnt="0"/>
      <dgm:spPr/>
    </dgm:pt>
    <dgm:pt modelId="{F448B7E6-1DB5-4013-BE0F-2EE84E193172}" type="pres">
      <dgm:prSet presAssocID="{66903DDE-5A33-4D27-9401-08D34B061C5D}" presName="txTwo" presStyleLbl="node2" presStyleIdx="0" presStyleCnt="2">
        <dgm:presLayoutVars>
          <dgm:chPref val="3"/>
        </dgm:presLayoutVars>
      </dgm:prSet>
      <dgm:spPr/>
      <dgm:t>
        <a:bodyPr/>
        <a:lstStyle/>
        <a:p>
          <a:endParaRPr lang="id-ID"/>
        </a:p>
      </dgm:t>
    </dgm:pt>
    <dgm:pt modelId="{0A3FE709-72B8-40BC-AE9E-78EFDB1E962A}" type="pres">
      <dgm:prSet presAssocID="{66903DDE-5A33-4D27-9401-08D34B061C5D}" presName="parTransTwo" presStyleCnt="0"/>
      <dgm:spPr/>
    </dgm:pt>
    <dgm:pt modelId="{C5309FB6-8D3B-4BE6-8E36-7361C8CA6987}" type="pres">
      <dgm:prSet presAssocID="{66903DDE-5A33-4D27-9401-08D34B061C5D}" presName="horzTwo" presStyleCnt="0"/>
      <dgm:spPr/>
    </dgm:pt>
    <dgm:pt modelId="{823BDD60-3AC8-4679-99F4-3ECA25A74F48}" type="pres">
      <dgm:prSet presAssocID="{52A176D0-92A7-43B5-9B52-C3A3871883BF}" presName="vertThree" presStyleCnt="0"/>
      <dgm:spPr/>
    </dgm:pt>
    <dgm:pt modelId="{A97E2444-E307-4F5D-9C08-D9B923E609FC}" type="pres">
      <dgm:prSet presAssocID="{52A176D0-92A7-43B5-9B52-C3A3871883BF}" presName="txThree" presStyleLbl="node3" presStyleIdx="0" presStyleCnt="3">
        <dgm:presLayoutVars>
          <dgm:chPref val="3"/>
        </dgm:presLayoutVars>
      </dgm:prSet>
      <dgm:spPr/>
      <dgm:t>
        <a:bodyPr/>
        <a:lstStyle/>
        <a:p>
          <a:endParaRPr lang="id-ID"/>
        </a:p>
      </dgm:t>
    </dgm:pt>
    <dgm:pt modelId="{F5BEAA4D-473C-4306-B5BE-6A13ACC16974}" type="pres">
      <dgm:prSet presAssocID="{52A176D0-92A7-43B5-9B52-C3A3871883BF}" presName="horzThree" presStyleCnt="0"/>
      <dgm:spPr/>
    </dgm:pt>
    <dgm:pt modelId="{A7694E93-7597-4FDC-AA30-F1B951BA0A82}" type="pres">
      <dgm:prSet presAssocID="{EF49EFF4-A62F-4058-999C-A8F7DBBE5D23}" presName="sibSpaceThree" presStyleCnt="0"/>
      <dgm:spPr/>
    </dgm:pt>
    <dgm:pt modelId="{41B655D0-C7D4-4282-8DB1-4020E66C736F}" type="pres">
      <dgm:prSet presAssocID="{5E5C1917-DD83-47D8-A346-5D467495ECAC}" presName="vertThree" presStyleCnt="0"/>
      <dgm:spPr/>
    </dgm:pt>
    <dgm:pt modelId="{1E19E3BC-2905-4022-8EA5-B9DA99FCB0DC}" type="pres">
      <dgm:prSet presAssocID="{5E5C1917-DD83-47D8-A346-5D467495ECAC}" presName="txThree" presStyleLbl="node3" presStyleIdx="1" presStyleCnt="3">
        <dgm:presLayoutVars>
          <dgm:chPref val="3"/>
        </dgm:presLayoutVars>
      </dgm:prSet>
      <dgm:spPr/>
      <dgm:t>
        <a:bodyPr/>
        <a:lstStyle/>
        <a:p>
          <a:endParaRPr lang="id-ID"/>
        </a:p>
      </dgm:t>
    </dgm:pt>
    <dgm:pt modelId="{E30845DC-F25D-4EBE-B0FE-DA3C1764AA9E}" type="pres">
      <dgm:prSet presAssocID="{5E5C1917-DD83-47D8-A346-5D467495ECAC}" presName="horzThree" presStyleCnt="0"/>
      <dgm:spPr/>
    </dgm:pt>
    <dgm:pt modelId="{68EE54E6-4CCB-4967-AB3E-E928F40BC95C}" type="pres">
      <dgm:prSet presAssocID="{482EE894-9A19-49A7-9583-A3F36A380DE2}" presName="sibSpaceTwo" presStyleCnt="0"/>
      <dgm:spPr/>
    </dgm:pt>
    <dgm:pt modelId="{A6BD9CFA-051D-4021-B86F-9CD07DF819D9}" type="pres">
      <dgm:prSet presAssocID="{218BC957-F5A4-4C91-9D45-CA2BC00451BF}" presName="vertTwo" presStyleCnt="0"/>
      <dgm:spPr/>
    </dgm:pt>
    <dgm:pt modelId="{5D74E048-9FA9-4E2E-8E65-918AEB59E502}" type="pres">
      <dgm:prSet presAssocID="{218BC957-F5A4-4C91-9D45-CA2BC00451BF}" presName="txTwo" presStyleLbl="node2" presStyleIdx="1" presStyleCnt="2">
        <dgm:presLayoutVars>
          <dgm:chPref val="3"/>
        </dgm:presLayoutVars>
      </dgm:prSet>
      <dgm:spPr/>
      <dgm:t>
        <a:bodyPr/>
        <a:lstStyle/>
        <a:p>
          <a:endParaRPr lang="id-ID"/>
        </a:p>
      </dgm:t>
    </dgm:pt>
    <dgm:pt modelId="{E4285808-6960-4E3F-94E0-B13585171B82}" type="pres">
      <dgm:prSet presAssocID="{218BC957-F5A4-4C91-9D45-CA2BC00451BF}" presName="parTransTwo" presStyleCnt="0"/>
      <dgm:spPr/>
    </dgm:pt>
    <dgm:pt modelId="{E13E4734-4B38-4583-B6D0-5C037B4067E3}" type="pres">
      <dgm:prSet presAssocID="{218BC957-F5A4-4C91-9D45-CA2BC00451BF}" presName="horzTwo" presStyleCnt="0"/>
      <dgm:spPr/>
    </dgm:pt>
    <dgm:pt modelId="{306A061B-A079-4F3A-9F8B-A4630730923A}" type="pres">
      <dgm:prSet presAssocID="{ED72F92B-2E98-49C7-AE17-745CC5E832A4}" presName="vertThree" presStyleCnt="0"/>
      <dgm:spPr/>
    </dgm:pt>
    <dgm:pt modelId="{F40EDA75-045E-4626-A189-034CD0E4E2B6}" type="pres">
      <dgm:prSet presAssocID="{ED72F92B-2E98-49C7-AE17-745CC5E832A4}" presName="txThree" presStyleLbl="node3" presStyleIdx="2" presStyleCnt="3">
        <dgm:presLayoutVars>
          <dgm:chPref val="3"/>
        </dgm:presLayoutVars>
      </dgm:prSet>
      <dgm:spPr/>
      <dgm:t>
        <a:bodyPr/>
        <a:lstStyle/>
        <a:p>
          <a:endParaRPr lang="id-ID"/>
        </a:p>
      </dgm:t>
    </dgm:pt>
    <dgm:pt modelId="{C726EFB0-0004-4FA9-B35A-1253EC671BA3}" type="pres">
      <dgm:prSet presAssocID="{ED72F92B-2E98-49C7-AE17-745CC5E832A4}" presName="horzThree" presStyleCnt="0"/>
      <dgm:spPr/>
    </dgm:pt>
  </dgm:ptLst>
  <dgm:cxnLst>
    <dgm:cxn modelId="{31078B2A-7D6C-466E-A6A2-D95EB50383B9}" type="presOf" srcId="{5E5C1917-DD83-47D8-A346-5D467495ECAC}" destId="{1E19E3BC-2905-4022-8EA5-B9DA99FCB0DC}" srcOrd="0" destOrd="0" presId="urn:microsoft.com/office/officeart/2005/8/layout/hierarchy4"/>
    <dgm:cxn modelId="{FF610FDC-8EDC-45FA-8B1C-55E8F669DAC7}" srcId="{66903DDE-5A33-4D27-9401-08D34B061C5D}" destId="{5E5C1917-DD83-47D8-A346-5D467495ECAC}" srcOrd="1" destOrd="0" parTransId="{98889C2D-FD2C-4248-B8B3-AFD041738714}" sibTransId="{0BC924D7-5514-40D4-942D-D0B7AF2294EC}"/>
    <dgm:cxn modelId="{656769C9-97FE-405A-8CC2-91BB4CA295A6}" type="presOf" srcId="{218BC957-F5A4-4C91-9D45-CA2BC00451BF}" destId="{5D74E048-9FA9-4E2E-8E65-918AEB59E502}" srcOrd="0" destOrd="0" presId="urn:microsoft.com/office/officeart/2005/8/layout/hierarchy4"/>
    <dgm:cxn modelId="{B6E20B0E-9835-44BE-93D4-1A7679477724}" type="presOf" srcId="{F7B84443-CCC6-463D-9EC7-265306844C12}" destId="{94C21CD9-1C59-47C1-A49D-CA1E24A8F8E3}" srcOrd="0" destOrd="0" presId="urn:microsoft.com/office/officeart/2005/8/layout/hierarchy4"/>
    <dgm:cxn modelId="{BA95FB5A-D40E-470D-BC3A-BE428EB2DB5D}" srcId="{B6689B92-C7B3-4284-B966-F04FF6BBAC22}" destId="{218BC957-F5A4-4C91-9D45-CA2BC00451BF}" srcOrd="1" destOrd="0" parTransId="{641750F0-882D-4932-A280-723D2F09E301}" sibTransId="{B8571135-0CE4-4670-A3AD-05AB212928EF}"/>
    <dgm:cxn modelId="{D3F82277-8461-4CD6-8491-31419BA2791A}" srcId="{218BC957-F5A4-4C91-9D45-CA2BC00451BF}" destId="{ED72F92B-2E98-49C7-AE17-745CC5E832A4}" srcOrd="0" destOrd="0" parTransId="{D452FFAD-1CC9-469C-B571-18623C6E769E}" sibTransId="{1327C891-A74F-44C9-A4DD-203D0A960197}"/>
    <dgm:cxn modelId="{B3B025B0-0E9C-4D49-9BB8-69C6F55E6275}" srcId="{B6689B92-C7B3-4284-B966-F04FF6BBAC22}" destId="{66903DDE-5A33-4D27-9401-08D34B061C5D}" srcOrd="0" destOrd="0" parTransId="{3FEBD6CD-DD47-4F7E-86A9-3980BE9B856D}" sibTransId="{482EE894-9A19-49A7-9583-A3F36A380DE2}"/>
    <dgm:cxn modelId="{607349C4-E983-4F7A-B54A-3DAD4AF113C3}" type="presOf" srcId="{66903DDE-5A33-4D27-9401-08D34B061C5D}" destId="{F448B7E6-1DB5-4013-BE0F-2EE84E193172}" srcOrd="0" destOrd="0" presId="urn:microsoft.com/office/officeart/2005/8/layout/hierarchy4"/>
    <dgm:cxn modelId="{F2E371A6-AD49-48B0-9205-7E8A70E16459}" type="presOf" srcId="{52A176D0-92A7-43B5-9B52-C3A3871883BF}" destId="{A97E2444-E307-4F5D-9C08-D9B923E609FC}" srcOrd="0" destOrd="0" presId="urn:microsoft.com/office/officeart/2005/8/layout/hierarchy4"/>
    <dgm:cxn modelId="{76C5FFD0-41CD-42A6-89D4-1FB619FB97BA}" type="presOf" srcId="{B6689B92-C7B3-4284-B966-F04FF6BBAC22}" destId="{0EB2D1AE-5030-4C25-A15B-842503A5C1C9}" srcOrd="0" destOrd="0" presId="urn:microsoft.com/office/officeart/2005/8/layout/hierarchy4"/>
    <dgm:cxn modelId="{BCAE4934-478B-4EE8-A6D4-29D386056DDD}" srcId="{66903DDE-5A33-4D27-9401-08D34B061C5D}" destId="{52A176D0-92A7-43B5-9B52-C3A3871883BF}" srcOrd="0" destOrd="0" parTransId="{A3E73426-7A16-43EF-B962-66A83845F426}" sibTransId="{EF49EFF4-A62F-4058-999C-A8F7DBBE5D23}"/>
    <dgm:cxn modelId="{2C3343A6-411C-490F-BA6B-7C9FF52F5F2A}" srcId="{F7B84443-CCC6-463D-9EC7-265306844C12}" destId="{B6689B92-C7B3-4284-B966-F04FF6BBAC22}" srcOrd="0" destOrd="0" parTransId="{C396ED27-4640-4544-901C-0508F6C016C1}" sibTransId="{A81FF24E-1307-4A4F-BB41-4B1574171777}"/>
    <dgm:cxn modelId="{91E40A4C-AD24-4BF8-B358-F844D53FCDEE}" type="presOf" srcId="{ED72F92B-2E98-49C7-AE17-745CC5E832A4}" destId="{F40EDA75-045E-4626-A189-034CD0E4E2B6}" srcOrd="0" destOrd="0" presId="urn:microsoft.com/office/officeart/2005/8/layout/hierarchy4"/>
    <dgm:cxn modelId="{CC84C33A-9C1F-4561-82DD-62BC89010E23}" type="presParOf" srcId="{94C21CD9-1C59-47C1-A49D-CA1E24A8F8E3}" destId="{38AC49FC-F565-43ED-A32D-5D23F8B50C65}" srcOrd="0" destOrd="0" presId="urn:microsoft.com/office/officeart/2005/8/layout/hierarchy4"/>
    <dgm:cxn modelId="{D93C7972-24B0-445A-8113-EA583427C496}" type="presParOf" srcId="{38AC49FC-F565-43ED-A32D-5D23F8B50C65}" destId="{0EB2D1AE-5030-4C25-A15B-842503A5C1C9}" srcOrd="0" destOrd="0" presId="urn:microsoft.com/office/officeart/2005/8/layout/hierarchy4"/>
    <dgm:cxn modelId="{A7EF2682-6243-4633-BAE3-98613E476577}" type="presParOf" srcId="{38AC49FC-F565-43ED-A32D-5D23F8B50C65}" destId="{B864A27B-CE1C-4BFE-AD16-0018E04C5691}" srcOrd="1" destOrd="0" presId="urn:microsoft.com/office/officeart/2005/8/layout/hierarchy4"/>
    <dgm:cxn modelId="{23AF2E8D-DEC9-4439-B4A1-043A0EF6A46D}" type="presParOf" srcId="{38AC49FC-F565-43ED-A32D-5D23F8B50C65}" destId="{291F68F2-D990-4641-BA96-3819398C2466}" srcOrd="2" destOrd="0" presId="urn:microsoft.com/office/officeart/2005/8/layout/hierarchy4"/>
    <dgm:cxn modelId="{F7199CF5-0266-45C5-9751-A156F45A6710}" type="presParOf" srcId="{291F68F2-D990-4641-BA96-3819398C2466}" destId="{59200BCA-9C0E-4093-A4E3-E04B22BB21B1}" srcOrd="0" destOrd="0" presId="urn:microsoft.com/office/officeart/2005/8/layout/hierarchy4"/>
    <dgm:cxn modelId="{A003EFDF-E96F-4286-9507-D2792A8EC829}" type="presParOf" srcId="{59200BCA-9C0E-4093-A4E3-E04B22BB21B1}" destId="{F448B7E6-1DB5-4013-BE0F-2EE84E193172}" srcOrd="0" destOrd="0" presId="urn:microsoft.com/office/officeart/2005/8/layout/hierarchy4"/>
    <dgm:cxn modelId="{BE023420-2687-4CAB-9CE5-2D658595434D}" type="presParOf" srcId="{59200BCA-9C0E-4093-A4E3-E04B22BB21B1}" destId="{0A3FE709-72B8-40BC-AE9E-78EFDB1E962A}" srcOrd="1" destOrd="0" presId="urn:microsoft.com/office/officeart/2005/8/layout/hierarchy4"/>
    <dgm:cxn modelId="{4800841C-108B-4CBA-BB1B-594E8CEDF1B9}" type="presParOf" srcId="{59200BCA-9C0E-4093-A4E3-E04B22BB21B1}" destId="{C5309FB6-8D3B-4BE6-8E36-7361C8CA6987}" srcOrd="2" destOrd="0" presId="urn:microsoft.com/office/officeart/2005/8/layout/hierarchy4"/>
    <dgm:cxn modelId="{73D9DF7D-5548-40E9-BEE9-8048257D67AF}" type="presParOf" srcId="{C5309FB6-8D3B-4BE6-8E36-7361C8CA6987}" destId="{823BDD60-3AC8-4679-99F4-3ECA25A74F48}" srcOrd="0" destOrd="0" presId="urn:microsoft.com/office/officeart/2005/8/layout/hierarchy4"/>
    <dgm:cxn modelId="{CEEC3C2B-FA85-4D21-A04C-2E40C6220FA9}" type="presParOf" srcId="{823BDD60-3AC8-4679-99F4-3ECA25A74F48}" destId="{A97E2444-E307-4F5D-9C08-D9B923E609FC}" srcOrd="0" destOrd="0" presId="urn:microsoft.com/office/officeart/2005/8/layout/hierarchy4"/>
    <dgm:cxn modelId="{13C8773A-7185-400A-BD53-DB7C5480B0E2}" type="presParOf" srcId="{823BDD60-3AC8-4679-99F4-3ECA25A74F48}" destId="{F5BEAA4D-473C-4306-B5BE-6A13ACC16974}" srcOrd="1" destOrd="0" presId="urn:microsoft.com/office/officeart/2005/8/layout/hierarchy4"/>
    <dgm:cxn modelId="{574F6583-FEDD-4DCA-BA1C-B57D2EC998B2}" type="presParOf" srcId="{C5309FB6-8D3B-4BE6-8E36-7361C8CA6987}" destId="{A7694E93-7597-4FDC-AA30-F1B951BA0A82}" srcOrd="1" destOrd="0" presId="urn:microsoft.com/office/officeart/2005/8/layout/hierarchy4"/>
    <dgm:cxn modelId="{83F569BC-6C21-43E1-94F9-A53DBE04545D}" type="presParOf" srcId="{C5309FB6-8D3B-4BE6-8E36-7361C8CA6987}" destId="{41B655D0-C7D4-4282-8DB1-4020E66C736F}" srcOrd="2" destOrd="0" presId="urn:microsoft.com/office/officeart/2005/8/layout/hierarchy4"/>
    <dgm:cxn modelId="{9AA40856-A406-41A0-A98D-7D8EB73B7268}" type="presParOf" srcId="{41B655D0-C7D4-4282-8DB1-4020E66C736F}" destId="{1E19E3BC-2905-4022-8EA5-B9DA99FCB0DC}" srcOrd="0" destOrd="0" presId="urn:microsoft.com/office/officeart/2005/8/layout/hierarchy4"/>
    <dgm:cxn modelId="{602EEA19-1E35-4CCD-8994-165F4981ED1D}" type="presParOf" srcId="{41B655D0-C7D4-4282-8DB1-4020E66C736F}" destId="{E30845DC-F25D-4EBE-B0FE-DA3C1764AA9E}" srcOrd="1" destOrd="0" presId="urn:microsoft.com/office/officeart/2005/8/layout/hierarchy4"/>
    <dgm:cxn modelId="{659FE3F8-906C-418A-B6FC-5B36E152AA29}" type="presParOf" srcId="{291F68F2-D990-4641-BA96-3819398C2466}" destId="{68EE54E6-4CCB-4967-AB3E-E928F40BC95C}" srcOrd="1" destOrd="0" presId="urn:microsoft.com/office/officeart/2005/8/layout/hierarchy4"/>
    <dgm:cxn modelId="{63223A54-8D21-48D2-9928-1A89C8D63382}" type="presParOf" srcId="{291F68F2-D990-4641-BA96-3819398C2466}" destId="{A6BD9CFA-051D-4021-B86F-9CD07DF819D9}" srcOrd="2" destOrd="0" presId="urn:microsoft.com/office/officeart/2005/8/layout/hierarchy4"/>
    <dgm:cxn modelId="{7081ACE6-CC3E-4132-94CF-3BA27078D510}" type="presParOf" srcId="{A6BD9CFA-051D-4021-B86F-9CD07DF819D9}" destId="{5D74E048-9FA9-4E2E-8E65-918AEB59E502}" srcOrd="0" destOrd="0" presId="urn:microsoft.com/office/officeart/2005/8/layout/hierarchy4"/>
    <dgm:cxn modelId="{7AB89CD1-8DB2-41AD-B832-D295C43B76EA}" type="presParOf" srcId="{A6BD9CFA-051D-4021-B86F-9CD07DF819D9}" destId="{E4285808-6960-4E3F-94E0-B13585171B82}" srcOrd="1" destOrd="0" presId="urn:microsoft.com/office/officeart/2005/8/layout/hierarchy4"/>
    <dgm:cxn modelId="{CE356800-8668-4792-88E0-E519692F1ED6}" type="presParOf" srcId="{A6BD9CFA-051D-4021-B86F-9CD07DF819D9}" destId="{E13E4734-4B38-4583-B6D0-5C037B4067E3}" srcOrd="2" destOrd="0" presId="urn:microsoft.com/office/officeart/2005/8/layout/hierarchy4"/>
    <dgm:cxn modelId="{2E528C7A-0A02-4B78-9074-E9CAEAF34E25}" type="presParOf" srcId="{E13E4734-4B38-4583-B6D0-5C037B4067E3}" destId="{306A061B-A079-4F3A-9F8B-A4630730923A}" srcOrd="0" destOrd="0" presId="urn:microsoft.com/office/officeart/2005/8/layout/hierarchy4"/>
    <dgm:cxn modelId="{1C8543C3-7C84-4F63-8D8F-65264A1C7A0F}" type="presParOf" srcId="{306A061B-A079-4F3A-9F8B-A4630730923A}" destId="{F40EDA75-045E-4626-A189-034CD0E4E2B6}" srcOrd="0" destOrd="0" presId="urn:microsoft.com/office/officeart/2005/8/layout/hierarchy4"/>
    <dgm:cxn modelId="{1778EAA4-7603-44A6-9E1A-CB9121932447}" type="presParOf" srcId="{306A061B-A079-4F3A-9F8B-A4630730923A}" destId="{C726EFB0-0004-4FA9-B35A-1253EC671BA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751C04-AEBB-426C-A153-114595CFB616}" type="doc">
      <dgm:prSet loTypeId="urn:microsoft.com/office/officeart/2005/8/layout/funnel1" loCatId="relationship" qsTypeId="urn:microsoft.com/office/officeart/2005/8/quickstyle/simple1" qsCatId="simple" csTypeId="urn:microsoft.com/office/officeart/2005/8/colors/colorful3" csCatId="colorful" phldr="1"/>
      <dgm:spPr/>
    </dgm:pt>
    <dgm:pt modelId="{140AB42D-1581-44D4-A81C-0E4CD4CEEA6B}">
      <dgm:prSet phldrT="[Text]"/>
      <dgm:spPr/>
      <dgm:t>
        <a:bodyPr/>
        <a:lstStyle/>
        <a:p>
          <a:r>
            <a:rPr lang="id-ID" dirty="0" smtClean="0"/>
            <a:t>Profesi</a:t>
          </a:r>
          <a:endParaRPr lang="en-US" dirty="0"/>
        </a:p>
      </dgm:t>
    </dgm:pt>
    <dgm:pt modelId="{748D5C5E-BBA2-4AD6-996F-B274AEC49AB1}" type="parTrans" cxnId="{8EC26BF0-D90B-40D0-B3EC-ED0B61E98E4E}">
      <dgm:prSet/>
      <dgm:spPr/>
      <dgm:t>
        <a:bodyPr/>
        <a:lstStyle/>
        <a:p>
          <a:endParaRPr lang="en-US"/>
        </a:p>
      </dgm:t>
    </dgm:pt>
    <dgm:pt modelId="{73FD4BCA-B689-44F8-865E-92C7AD998A7F}" type="sibTrans" cxnId="{8EC26BF0-D90B-40D0-B3EC-ED0B61E98E4E}">
      <dgm:prSet/>
      <dgm:spPr/>
      <dgm:t>
        <a:bodyPr/>
        <a:lstStyle/>
        <a:p>
          <a:endParaRPr lang="en-US"/>
        </a:p>
      </dgm:t>
    </dgm:pt>
    <dgm:pt modelId="{1132DE7A-DB84-44D4-B1D0-9BB011254CEE}">
      <dgm:prSet phldrT="[Text]"/>
      <dgm:spPr/>
      <dgm:t>
        <a:bodyPr/>
        <a:lstStyle/>
        <a:p>
          <a:r>
            <a:rPr lang="id-ID" dirty="0" smtClean="0"/>
            <a:t>Profesional</a:t>
          </a:r>
          <a:endParaRPr lang="en-US" dirty="0"/>
        </a:p>
      </dgm:t>
    </dgm:pt>
    <dgm:pt modelId="{0CFBCFE7-84FF-473B-912B-21F8B507A975}" type="parTrans" cxnId="{87C9A0D4-FCC4-4FCA-91AA-54D742733825}">
      <dgm:prSet/>
      <dgm:spPr/>
      <dgm:t>
        <a:bodyPr/>
        <a:lstStyle/>
        <a:p>
          <a:endParaRPr lang="en-US"/>
        </a:p>
      </dgm:t>
    </dgm:pt>
    <dgm:pt modelId="{00D71860-5EF4-4F1F-9717-E2E54CE921E8}" type="sibTrans" cxnId="{87C9A0D4-FCC4-4FCA-91AA-54D742733825}">
      <dgm:prSet/>
      <dgm:spPr/>
      <dgm:t>
        <a:bodyPr/>
        <a:lstStyle/>
        <a:p>
          <a:endParaRPr lang="en-US"/>
        </a:p>
      </dgm:t>
    </dgm:pt>
    <dgm:pt modelId="{212A97F0-C4FF-4326-81EB-207FA5DE0365}">
      <dgm:prSet phldrT="[Text]"/>
      <dgm:spPr/>
      <dgm:t>
        <a:bodyPr/>
        <a:lstStyle/>
        <a:p>
          <a:r>
            <a:rPr lang="id-ID" dirty="0" smtClean="0"/>
            <a:t>Perlu sesuatu untuk mengatur sehingga para Profesional dapat menjalankan profesinya dengan baik : kode etik, asosisai,dll</a:t>
          </a:r>
          <a:endParaRPr lang="en-US" dirty="0"/>
        </a:p>
      </dgm:t>
    </dgm:pt>
    <dgm:pt modelId="{7FCC48A6-D8AB-4743-A99C-3853123136AC}" type="parTrans" cxnId="{75D41802-2485-49DE-AAE4-22F1E06816B2}">
      <dgm:prSet/>
      <dgm:spPr/>
      <dgm:t>
        <a:bodyPr/>
        <a:lstStyle/>
        <a:p>
          <a:endParaRPr lang="en-US"/>
        </a:p>
      </dgm:t>
    </dgm:pt>
    <dgm:pt modelId="{EB1F500D-48B0-416B-928E-D95792255F0C}" type="sibTrans" cxnId="{75D41802-2485-49DE-AAE4-22F1E06816B2}">
      <dgm:prSet/>
      <dgm:spPr/>
      <dgm:t>
        <a:bodyPr/>
        <a:lstStyle/>
        <a:p>
          <a:endParaRPr lang="en-US"/>
        </a:p>
      </dgm:t>
    </dgm:pt>
    <dgm:pt modelId="{1C1E8C91-43C2-48B8-9F79-2D7C240BD493}" type="pres">
      <dgm:prSet presAssocID="{EC751C04-AEBB-426C-A153-114595CFB616}" presName="Name0" presStyleCnt="0">
        <dgm:presLayoutVars>
          <dgm:chMax val="4"/>
          <dgm:resizeHandles val="exact"/>
        </dgm:presLayoutVars>
      </dgm:prSet>
      <dgm:spPr/>
    </dgm:pt>
    <dgm:pt modelId="{CABBEE31-692F-43EB-B7B3-93FDA2618785}" type="pres">
      <dgm:prSet presAssocID="{EC751C04-AEBB-426C-A153-114595CFB616}" presName="ellipse" presStyleLbl="trBgShp" presStyleIdx="0" presStyleCnt="1"/>
      <dgm:spPr/>
    </dgm:pt>
    <dgm:pt modelId="{E129BFB9-B081-4C5F-B30D-013B6AB59126}" type="pres">
      <dgm:prSet presAssocID="{EC751C04-AEBB-426C-A153-114595CFB616}" presName="arrow1" presStyleLbl="fgShp" presStyleIdx="0" presStyleCnt="1"/>
      <dgm:spPr/>
    </dgm:pt>
    <dgm:pt modelId="{59C100F0-3A16-4DC7-B914-DF8ADCE442BD}" type="pres">
      <dgm:prSet presAssocID="{EC751C04-AEBB-426C-A153-114595CFB616}" presName="rectangle" presStyleLbl="revTx" presStyleIdx="0" presStyleCnt="1" custScaleX="187949">
        <dgm:presLayoutVars>
          <dgm:bulletEnabled val="1"/>
        </dgm:presLayoutVars>
      </dgm:prSet>
      <dgm:spPr/>
      <dgm:t>
        <a:bodyPr/>
        <a:lstStyle/>
        <a:p>
          <a:endParaRPr lang="en-US"/>
        </a:p>
      </dgm:t>
    </dgm:pt>
    <dgm:pt modelId="{4FD74F27-7E8F-496E-BC09-715AF46A3790}" type="pres">
      <dgm:prSet presAssocID="{1132DE7A-DB84-44D4-B1D0-9BB011254CEE}" presName="item1" presStyleLbl="node1" presStyleIdx="0" presStyleCnt="2">
        <dgm:presLayoutVars>
          <dgm:bulletEnabled val="1"/>
        </dgm:presLayoutVars>
      </dgm:prSet>
      <dgm:spPr/>
      <dgm:t>
        <a:bodyPr/>
        <a:lstStyle/>
        <a:p>
          <a:endParaRPr lang="en-US"/>
        </a:p>
      </dgm:t>
    </dgm:pt>
    <dgm:pt modelId="{795777DA-314E-4D9F-AD9E-1B972C899E77}" type="pres">
      <dgm:prSet presAssocID="{212A97F0-C4FF-4326-81EB-207FA5DE0365}" presName="item2" presStyleLbl="node1" presStyleIdx="1" presStyleCnt="2">
        <dgm:presLayoutVars>
          <dgm:bulletEnabled val="1"/>
        </dgm:presLayoutVars>
      </dgm:prSet>
      <dgm:spPr/>
      <dgm:t>
        <a:bodyPr/>
        <a:lstStyle/>
        <a:p>
          <a:endParaRPr lang="en-US"/>
        </a:p>
      </dgm:t>
    </dgm:pt>
    <dgm:pt modelId="{DA4984F5-54B3-4649-A9B3-45E08E856FB2}" type="pres">
      <dgm:prSet presAssocID="{EC751C04-AEBB-426C-A153-114595CFB616}" presName="funnel" presStyleLbl="trAlignAcc1" presStyleIdx="0" presStyleCnt="1"/>
      <dgm:spPr/>
    </dgm:pt>
  </dgm:ptLst>
  <dgm:cxnLst>
    <dgm:cxn modelId="{8EC26BF0-D90B-40D0-B3EC-ED0B61E98E4E}" srcId="{EC751C04-AEBB-426C-A153-114595CFB616}" destId="{140AB42D-1581-44D4-A81C-0E4CD4CEEA6B}" srcOrd="0" destOrd="0" parTransId="{748D5C5E-BBA2-4AD6-996F-B274AEC49AB1}" sibTransId="{73FD4BCA-B689-44F8-865E-92C7AD998A7F}"/>
    <dgm:cxn modelId="{48D0F7CD-C919-4153-B62E-A4EFE9044D4A}" type="presOf" srcId="{1132DE7A-DB84-44D4-B1D0-9BB011254CEE}" destId="{4FD74F27-7E8F-496E-BC09-715AF46A3790}" srcOrd="0" destOrd="0" presId="urn:microsoft.com/office/officeart/2005/8/layout/funnel1"/>
    <dgm:cxn modelId="{87C9A0D4-FCC4-4FCA-91AA-54D742733825}" srcId="{EC751C04-AEBB-426C-A153-114595CFB616}" destId="{1132DE7A-DB84-44D4-B1D0-9BB011254CEE}" srcOrd="1" destOrd="0" parTransId="{0CFBCFE7-84FF-473B-912B-21F8B507A975}" sibTransId="{00D71860-5EF4-4F1F-9717-E2E54CE921E8}"/>
    <dgm:cxn modelId="{A787225D-55F8-419E-8016-2D9075BB28DE}" type="presOf" srcId="{EC751C04-AEBB-426C-A153-114595CFB616}" destId="{1C1E8C91-43C2-48B8-9F79-2D7C240BD493}" srcOrd="0" destOrd="0" presId="urn:microsoft.com/office/officeart/2005/8/layout/funnel1"/>
    <dgm:cxn modelId="{FF83F76B-9609-4E2E-8D1B-D98F88C428CD}" type="presOf" srcId="{140AB42D-1581-44D4-A81C-0E4CD4CEEA6B}" destId="{795777DA-314E-4D9F-AD9E-1B972C899E77}" srcOrd="0" destOrd="0" presId="urn:microsoft.com/office/officeart/2005/8/layout/funnel1"/>
    <dgm:cxn modelId="{75D41802-2485-49DE-AAE4-22F1E06816B2}" srcId="{EC751C04-AEBB-426C-A153-114595CFB616}" destId="{212A97F0-C4FF-4326-81EB-207FA5DE0365}" srcOrd="2" destOrd="0" parTransId="{7FCC48A6-D8AB-4743-A99C-3853123136AC}" sibTransId="{EB1F500D-48B0-416B-928E-D95792255F0C}"/>
    <dgm:cxn modelId="{0657B4C0-8545-455E-B3A9-5CB3CCD3EC0B}" type="presOf" srcId="{212A97F0-C4FF-4326-81EB-207FA5DE0365}" destId="{59C100F0-3A16-4DC7-B914-DF8ADCE442BD}" srcOrd="0" destOrd="0" presId="urn:microsoft.com/office/officeart/2005/8/layout/funnel1"/>
    <dgm:cxn modelId="{8868204B-5C5E-4FB6-8C1F-AD8E27B33D3A}" type="presParOf" srcId="{1C1E8C91-43C2-48B8-9F79-2D7C240BD493}" destId="{CABBEE31-692F-43EB-B7B3-93FDA2618785}" srcOrd="0" destOrd="0" presId="urn:microsoft.com/office/officeart/2005/8/layout/funnel1"/>
    <dgm:cxn modelId="{51D05054-99BE-49CA-85FC-643C67082152}" type="presParOf" srcId="{1C1E8C91-43C2-48B8-9F79-2D7C240BD493}" destId="{E129BFB9-B081-4C5F-B30D-013B6AB59126}" srcOrd="1" destOrd="0" presId="urn:microsoft.com/office/officeart/2005/8/layout/funnel1"/>
    <dgm:cxn modelId="{1160D194-E696-4A10-B955-FD7729DC5005}" type="presParOf" srcId="{1C1E8C91-43C2-48B8-9F79-2D7C240BD493}" destId="{59C100F0-3A16-4DC7-B914-DF8ADCE442BD}" srcOrd="2" destOrd="0" presId="urn:microsoft.com/office/officeart/2005/8/layout/funnel1"/>
    <dgm:cxn modelId="{32ED3614-CDA8-4202-9E42-5A150C11C3EB}" type="presParOf" srcId="{1C1E8C91-43C2-48B8-9F79-2D7C240BD493}" destId="{4FD74F27-7E8F-496E-BC09-715AF46A3790}" srcOrd="3" destOrd="0" presId="urn:microsoft.com/office/officeart/2005/8/layout/funnel1"/>
    <dgm:cxn modelId="{2B10F5A2-FD3D-45E7-A9C2-2AFB207B7A75}" type="presParOf" srcId="{1C1E8C91-43C2-48B8-9F79-2D7C240BD493}" destId="{795777DA-314E-4D9F-AD9E-1B972C899E77}" srcOrd="4" destOrd="0" presId="urn:microsoft.com/office/officeart/2005/8/layout/funnel1"/>
    <dgm:cxn modelId="{7DAAA166-34DE-4A05-AE46-379A7F31148B}" type="presParOf" srcId="{1C1E8C91-43C2-48B8-9F79-2D7C240BD493}" destId="{DA4984F5-54B3-4649-A9B3-45E08E856FB2}" srcOrd="5"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42D153-7C39-4BE1-9171-624110CC7055}"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id-ID"/>
        </a:p>
      </dgm:t>
    </dgm:pt>
    <dgm:pt modelId="{C476B216-EFE3-4764-BC2D-59FC951ADCA5}">
      <dgm:prSet phldrT="[Text]"/>
      <dgm:spPr/>
      <dgm:t>
        <a:bodyPr/>
        <a:lstStyle/>
        <a:p>
          <a:r>
            <a:rPr lang="id-ID" dirty="0" smtClean="0"/>
            <a:t>Manusia Seutuhnya</a:t>
          </a:r>
          <a:endParaRPr lang="id-ID" dirty="0"/>
        </a:p>
      </dgm:t>
    </dgm:pt>
    <dgm:pt modelId="{C0F048A7-53E3-4D64-9145-4AA0846DC7F6}" type="parTrans" cxnId="{52D6A3E1-18B5-417E-8275-0F2BB0398AE9}">
      <dgm:prSet/>
      <dgm:spPr/>
      <dgm:t>
        <a:bodyPr/>
        <a:lstStyle/>
        <a:p>
          <a:endParaRPr lang="id-ID"/>
        </a:p>
      </dgm:t>
    </dgm:pt>
    <dgm:pt modelId="{DDD34E97-4E4C-4A6F-BAD8-58518BBEDF84}" type="sibTrans" cxnId="{52D6A3E1-18B5-417E-8275-0F2BB0398AE9}">
      <dgm:prSet/>
      <dgm:spPr/>
      <dgm:t>
        <a:bodyPr/>
        <a:lstStyle/>
        <a:p>
          <a:endParaRPr lang="id-ID"/>
        </a:p>
      </dgm:t>
    </dgm:pt>
    <dgm:pt modelId="{B476ADA3-2ACB-48B7-8C8A-1F86B2EF1457}">
      <dgm:prSet phldrT="[Text]"/>
      <dgm:spPr/>
      <dgm:t>
        <a:bodyPr/>
        <a:lstStyle/>
        <a:p>
          <a:r>
            <a:rPr lang="id-ID" dirty="0" smtClean="0"/>
            <a:t>Cipta</a:t>
          </a:r>
          <a:endParaRPr lang="id-ID" dirty="0"/>
        </a:p>
      </dgm:t>
    </dgm:pt>
    <dgm:pt modelId="{7E70E6F4-F39D-4A74-8A25-E01D310D79A0}" type="parTrans" cxnId="{773145BE-10AD-4112-A627-9D6C7FD9A815}">
      <dgm:prSet/>
      <dgm:spPr/>
      <dgm:t>
        <a:bodyPr/>
        <a:lstStyle/>
        <a:p>
          <a:endParaRPr lang="id-ID"/>
        </a:p>
      </dgm:t>
    </dgm:pt>
    <dgm:pt modelId="{754B37BE-AEE7-4EF1-AAC0-4612406D680E}" type="sibTrans" cxnId="{773145BE-10AD-4112-A627-9D6C7FD9A815}">
      <dgm:prSet/>
      <dgm:spPr/>
      <dgm:t>
        <a:bodyPr/>
        <a:lstStyle/>
        <a:p>
          <a:endParaRPr lang="id-ID"/>
        </a:p>
      </dgm:t>
    </dgm:pt>
    <dgm:pt modelId="{EA1954ED-92C1-4878-9C46-09BC420D2B95}">
      <dgm:prSet phldrT="[Text]"/>
      <dgm:spPr/>
      <dgm:t>
        <a:bodyPr/>
        <a:lstStyle/>
        <a:p>
          <a:r>
            <a:rPr lang="id-ID" dirty="0" smtClean="0"/>
            <a:t>Rasa</a:t>
          </a:r>
          <a:endParaRPr lang="id-ID" dirty="0"/>
        </a:p>
      </dgm:t>
    </dgm:pt>
    <dgm:pt modelId="{5D32045A-670C-4CA2-96CB-08C1221B43CE}" type="parTrans" cxnId="{9215EACB-9866-41DC-AC4B-ED73EF17A799}">
      <dgm:prSet/>
      <dgm:spPr/>
      <dgm:t>
        <a:bodyPr/>
        <a:lstStyle/>
        <a:p>
          <a:endParaRPr lang="id-ID"/>
        </a:p>
      </dgm:t>
    </dgm:pt>
    <dgm:pt modelId="{27193C41-175D-44D2-A453-CD326D446976}" type="sibTrans" cxnId="{9215EACB-9866-41DC-AC4B-ED73EF17A799}">
      <dgm:prSet/>
      <dgm:spPr/>
      <dgm:t>
        <a:bodyPr/>
        <a:lstStyle/>
        <a:p>
          <a:endParaRPr lang="id-ID"/>
        </a:p>
      </dgm:t>
    </dgm:pt>
    <dgm:pt modelId="{DD28FCA8-FF04-4445-9C4B-8157FA34ABA1}">
      <dgm:prSet phldrT="[Text]"/>
      <dgm:spPr/>
      <dgm:t>
        <a:bodyPr/>
        <a:lstStyle/>
        <a:p>
          <a:r>
            <a:rPr lang="id-ID" dirty="0" smtClean="0"/>
            <a:t>Karsa</a:t>
          </a:r>
          <a:endParaRPr lang="id-ID" dirty="0"/>
        </a:p>
      </dgm:t>
    </dgm:pt>
    <dgm:pt modelId="{2B6A9AA4-C5D4-4885-9CC0-01E046C9A862}" type="parTrans" cxnId="{41A5D770-AB55-4B9F-98CE-763C5B7705BB}">
      <dgm:prSet/>
      <dgm:spPr/>
      <dgm:t>
        <a:bodyPr/>
        <a:lstStyle/>
        <a:p>
          <a:endParaRPr lang="id-ID"/>
        </a:p>
      </dgm:t>
    </dgm:pt>
    <dgm:pt modelId="{8DF19B1E-A4E5-47C0-A726-17589325E937}" type="sibTrans" cxnId="{41A5D770-AB55-4B9F-98CE-763C5B7705BB}">
      <dgm:prSet/>
      <dgm:spPr/>
      <dgm:t>
        <a:bodyPr/>
        <a:lstStyle/>
        <a:p>
          <a:endParaRPr lang="id-ID"/>
        </a:p>
      </dgm:t>
    </dgm:pt>
    <dgm:pt modelId="{F00DC72A-6D9E-43C1-A79B-555B7F9ED949}">
      <dgm:prSet phldrT="[Text]"/>
      <dgm:spPr/>
      <dgm:t>
        <a:bodyPr/>
        <a:lstStyle/>
        <a:p>
          <a:r>
            <a:rPr lang="id-ID" dirty="0" smtClean="0"/>
            <a:t>Karya</a:t>
          </a:r>
          <a:endParaRPr lang="id-ID" dirty="0"/>
        </a:p>
      </dgm:t>
    </dgm:pt>
    <dgm:pt modelId="{953214E7-C972-4EE3-A909-006EF5F97DE0}" type="parTrans" cxnId="{50F942E1-0652-48F5-8CB4-F4E2C431B2DC}">
      <dgm:prSet/>
      <dgm:spPr/>
      <dgm:t>
        <a:bodyPr/>
        <a:lstStyle/>
        <a:p>
          <a:endParaRPr lang="id-ID"/>
        </a:p>
      </dgm:t>
    </dgm:pt>
    <dgm:pt modelId="{F0CDBB6D-126F-4DE7-A886-242B098345EF}" type="sibTrans" cxnId="{50F942E1-0652-48F5-8CB4-F4E2C431B2DC}">
      <dgm:prSet/>
      <dgm:spPr/>
      <dgm:t>
        <a:bodyPr/>
        <a:lstStyle/>
        <a:p>
          <a:endParaRPr lang="id-ID"/>
        </a:p>
      </dgm:t>
    </dgm:pt>
    <dgm:pt modelId="{95DC5B14-A613-428A-A930-86B963CAED4D}" type="pres">
      <dgm:prSet presAssocID="{4842D153-7C39-4BE1-9171-624110CC7055}" presName="composite" presStyleCnt="0">
        <dgm:presLayoutVars>
          <dgm:chMax val="1"/>
          <dgm:dir/>
          <dgm:resizeHandles val="exact"/>
        </dgm:presLayoutVars>
      </dgm:prSet>
      <dgm:spPr/>
      <dgm:t>
        <a:bodyPr/>
        <a:lstStyle/>
        <a:p>
          <a:endParaRPr lang="id-ID"/>
        </a:p>
      </dgm:t>
    </dgm:pt>
    <dgm:pt modelId="{ADD5DC32-0C77-4651-9BB2-4B5E4721B6AE}" type="pres">
      <dgm:prSet presAssocID="{4842D153-7C39-4BE1-9171-624110CC7055}" presName="radial" presStyleCnt="0">
        <dgm:presLayoutVars>
          <dgm:animLvl val="ctr"/>
        </dgm:presLayoutVars>
      </dgm:prSet>
      <dgm:spPr/>
    </dgm:pt>
    <dgm:pt modelId="{3F14CB3F-7F9D-46DE-9253-3E7F3C9BB44D}" type="pres">
      <dgm:prSet presAssocID="{C476B216-EFE3-4764-BC2D-59FC951ADCA5}" presName="centerShape" presStyleLbl="vennNode1" presStyleIdx="0" presStyleCnt="5"/>
      <dgm:spPr/>
      <dgm:t>
        <a:bodyPr/>
        <a:lstStyle/>
        <a:p>
          <a:endParaRPr lang="id-ID"/>
        </a:p>
      </dgm:t>
    </dgm:pt>
    <dgm:pt modelId="{510C1BE8-B00F-49AF-86C8-29700CCEB5D2}" type="pres">
      <dgm:prSet presAssocID="{B476ADA3-2ACB-48B7-8C8A-1F86B2EF1457}" presName="node" presStyleLbl="vennNode1" presStyleIdx="1" presStyleCnt="5">
        <dgm:presLayoutVars>
          <dgm:bulletEnabled val="1"/>
        </dgm:presLayoutVars>
      </dgm:prSet>
      <dgm:spPr/>
      <dgm:t>
        <a:bodyPr/>
        <a:lstStyle/>
        <a:p>
          <a:endParaRPr lang="id-ID"/>
        </a:p>
      </dgm:t>
    </dgm:pt>
    <dgm:pt modelId="{0BA77CF1-14A5-4A9A-AFFF-A38B2AAB1F18}" type="pres">
      <dgm:prSet presAssocID="{EA1954ED-92C1-4878-9C46-09BC420D2B95}" presName="node" presStyleLbl="vennNode1" presStyleIdx="2" presStyleCnt="5">
        <dgm:presLayoutVars>
          <dgm:bulletEnabled val="1"/>
        </dgm:presLayoutVars>
      </dgm:prSet>
      <dgm:spPr/>
      <dgm:t>
        <a:bodyPr/>
        <a:lstStyle/>
        <a:p>
          <a:endParaRPr lang="id-ID"/>
        </a:p>
      </dgm:t>
    </dgm:pt>
    <dgm:pt modelId="{94326D5E-903A-4C32-B2C6-209B92BE43C1}" type="pres">
      <dgm:prSet presAssocID="{DD28FCA8-FF04-4445-9C4B-8157FA34ABA1}" presName="node" presStyleLbl="vennNode1" presStyleIdx="3" presStyleCnt="5">
        <dgm:presLayoutVars>
          <dgm:bulletEnabled val="1"/>
        </dgm:presLayoutVars>
      </dgm:prSet>
      <dgm:spPr/>
      <dgm:t>
        <a:bodyPr/>
        <a:lstStyle/>
        <a:p>
          <a:endParaRPr lang="id-ID"/>
        </a:p>
      </dgm:t>
    </dgm:pt>
    <dgm:pt modelId="{672AC9C8-63F0-4EB1-BEA7-EF3F85FDBC21}" type="pres">
      <dgm:prSet presAssocID="{F00DC72A-6D9E-43C1-A79B-555B7F9ED949}" presName="node" presStyleLbl="vennNode1" presStyleIdx="4" presStyleCnt="5">
        <dgm:presLayoutVars>
          <dgm:bulletEnabled val="1"/>
        </dgm:presLayoutVars>
      </dgm:prSet>
      <dgm:spPr/>
      <dgm:t>
        <a:bodyPr/>
        <a:lstStyle/>
        <a:p>
          <a:endParaRPr lang="id-ID"/>
        </a:p>
      </dgm:t>
    </dgm:pt>
  </dgm:ptLst>
  <dgm:cxnLst>
    <dgm:cxn modelId="{52D6A3E1-18B5-417E-8275-0F2BB0398AE9}" srcId="{4842D153-7C39-4BE1-9171-624110CC7055}" destId="{C476B216-EFE3-4764-BC2D-59FC951ADCA5}" srcOrd="0" destOrd="0" parTransId="{C0F048A7-53E3-4D64-9145-4AA0846DC7F6}" sibTransId="{DDD34E97-4E4C-4A6F-BAD8-58518BBEDF84}"/>
    <dgm:cxn modelId="{773145BE-10AD-4112-A627-9D6C7FD9A815}" srcId="{C476B216-EFE3-4764-BC2D-59FC951ADCA5}" destId="{B476ADA3-2ACB-48B7-8C8A-1F86B2EF1457}" srcOrd="0" destOrd="0" parTransId="{7E70E6F4-F39D-4A74-8A25-E01D310D79A0}" sibTransId="{754B37BE-AEE7-4EF1-AAC0-4612406D680E}"/>
    <dgm:cxn modelId="{7CC43380-D2B9-4C99-979B-2A402CC69F9F}" type="presOf" srcId="{B476ADA3-2ACB-48B7-8C8A-1F86B2EF1457}" destId="{510C1BE8-B00F-49AF-86C8-29700CCEB5D2}" srcOrd="0" destOrd="0" presId="urn:microsoft.com/office/officeart/2005/8/layout/radial3"/>
    <dgm:cxn modelId="{DE06B518-FF2B-4936-A807-35F7EA0ABBEF}" type="presOf" srcId="{F00DC72A-6D9E-43C1-A79B-555B7F9ED949}" destId="{672AC9C8-63F0-4EB1-BEA7-EF3F85FDBC21}" srcOrd="0" destOrd="0" presId="urn:microsoft.com/office/officeart/2005/8/layout/radial3"/>
    <dgm:cxn modelId="{50F942E1-0652-48F5-8CB4-F4E2C431B2DC}" srcId="{C476B216-EFE3-4764-BC2D-59FC951ADCA5}" destId="{F00DC72A-6D9E-43C1-A79B-555B7F9ED949}" srcOrd="3" destOrd="0" parTransId="{953214E7-C972-4EE3-A909-006EF5F97DE0}" sibTransId="{F0CDBB6D-126F-4DE7-A886-242B098345EF}"/>
    <dgm:cxn modelId="{A7BEFB82-5551-450B-8E92-62954089CFCB}" type="presOf" srcId="{4842D153-7C39-4BE1-9171-624110CC7055}" destId="{95DC5B14-A613-428A-A930-86B963CAED4D}" srcOrd="0" destOrd="0" presId="urn:microsoft.com/office/officeart/2005/8/layout/radial3"/>
    <dgm:cxn modelId="{41A5D770-AB55-4B9F-98CE-763C5B7705BB}" srcId="{C476B216-EFE3-4764-BC2D-59FC951ADCA5}" destId="{DD28FCA8-FF04-4445-9C4B-8157FA34ABA1}" srcOrd="2" destOrd="0" parTransId="{2B6A9AA4-C5D4-4885-9CC0-01E046C9A862}" sibTransId="{8DF19B1E-A4E5-47C0-A726-17589325E937}"/>
    <dgm:cxn modelId="{6B0D199E-3BE5-4C33-A9C6-1FF6DF176E44}" type="presOf" srcId="{C476B216-EFE3-4764-BC2D-59FC951ADCA5}" destId="{3F14CB3F-7F9D-46DE-9253-3E7F3C9BB44D}" srcOrd="0" destOrd="0" presId="urn:microsoft.com/office/officeart/2005/8/layout/radial3"/>
    <dgm:cxn modelId="{703FC4E9-C5B8-4005-8E2F-FF8AF5550116}" type="presOf" srcId="{EA1954ED-92C1-4878-9C46-09BC420D2B95}" destId="{0BA77CF1-14A5-4A9A-AFFF-A38B2AAB1F18}" srcOrd="0" destOrd="0" presId="urn:microsoft.com/office/officeart/2005/8/layout/radial3"/>
    <dgm:cxn modelId="{12C7849A-73EE-49CA-BED0-776D9F394759}" type="presOf" srcId="{DD28FCA8-FF04-4445-9C4B-8157FA34ABA1}" destId="{94326D5E-903A-4C32-B2C6-209B92BE43C1}" srcOrd="0" destOrd="0" presId="urn:microsoft.com/office/officeart/2005/8/layout/radial3"/>
    <dgm:cxn modelId="{9215EACB-9866-41DC-AC4B-ED73EF17A799}" srcId="{C476B216-EFE3-4764-BC2D-59FC951ADCA5}" destId="{EA1954ED-92C1-4878-9C46-09BC420D2B95}" srcOrd="1" destOrd="0" parTransId="{5D32045A-670C-4CA2-96CB-08C1221B43CE}" sibTransId="{27193C41-175D-44D2-A453-CD326D446976}"/>
    <dgm:cxn modelId="{A5F9B08B-84B3-4FC4-AF47-194FDC93522D}" type="presParOf" srcId="{95DC5B14-A613-428A-A930-86B963CAED4D}" destId="{ADD5DC32-0C77-4651-9BB2-4B5E4721B6AE}" srcOrd="0" destOrd="0" presId="urn:microsoft.com/office/officeart/2005/8/layout/radial3"/>
    <dgm:cxn modelId="{A8B3DA25-53F7-4B94-AFEE-E29BAB64DDC3}" type="presParOf" srcId="{ADD5DC32-0C77-4651-9BB2-4B5E4721B6AE}" destId="{3F14CB3F-7F9D-46DE-9253-3E7F3C9BB44D}" srcOrd="0" destOrd="0" presId="urn:microsoft.com/office/officeart/2005/8/layout/radial3"/>
    <dgm:cxn modelId="{A233FB93-8262-4CB4-A52E-7AFAB118E2B9}" type="presParOf" srcId="{ADD5DC32-0C77-4651-9BB2-4B5E4721B6AE}" destId="{510C1BE8-B00F-49AF-86C8-29700CCEB5D2}" srcOrd="1" destOrd="0" presId="urn:microsoft.com/office/officeart/2005/8/layout/radial3"/>
    <dgm:cxn modelId="{DF3A650E-5C65-4FD4-BDD2-4236EF159415}" type="presParOf" srcId="{ADD5DC32-0C77-4651-9BB2-4B5E4721B6AE}" destId="{0BA77CF1-14A5-4A9A-AFFF-A38B2AAB1F18}" srcOrd="2" destOrd="0" presId="urn:microsoft.com/office/officeart/2005/8/layout/radial3"/>
    <dgm:cxn modelId="{2B1F634C-7076-413E-9D51-86D4F75C78D0}" type="presParOf" srcId="{ADD5DC32-0C77-4651-9BB2-4B5E4721B6AE}" destId="{94326D5E-903A-4C32-B2C6-209B92BE43C1}" srcOrd="3" destOrd="0" presId="urn:microsoft.com/office/officeart/2005/8/layout/radial3"/>
    <dgm:cxn modelId="{D33AF200-29D7-4016-A6A1-0FCEEC635607}" type="presParOf" srcId="{ADD5DC32-0C77-4651-9BB2-4B5E4721B6AE}" destId="{672AC9C8-63F0-4EB1-BEA7-EF3F85FDBC21}"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DA531F-4BB0-4829-AB86-0633336FE942}">
      <dsp:nvSpPr>
        <dsp:cNvPr id="0" name=""/>
        <dsp:cNvSpPr/>
      </dsp:nvSpPr>
      <dsp:spPr>
        <a:xfrm>
          <a:off x="0" y="1319360"/>
          <a:ext cx="3387721" cy="8656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t>Knowledge Base Economy </a:t>
          </a:r>
          <a:endParaRPr lang="en-US" sz="1600" kern="1200" dirty="0"/>
        </a:p>
      </dsp:txBody>
      <dsp:txXfrm>
        <a:off x="0" y="1319360"/>
        <a:ext cx="3387721" cy="467447"/>
      </dsp:txXfrm>
    </dsp:sp>
    <dsp:sp modelId="{D897A929-C16D-44F3-ACCC-B1B657643199}">
      <dsp:nvSpPr>
        <dsp:cNvPr id="0" name=""/>
        <dsp:cNvSpPr/>
      </dsp:nvSpPr>
      <dsp:spPr>
        <a:xfrm>
          <a:off x="1654" y="1769495"/>
          <a:ext cx="1128137" cy="39819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1300" kern="1200" dirty="0" smtClean="0"/>
            <a:t>IPTEK</a:t>
          </a:r>
          <a:endParaRPr lang="en-US" sz="1300" kern="1200" dirty="0"/>
        </a:p>
      </dsp:txBody>
      <dsp:txXfrm>
        <a:off x="1654" y="1769495"/>
        <a:ext cx="1128137" cy="398196"/>
      </dsp:txXfrm>
    </dsp:sp>
    <dsp:sp modelId="{FC02C762-ED42-48D8-8B02-225B8500CF3D}">
      <dsp:nvSpPr>
        <dsp:cNvPr id="0" name=""/>
        <dsp:cNvSpPr/>
      </dsp:nvSpPr>
      <dsp:spPr>
        <a:xfrm>
          <a:off x="1129791" y="1769495"/>
          <a:ext cx="1128137" cy="398196"/>
        </a:xfrm>
        <a:prstGeom prst="rect">
          <a:avLst/>
        </a:prstGeom>
        <a:solidFill>
          <a:schemeClr val="accent3">
            <a:tint val="40000"/>
            <a:alpha val="90000"/>
            <a:hueOff val="2143370"/>
            <a:satOff val="-2759"/>
            <a:lumOff val="-215"/>
            <a:alphaOff val="0"/>
          </a:schemeClr>
        </a:solidFill>
        <a:ln w="25400" cap="flat" cmpd="sng" algn="ctr">
          <a:solidFill>
            <a:schemeClr val="accent3">
              <a:tint val="40000"/>
              <a:alpha val="90000"/>
              <a:hueOff val="2143370"/>
              <a:satOff val="-2759"/>
              <a:lumOff val="-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1300" kern="1200" dirty="0" smtClean="0"/>
            <a:t>Kreativitas</a:t>
          </a:r>
          <a:endParaRPr lang="en-US" sz="1300" kern="1200" dirty="0"/>
        </a:p>
      </dsp:txBody>
      <dsp:txXfrm>
        <a:off x="1129791" y="1769495"/>
        <a:ext cx="1128137" cy="398196"/>
      </dsp:txXfrm>
    </dsp:sp>
    <dsp:sp modelId="{D230DD5E-16AC-4A8B-A906-D55741BE1EFB}">
      <dsp:nvSpPr>
        <dsp:cNvPr id="0" name=""/>
        <dsp:cNvSpPr/>
      </dsp:nvSpPr>
      <dsp:spPr>
        <a:xfrm>
          <a:off x="2257929" y="1769495"/>
          <a:ext cx="1128137" cy="398196"/>
        </a:xfrm>
        <a:prstGeom prst="rect">
          <a:avLst/>
        </a:prstGeom>
        <a:solidFill>
          <a:schemeClr val="accent3">
            <a:tint val="40000"/>
            <a:alpha val="90000"/>
            <a:hueOff val="4286740"/>
            <a:satOff val="-5517"/>
            <a:lumOff val="-430"/>
            <a:alphaOff val="0"/>
          </a:schemeClr>
        </a:solidFill>
        <a:ln w="25400" cap="flat" cmpd="sng" algn="ctr">
          <a:solidFill>
            <a:schemeClr val="accent3">
              <a:tint val="40000"/>
              <a:alpha val="90000"/>
              <a:hueOff val="4286740"/>
              <a:satOff val="-5517"/>
              <a:lumOff val="-4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1300" kern="1200" dirty="0" smtClean="0"/>
            <a:t>Inovasi</a:t>
          </a:r>
          <a:endParaRPr lang="en-US" sz="1300" kern="1200" dirty="0"/>
        </a:p>
      </dsp:txBody>
      <dsp:txXfrm>
        <a:off x="2257929" y="1769495"/>
        <a:ext cx="1128137" cy="398196"/>
      </dsp:txXfrm>
    </dsp:sp>
    <dsp:sp modelId="{94437D88-DF4D-4494-8B30-CF8B52650718}">
      <dsp:nvSpPr>
        <dsp:cNvPr id="0" name=""/>
        <dsp:cNvSpPr/>
      </dsp:nvSpPr>
      <dsp:spPr>
        <a:xfrm rot="10800000">
          <a:off x="0" y="985"/>
          <a:ext cx="3387721" cy="1331359"/>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t>Resource Base Economy</a:t>
          </a:r>
          <a:endParaRPr lang="en-US" sz="1600" kern="1200" dirty="0"/>
        </a:p>
      </dsp:txBody>
      <dsp:txXfrm>
        <a:off x="0" y="985"/>
        <a:ext cx="3387721" cy="467307"/>
      </dsp:txXfrm>
    </dsp:sp>
    <dsp:sp modelId="{47AD4595-1E72-4F52-9C4B-7B0D018DE0B4}">
      <dsp:nvSpPr>
        <dsp:cNvPr id="0" name=""/>
        <dsp:cNvSpPr/>
      </dsp:nvSpPr>
      <dsp:spPr>
        <a:xfrm>
          <a:off x="1654" y="468292"/>
          <a:ext cx="1128137" cy="398076"/>
        </a:xfrm>
        <a:prstGeom prst="rect">
          <a:avLst/>
        </a:prstGeom>
        <a:solidFill>
          <a:schemeClr val="accent3">
            <a:tint val="40000"/>
            <a:alpha val="90000"/>
            <a:hueOff val="6430110"/>
            <a:satOff val="-8276"/>
            <a:lumOff val="-645"/>
            <a:alphaOff val="0"/>
          </a:schemeClr>
        </a:solidFill>
        <a:ln w="25400" cap="flat" cmpd="sng" algn="ctr">
          <a:solidFill>
            <a:schemeClr val="accent3">
              <a:tint val="40000"/>
              <a:alpha val="90000"/>
              <a:hueOff val="6430110"/>
              <a:satOff val="-8276"/>
              <a:lumOff val="-6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1300" kern="1200" baseline="0" dirty="0" smtClean="0">
              <a:latin typeface="+mn-lt"/>
              <a:ea typeface="+mn-ea"/>
              <a:cs typeface="+mn-cs"/>
            </a:rPr>
            <a:t>Modal</a:t>
          </a:r>
          <a:endParaRPr lang="en-US" sz="1300" kern="1200" dirty="0"/>
        </a:p>
      </dsp:txBody>
      <dsp:txXfrm>
        <a:off x="1654" y="468292"/>
        <a:ext cx="1128137" cy="398076"/>
      </dsp:txXfrm>
    </dsp:sp>
    <dsp:sp modelId="{A32E17AB-A073-4693-8763-14F7D232DC44}">
      <dsp:nvSpPr>
        <dsp:cNvPr id="0" name=""/>
        <dsp:cNvSpPr/>
      </dsp:nvSpPr>
      <dsp:spPr>
        <a:xfrm>
          <a:off x="1129791" y="468292"/>
          <a:ext cx="1128137" cy="398076"/>
        </a:xfrm>
        <a:prstGeom prst="rect">
          <a:avLst/>
        </a:prstGeom>
        <a:solidFill>
          <a:schemeClr val="accent3">
            <a:tint val="40000"/>
            <a:alpha val="90000"/>
            <a:hueOff val="8573481"/>
            <a:satOff val="-11034"/>
            <a:lumOff val="-860"/>
            <a:alphaOff val="0"/>
          </a:schemeClr>
        </a:solidFill>
        <a:ln w="25400" cap="flat" cmpd="sng" algn="ctr">
          <a:solidFill>
            <a:schemeClr val="accent3">
              <a:tint val="40000"/>
              <a:alpha val="90000"/>
              <a:hueOff val="8573481"/>
              <a:satOff val="-11034"/>
              <a:lumOff val="-8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1300" kern="1200" baseline="0" dirty="0" smtClean="0">
              <a:latin typeface="+mn-lt"/>
              <a:ea typeface="+mn-ea"/>
              <a:cs typeface="+mn-cs"/>
            </a:rPr>
            <a:t>Lahan</a:t>
          </a:r>
          <a:endParaRPr lang="en-US" sz="1300" kern="1200" dirty="0"/>
        </a:p>
      </dsp:txBody>
      <dsp:txXfrm>
        <a:off x="1129791" y="468292"/>
        <a:ext cx="1128137" cy="398076"/>
      </dsp:txXfrm>
    </dsp:sp>
    <dsp:sp modelId="{5C4F41DF-12DB-4AB4-B23D-D264A4F823F5}">
      <dsp:nvSpPr>
        <dsp:cNvPr id="0" name=""/>
        <dsp:cNvSpPr/>
      </dsp:nvSpPr>
      <dsp:spPr>
        <a:xfrm>
          <a:off x="2257929" y="468292"/>
          <a:ext cx="1128137" cy="398076"/>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1300" kern="1200" baseline="0" dirty="0" smtClean="0">
              <a:latin typeface="+mn-lt"/>
              <a:ea typeface="+mn-ea"/>
              <a:cs typeface="+mn-cs"/>
            </a:rPr>
            <a:t>Energi</a:t>
          </a:r>
          <a:endParaRPr lang="en-US" sz="1300" kern="1200" dirty="0"/>
        </a:p>
      </dsp:txBody>
      <dsp:txXfrm>
        <a:off x="2257929" y="468292"/>
        <a:ext cx="1128137" cy="3980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BB279-3A07-4271-B8F0-4246D0D5909D}">
      <dsp:nvSpPr>
        <dsp:cNvPr id="0" name=""/>
        <dsp:cNvSpPr/>
      </dsp:nvSpPr>
      <dsp:spPr>
        <a:xfrm>
          <a:off x="0" y="0"/>
          <a:ext cx="8153400" cy="21403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Memiliki kepekaan terhadap trend perkembangan bisnis infokom , profesi serta peluang industri Informatika dan Komputer di masa kini dan akan datang dalam rangka meningkatkan kesejahteraan masyarakat melalui karya-karya inovatif di bidang Informatika dan Komputer</a:t>
          </a:r>
          <a:endParaRPr lang="en-US" sz="2000" kern="1200" dirty="0"/>
        </a:p>
      </dsp:txBody>
      <dsp:txXfrm>
        <a:off x="1844713" y="0"/>
        <a:ext cx="6308686" cy="2140334"/>
      </dsp:txXfrm>
    </dsp:sp>
    <dsp:sp modelId="{B24D74AD-7EF8-43EA-8C71-31926FBD0C04}">
      <dsp:nvSpPr>
        <dsp:cNvPr id="0" name=""/>
        <dsp:cNvSpPr/>
      </dsp:nvSpPr>
      <dsp:spPr>
        <a:xfrm>
          <a:off x="214033" y="214033"/>
          <a:ext cx="1630680" cy="17122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FB792-2076-48D2-AD94-D255E94E6BF3}">
      <dsp:nvSpPr>
        <dsp:cNvPr id="0" name=""/>
        <dsp:cNvSpPr/>
      </dsp:nvSpPr>
      <dsp:spPr>
        <a:xfrm>
          <a:off x="0" y="2354367"/>
          <a:ext cx="8153400" cy="21403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Memiliki sikap profesional dalam melaksanakan pekerjaan serta memahami dan mematuhi segala bentuk aturan, norma dan hukum yang berlaku terkait dengan bidang pekerjaan</a:t>
          </a:r>
          <a:endParaRPr lang="en-US" sz="2000" kern="1200" dirty="0"/>
        </a:p>
      </dsp:txBody>
      <dsp:txXfrm>
        <a:off x="1844713" y="2354367"/>
        <a:ext cx="6308686" cy="2140334"/>
      </dsp:txXfrm>
    </dsp:sp>
    <dsp:sp modelId="{E0559680-1325-40C0-A63F-5F0A3AFE1F1B}">
      <dsp:nvSpPr>
        <dsp:cNvPr id="0" name=""/>
        <dsp:cNvSpPr/>
      </dsp:nvSpPr>
      <dsp:spPr>
        <a:xfrm>
          <a:off x="214033" y="2568401"/>
          <a:ext cx="1630680" cy="171226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816CC1-8A5E-49A5-9449-D2939968B3FC}">
      <dsp:nvSpPr>
        <dsp:cNvPr id="0" name=""/>
        <dsp:cNvSpPr/>
      </dsp:nvSpPr>
      <dsp:spPr>
        <a:xfrm>
          <a:off x="2727959" y="56197"/>
          <a:ext cx="2697480" cy="2697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id-ID" sz="2600" kern="1200" dirty="0" smtClean="0"/>
            <a:t>Knowledge, information</a:t>
          </a:r>
          <a:endParaRPr lang="en-US" sz="2600" kern="1200" dirty="0"/>
        </a:p>
      </dsp:txBody>
      <dsp:txXfrm>
        <a:off x="3087623" y="528256"/>
        <a:ext cx="1978152" cy="1213866"/>
      </dsp:txXfrm>
    </dsp:sp>
    <dsp:sp modelId="{7F5173E4-ACA3-4E09-9C22-DC6DB273E971}">
      <dsp:nvSpPr>
        <dsp:cNvPr id="0" name=""/>
        <dsp:cNvSpPr/>
      </dsp:nvSpPr>
      <dsp:spPr>
        <a:xfrm>
          <a:off x="3701300" y="1742122"/>
          <a:ext cx="2697480" cy="2697480"/>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id-ID" sz="2600" kern="1200" dirty="0" smtClean="0"/>
            <a:t>Kreatif</a:t>
          </a:r>
          <a:endParaRPr lang="en-US" sz="2600" kern="1200" dirty="0"/>
        </a:p>
      </dsp:txBody>
      <dsp:txXfrm>
        <a:off x="4526280" y="2438971"/>
        <a:ext cx="1618488" cy="1483614"/>
      </dsp:txXfrm>
    </dsp:sp>
    <dsp:sp modelId="{92B29D4F-2EC5-4564-96CA-AB8760DA03C3}">
      <dsp:nvSpPr>
        <dsp:cNvPr id="0" name=""/>
        <dsp:cNvSpPr/>
      </dsp:nvSpPr>
      <dsp:spPr>
        <a:xfrm>
          <a:off x="1754619" y="1742122"/>
          <a:ext cx="2697480" cy="2697480"/>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id-ID" sz="2600" kern="1200" dirty="0" smtClean="0"/>
            <a:t>Etika</a:t>
          </a:r>
          <a:endParaRPr lang="en-US" sz="2600" kern="1200" dirty="0"/>
        </a:p>
      </dsp:txBody>
      <dsp:txXfrm>
        <a:off x="2008631" y="2438971"/>
        <a:ext cx="1618488" cy="14836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B2D1AE-5030-4C25-A15B-842503A5C1C9}">
      <dsp:nvSpPr>
        <dsp:cNvPr id="0" name=""/>
        <dsp:cNvSpPr/>
      </dsp:nvSpPr>
      <dsp:spPr>
        <a:xfrm>
          <a:off x="944" y="958"/>
          <a:ext cx="8227711" cy="14121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id-ID" sz="6100" kern="1200" dirty="0" smtClean="0"/>
            <a:t>Etika</a:t>
          </a:r>
          <a:endParaRPr lang="id-ID" sz="6100" kern="1200" dirty="0"/>
        </a:p>
      </dsp:txBody>
      <dsp:txXfrm>
        <a:off x="944" y="958"/>
        <a:ext cx="8227711" cy="1412153"/>
      </dsp:txXfrm>
    </dsp:sp>
    <dsp:sp modelId="{F448B7E6-1DB5-4013-BE0F-2EE84E193172}">
      <dsp:nvSpPr>
        <dsp:cNvPr id="0" name=""/>
        <dsp:cNvSpPr/>
      </dsp:nvSpPr>
      <dsp:spPr>
        <a:xfrm>
          <a:off x="944" y="1556904"/>
          <a:ext cx="5374595" cy="14121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d-ID" sz="3700" kern="1200" dirty="0" smtClean="0"/>
            <a:t>Altruistik</a:t>
          </a:r>
        </a:p>
      </dsp:txBody>
      <dsp:txXfrm>
        <a:off x="944" y="1556904"/>
        <a:ext cx="5374595" cy="1412153"/>
      </dsp:txXfrm>
    </dsp:sp>
    <dsp:sp modelId="{A97E2444-E307-4F5D-9C08-D9B923E609FC}">
      <dsp:nvSpPr>
        <dsp:cNvPr id="0" name=""/>
        <dsp:cNvSpPr/>
      </dsp:nvSpPr>
      <dsp:spPr>
        <a:xfrm>
          <a:off x="944" y="3112851"/>
          <a:ext cx="2632025" cy="14121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d-ID" sz="3000" kern="1200" dirty="0" smtClean="0"/>
            <a:t>Knowledge</a:t>
          </a:r>
          <a:endParaRPr lang="id-ID" sz="3000" kern="1200" dirty="0"/>
        </a:p>
      </dsp:txBody>
      <dsp:txXfrm>
        <a:off x="944" y="3112851"/>
        <a:ext cx="2632025" cy="1412153"/>
      </dsp:txXfrm>
    </dsp:sp>
    <dsp:sp modelId="{1E19E3BC-2905-4022-8EA5-B9DA99FCB0DC}">
      <dsp:nvSpPr>
        <dsp:cNvPr id="0" name=""/>
        <dsp:cNvSpPr/>
      </dsp:nvSpPr>
      <dsp:spPr>
        <a:xfrm>
          <a:off x="2743514" y="3112851"/>
          <a:ext cx="2632025" cy="14121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d-ID" sz="3000" kern="1200" dirty="0" smtClean="0"/>
            <a:t>Komitmen</a:t>
          </a:r>
          <a:endParaRPr lang="id-ID" sz="3000" kern="1200" dirty="0"/>
        </a:p>
      </dsp:txBody>
      <dsp:txXfrm>
        <a:off x="2743514" y="3112851"/>
        <a:ext cx="2632025" cy="1412153"/>
      </dsp:txXfrm>
    </dsp:sp>
    <dsp:sp modelId="{5D74E048-9FA9-4E2E-8E65-918AEB59E502}">
      <dsp:nvSpPr>
        <dsp:cNvPr id="0" name=""/>
        <dsp:cNvSpPr/>
      </dsp:nvSpPr>
      <dsp:spPr>
        <a:xfrm>
          <a:off x="5596630" y="1556904"/>
          <a:ext cx="2632025" cy="14121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d-ID" sz="3700" kern="1200" dirty="0" smtClean="0"/>
            <a:t>Tangung Jawab</a:t>
          </a:r>
          <a:endParaRPr lang="id-ID" sz="3700" kern="1200" dirty="0"/>
        </a:p>
      </dsp:txBody>
      <dsp:txXfrm>
        <a:off x="5596630" y="1556904"/>
        <a:ext cx="2632025" cy="1412153"/>
      </dsp:txXfrm>
    </dsp:sp>
    <dsp:sp modelId="{F40EDA75-045E-4626-A189-034CD0E4E2B6}">
      <dsp:nvSpPr>
        <dsp:cNvPr id="0" name=""/>
        <dsp:cNvSpPr/>
      </dsp:nvSpPr>
      <dsp:spPr>
        <a:xfrm>
          <a:off x="5596630" y="3112851"/>
          <a:ext cx="2632025" cy="14121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d-ID" sz="3000" kern="1200" dirty="0" smtClean="0"/>
            <a:t>Intelektual, kreativitas</a:t>
          </a:r>
          <a:endParaRPr lang="id-ID" sz="3000" kern="1200" dirty="0"/>
        </a:p>
      </dsp:txBody>
      <dsp:txXfrm>
        <a:off x="5596630" y="3112851"/>
        <a:ext cx="2632025" cy="14121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BBEE31-692F-43EB-B7B3-93FDA2618785}">
      <dsp:nvSpPr>
        <dsp:cNvPr id="0" name=""/>
        <dsp:cNvSpPr/>
      </dsp:nvSpPr>
      <dsp:spPr>
        <a:xfrm>
          <a:off x="2258710" y="182641"/>
          <a:ext cx="3624738" cy="125882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9BFB9-B081-4C5F-B30D-013B6AB59126}">
      <dsp:nvSpPr>
        <dsp:cNvPr id="0" name=""/>
        <dsp:cNvSpPr/>
      </dsp:nvSpPr>
      <dsp:spPr>
        <a:xfrm>
          <a:off x="3725465" y="3265074"/>
          <a:ext cx="702468" cy="449580"/>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100F0-3A16-4DC7-B914-DF8ADCE442BD}">
      <dsp:nvSpPr>
        <dsp:cNvPr id="0" name=""/>
        <dsp:cNvSpPr/>
      </dsp:nvSpPr>
      <dsp:spPr>
        <a:xfrm>
          <a:off x="908020" y="3624738"/>
          <a:ext cx="6337358" cy="84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d-ID" sz="1500" kern="1200" dirty="0" smtClean="0"/>
            <a:t>Perlu sesuatu untuk mengatur sehingga para Profesional dapat menjalankan profesinya dengan baik : kode etik, asosisai,dll</a:t>
          </a:r>
          <a:endParaRPr lang="en-US" sz="1500" kern="1200" dirty="0"/>
        </a:p>
      </dsp:txBody>
      <dsp:txXfrm>
        <a:off x="908020" y="3624738"/>
        <a:ext cx="6337358" cy="842962"/>
      </dsp:txXfrm>
    </dsp:sp>
    <dsp:sp modelId="{4FD74F27-7E8F-496E-BC09-715AF46A3790}">
      <dsp:nvSpPr>
        <dsp:cNvPr id="0" name=""/>
        <dsp:cNvSpPr/>
      </dsp:nvSpPr>
      <dsp:spPr>
        <a:xfrm>
          <a:off x="3576542" y="1538687"/>
          <a:ext cx="1264443" cy="12644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t>Profesional</a:t>
          </a:r>
          <a:endParaRPr lang="en-US" sz="1200" kern="1200" dirty="0"/>
        </a:p>
      </dsp:txBody>
      <dsp:txXfrm>
        <a:off x="3576542" y="1538687"/>
        <a:ext cx="1264443" cy="1264443"/>
      </dsp:txXfrm>
    </dsp:sp>
    <dsp:sp modelId="{795777DA-314E-4D9F-AD9E-1B972C899E77}">
      <dsp:nvSpPr>
        <dsp:cNvPr id="0" name=""/>
        <dsp:cNvSpPr/>
      </dsp:nvSpPr>
      <dsp:spPr>
        <a:xfrm>
          <a:off x="2671762" y="590073"/>
          <a:ext cx="1264443" cy="126444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t>Profesi</a:t>
          </a:r>
          <a:endParaRPr lang="en-US" sz="1200" kern="1200" dirty="0"/>
        </a:p>
      </dsp:txBody>
      <dsp:txXfrm>
        <a:off x="2671762" y="590073"/>
        <a:ext cx="1264443" cy="1264443"/>
      </dsp:txXfrm>
    </dsp:sp>
    <dsp:sp modelId="{DA4984F5-54B3-4649-A9B3-45E08E856FB2}">
      <dsp:nvSpPr>
        <dsp:cNvPr id="0" name=""/>
        <dsp:cNvSpPr/>
      </dsp:nvSpPr>
      <dsp:spPr>
        <a:xfrm>
          <a:off x="2109787" y="28098"/>
          <a:ext cx="3933825" cy="314706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4CB3F-7F9D-46DE-9253-3E7F3C9BB44D}">
      <dsp:nvSpPr>
        <dsp:cNvPr id="0" name=""/>
        <dsp:cNvSpPr/>
      </dsp:nvSpPr>
      <dsp:spPr>
        <a:xfrm>
          <a:off x="925022" y="879778"/>
          <a:ext cx="2191730" cy="219173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d-ID" sz="2100" kern="1200" dirty="0" smtClean="0"/>
            <a:t>Manusia Seutuhnya</a:t>
          </a:r>
          <a:endParaRPr lang="id-ID" sz="2100" kern="1200" dirty="0"/>
        </a:p>
      </dsp:txBody>
      <dsp:txXfrm>
        <a:off x="925022" y="879778"/>
        <a:ext cx="2191730" cy="2191730"/>
      </dsp:txXfrm>
    </dsp:sp>
    <dsp:sp modelId="{510C1BE8-B00F-49AF-86C8-29700CCEB5D2}">
      <dsp:nvSpPr>
        <dsp:cNvPr id="0" name=""/>
        <dsp:cNvSpPr/>
      </dsp:nvSpPr>
      <dsp:spPr>
        <a:xfrm>
          <a:off x="1472954" y="391"/>
          <a:ext cx="1095865" cy="10958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Cipta</a:t>
          </a:r>
          <a:endParaRPr lang="id-ID" sz="1900" kern="1200" dirty="0"/>
        </a:p>
      </dsp:txBody>
      <dsp:txXfrm>
        <a:off x="1472954" y="391"/>
        <a:ext cx="1095865" cy="1095865"/>
      </dsp:txXfrm>
    </dsp:sp>
    <dsp:sp modelId="{0BA77CF1-14A5-4A9A-AFFF-A38B2AAB1F18}">
      <dsp:nvSpPr>
        <dsp:cNvPr id="0" name=""/>
        <dsp:cNvSpPr/>
      </dsp:nvSpPr>
      <dsp:spPr>
        <a:xfrm>
          <a:off x="2900275" y="1427711"/>
          <a:ext cx="1095865" cy="109586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Rasa</a:t>
          </a:r>
          <a:endParaRPr lang="id-ID" sz="1900" kern="1200" dirty="0"/>
        </a:p>
      </dsp:txBody>
      <dsp:txXfrm>
        <a:off x="2900275" y="1427711"/>
        <a:ext cx="1095865" cy="1095865"/>
      </dsp:txXfrm>
    </dsp:sp>
    <dsp:sp modelId="{94326D5E-903A-4C32-B2C6-209B92BE43C1}">
      <dsp:nvSpPr>
        <dsp:cNvPr id="0" name=""/>
        <dsp:cNvSpPr/>
      </dsp:nvSpPr>
      <dsp:spPr>
        <a:xfrm>
          <a:off x="1472954" y="2855031"/>
          <a:ext cx="1095865" cy="109586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Karsa</a:t>
          </a:r>
          <a:endParaRPr lang="id-ID" sz="1900" kern="1200" dirty="0"/>
        </a:p>
      </dsp:txBody>
      <dsp:txXfrm>
        <a:off x="1472954" y="2855031"/>
        <a:ext cx="1095865" cy="1095865"/>
      </dsp:txXfrm>
    </dsp:sp>
    <dsp:sp modelId="{672AC9C8-63F0-4EB1-BEA7-EF3F85FDBC21}">
      <dsp:nvSpPr>
        <dsp:cNvPr id="0" name=""/>
        <dsp:cNvSpPr/>
      </dsp:nvSpPr>
      <dsp:spPr>
        <a:xfrm>
          <a:off x="45634" y="1427711"/>
          <a:ext cx="1095865" cy="1095865"/>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Karya</a:t>
          </a:r>
          <a:endParaRPr lang="id-ID" sz="1900" kern="1200" dirty="0"/>
        </a:p>
      </dsp:txBody>
      <dsp:txXfrm>
        <a:off x="45634" y="1427711"/>
        <a:ext cx="1095865" cy="10958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9/1/2014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Sejalan dengan paradigma baru di era global yaitu tekno-ekonomi, teknologi menjadi faktor yang memberikan kontribusi signifikan dalam peningkatan kualitas hidup suatu bangsa. Implikasi paradigma ini adalah terjadinya proses transisi perekonomian dunia yang semula berbasiskan </a:t>
            </a:r>
            <a:r>
              <a:rPr lang="en-US" dirty="0" err="1" smtClean="0"/>
              <a:t>pada</a:t>
            </a:r>
            <a:r>
              <a:rPr lang="en-US" dirty="0" smtClean="0"/>
              <a:t> </a:t>
            </a:r>
            <a:r>
              <a:rPr lang="en-US" dirty="0" err="1" smtClean="0"/>
              <a:t>sumber</a:t>
            </a:r>
            <a:r>
              <a:rPr lang="en-US" dirty="0" smtClean="0"/>
              <a:t> </a:t>
            </a:r>
            <a:r>
              <a:rPr lang="en-US" dirty="0" err="1" smtClean="0"/>
              <a:t>daya</a:t>
            </a:r>
            <a:r>
              <a:rPr lang="en-US" dirty="0" smtClean="0"/>
              <a:t> (Resource Base Economy) </a:t>
            </a:r>
            <a:r>
              <a:rPr lang="en-US" dirty="0" err="1" smtClean="0"/>
              <a:t>menjadi</a:t>
            </a:r>
            <a:r>
              <a:rPr lang="en-US" dirty="0" smtClean="0"/>
              <a:t> </a:t>
            </a:r>
            <a:r>
              <a:rPr lang="en-US" dirty="0" err="1" smtClean="0"/>
              <a:t>perekonomian</a:t>
            </a:r>
            <a:r>
              <a:rPr lang="en-US" dirty="0" smtClean="0"/>
              <a:t> yang</a:t>
            </a:r>
            <a:r>
              <a:rPr lang="id-ID" dirty="0" smtClean="0"/>
              <a:t> berbasiskan pengetahuan (Knowledge Based Economy/KBE). Pada KBE kekuatan bangsa diukur dari kemampuan iptek sebagai faktor primer ekonomi menggantikan modal, lahan dan energi untuk peningkatan daya saing.</a:t>
            </a:r>
          </a:p>
          <a:p>
            <a:endParaRPr lang="en-US" dirty="0"/>
          </a:p>
        </p:txBody>
      </p:sp>
      <p:sp>
        <p:nvSpPr>
          <p:cNvPr id="4" name="Slide Number Placeholder 3"/>
          <p:cNvSpPr>
            <a:spLocks noGrp="1"/>
          </p:cNvSpPr>
          <p:nvPr>
            <p:ph type="sldNum" sz="quarter" idx="10"/>
          </p:nvPr>
        </p:nvSpPr>
        <p:spPr/>
        <p:txBody>
          <a:bodyPr/>
          <a:lstStyle/>
          <a:p>
            <a:fld id="{671A4673-FDAF-4ED8-AD4D-1D0643E8635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639706" fontAlgn="base">
              <a:spcBef>
                <a:spcPct val="0"/>
              </a:spcBef>
              <a:spcAft>
                <a:spcPct val="0"/>
              </a:spcAft>
              <a:defRPr/>
            </a:pPr>
            <a:fld id="{F75BBC62-E7B1-403B-8E48-C1681D175A5C}" type="slidenum">
              <a:rPr lang="en-US" smtClean="0"/>
              <a:pPr defTabSz="639706" fontAlgn="base">
                <a:spcBef>
                  <a:spcPct val="0"/>
                </a:spcBef>
                <a:spcAft>
                  <a:spcPct val="0"/>
                </a:spcAft>
                <a:defRPr/>
              </a:pPr>
              <a:t>23</a:t>
            </a:fld>
            <a:endParaRPr lang="en-US" dirty="0" smtClean="0"/>
          </a:p>
        </p:txBody>
      </p:sp>
      <p:sp>
        <p:nvSpPr>
          <p:cNvPr id="58371" name="Rectangle 2"/>
          <p:cNvSpPr>
            <a:spLocks noGrp="1" noRot="1" noChangeAspect="1" noChangeArrowheads="1" noTextEdit="1"/>
          </p:cNvSpPr>
          <p:nvPr>
            <p:ph type="sldImg"/>
          </p:nvPr>
        </p:nvSpPr>
        <p:spPr bwMode="auto">
          <a:xfrm>
            <a:off x="-1182688" y="2095500"/>
            <a:ext cx="6992938" cy="5245100"/>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Terdapat</a:t>
            </a:r>
            <a:r>
              <a:rPr lang="en-US" dirty="0" smtClean="0"/>
              <a:t> </a:t>
            </a:r>
            <a:r>
              <a:rPr lang="en-US" dirty="0" err="1" smtClean="0"/>
              <a:t>banyak</a:t>
            </a:r>
            <a:r>
              <a:rPr lang="en-US" dirty="0" smtClean="0"/>
              <a:t> </a:t>
            </a:r>
            <a:r>
              <a:rPr lang="en-US" dirty="0" err="1" smtClean="0"/>
              <a:t>klasifikasi</a:t>
            </a:r>
            <a:r>
              <a:rPr lang="en-US" dirty="0" smtClean="0"/>
              <a:t> </a:t>
            </a:r>
            <a:r>
              <a:rPr lang="en-US" dirty="0" err="1" smtClean="0"/>
              <a:t>profesi</a:t>
            </a:r>
            <a:r>
              <a:rPr lang="en-US" dirty="0" smtClean="0"/>
              <a:t> HR-ICT yang </a:t>
            </a:r>
            <a:r>
              <a:rPr lang="en-US" dirty="0" err="1" smtClean="0"/>
              <a:t>ada</a:t>
            </a:r>
            <a:r>
              <a:rPr lang="en-US" dirty="0" smtClean="0"/>
              <a:t> </a:t>
            </a:r>
            <a:r>
              <a:rPr lang="en-US" dirty="0" err="1" smtClean="0"/>
              <a:t>di</a:t>
            </a:r>
            <a:r>
              <a:rPr lang="en-US" dirty="0" smtClean="0"/>
              <a:t> </a:t>
            </a:r>
            <a:r>
              <a:rPr lang="en-US" dirty="0" err="1" smtClean="0"/>
              <a:t>dunia</a:t>
            </a:r>
            <a:r>
              <a:rPr lang="en-US" dirty="0" smtClean="0"/>
              <a:t>, </a:t>
            </a:r>
            <a:r>
              <a:rPr lang="en-US" dirty="0" err="1" smtClean="0"/>
              <a:t>antara</a:t>
            </a:r>
            <a:r>
              <a:rPr lang="en-US" dirty="0" smtClean="0"/>
              <a:t> lain </a:t>
            </a:r>
            <a:r>
              <a:rPr lang="en-US" dirty="0" err="1" smtClean="0"/>
              <a:t>dikembangkan</a:t>
            </a:r>
            <a:r>
              <a:rPr lang="en-US" dirty="0" smtClean="0"/>
              <a:t> </a:t>
            </a:r>
            <a:r>
              <a:rPr lang="en-US" dirty="0" err="1" smtClean="0"/>
              <a:t>oleh</a:t>
            </a:r>
            <a:r>
              <a:rPr lang="en-US" dirty="0" smtClean="0"/>
              <a:t>: The Good Guide of Australian Government, Media Professional </a:t>
            </a:r>
            <a:r>
              <a:rPr lang="en-US" dirty="0" err="1" smtClean="0"/>
              <a:t>Organisation</a:t>
            </a:r>
            <a:r>
              <a:rPr lang="en-US" dirty="0" smtClean="0"/>
              <a:t>, TCIDS, ITAA, </a:t>
            </a:r>
            <a:r>
              <a:rPr lang="en-US" dirty="0" err="1" smtClean="0"/>
              <a:t>dan</a:t>
            </a:r>
            <a:r>
              <a:rPr lang="en-US" dirty="0" smtClean="0"/>
              <a:t> lain-lain. </a:t>
            </a:r>
            <a:r>
              <a:rPr lang="en-US" dirty="0" err="1" smtClean="0"/>
              <a:t>Berdasarkan</a:t>
            </a:r>
            <a:r>
              <a:rPr lang="en-US" dirty="0" smtClean="0"/>
              <a:t> </a:t>
            </a:r>
            <a:r>
              <a:rPr lang="en-US" dirty="0" err="1" smtClean="0"/>
              <a:t>klasifikasi</a:t>
            </a:r>
            <a:r>
              <a:rPr lang="en-US" dirty="0" smtClean="0"/>
              <a:t> </a:t>
            </a:r>
            <a:r>
              <a:rPr lang="en-US" dirty="0" err="1" smtClean="0"/>
              <a:t>mereka</a:t>
            </a:r>
            <a:r>
              <a:rPr lang="en-US" dirty="0" smtClean="0"/>
              <a:t>, paling </a:t>
            </a:r>
            <a:r>
              <a:rPr lang="en-US" dirty="0" err="1" smtClean="0"/>
              <a:t>tidak</a:t>
            </a:r>
            <a:r>
              <a:rPr lang="en-US" dirty="0" smtClean="0"/>
              <a:t> </a:t>
            </a:r>
            <a:r>
              <a:rPr lang="en-US" dirty="0" err="1" smtClean="0"/>
              <a:t>dapat</a:t>
            </a:r>
            <a:r>
              <a:rPr lang="en-US" dirty="0" smtClean="0"/>
              <a:t> </a:t>
            </a:r>
            <a:r>
              <a:rPr lang="en-US" dirty="0" err="1" smtClean="0"/>
              <a:t>dilihat</a:t>
            </a:r>
            <a:r>
              <a:rPr lang="en-US" dirty="0" smtClean="0"/>
              <a:t> </a:t>
            </a:r>
            <a:r>
              <a:rPr lang="en-US" dirty="0" err="1" smtClean="0"/>
              <a:t>dua</a:t>
            </a:r>
            <a:r>
              <a:rPr lang="en-US" dirty="0" smtClean="0"/>
              <a:t> </a:t>
            </a:r>
            <a:r>
              <a:rPr lang="en-US" dirty="0" err="1" smtClean="0"/>
              <a:t>aspek</a:t>
            </a:r>
            <a:r>
              <a:rPr lang="en-US" dirty="0" smtClean="0"/>
              <a:t> yang </a:t>
            </a:r>
            <a:r>
              <a:rPr lang="en-US" dirty="0" err="1" smtClean="0"/>
              <a:t>mendasari</a:t>
            </a:r>
            <a:r>
              <a:rPr lang="en-US" dirty="0" smtClean="0"/>
              <a:t> </a:t>
            </a:r>
            <a:r>
              <a:rPr lang="en-US" dirty="0" err="1" smtClean="0"/>
              <a:t>pengelompokan</a:t>
            </a:r>
            <a:r>
              <a:rPr lang="en-US" dirty="0" smtClean="0"/>
              <a:t> yang </a:t>
            </a:r>
            <a:r>
              <a:rPr lang="en-US" dirty="0" err="1" smtClean="0"/>
              <a:t>ada</a:t>
            </a:r>
            <a:r>
              <a:rPr lang="en-US" dirty="0" smtClean="0"/>
              <a:t>.</a:t>
            </a:r>
          </a:p>
          <a:p>
            <a:pPr eaLnBrk="1" hangingPunct="1">
              <a:spcBef>
                <a:spcPct val="0"/>
              </a:spcBef>
            </a:pPr>
            <a:endParaRPr lang="en-US" dirty="0" smtClean="0"/>
          </a:p>
          <a:p>
            <a:pPr eaLnBrk="1" hangingPunct="1">
              <a:spcBef>
                <a:spcPct val="0"/>
              </a:spcBef>
            </a:pPr>
            <a:r>
              <a:rPr lang="en-US" dirty="0" err="1" smtClean="0"/>
              <a:t>Pertama</a:t>
            </a:r>
            <a:r>
              <a:rPr lang="en-US" dirty="0" smtClean="0"/>
              <a:t> </a:t>
            </a:r>
            <a:r>
              <a:rPr lang="en-US" dirty="0" err="1" smtClean="0"/>
              <a:t>berdasarkan</a:t>
            </a:r>
            <a:r>
              <a:rPr lang="en-US" dirty="0" smtClean="0"/>
              <a:t> level </a:t>
            </a:r>
            <a:r>
              <a:rPr lang="en-US" dirty="0" err="1" smtClean="0"/>
              <a:t>pekerjaan</a:t>
            </a:r>
            <a:r>
              <a:rPr lang="en-US" dirty="0" smtClean="0"/>
              <a:t> </a:t>
            </a:r>
            <a:r>
              <a:rPr lang="en-US" dirty="0" err="1" smtClean="0"/>
              <a:t>terkait</a:t>
            </a:r>
            <a:r>
              <a:rPr lang="en-US" dirty="0" smtClean="0"/>
              <a:t> </a:t>
            </a:r>
            <a:r>
              <a:rPr lang="en-US" dirty="0" err="1" smtClean="0"/>
              <a:t>jika</a:t>
            </a:r>
            <a:r>
              <a:rPr lang="en-US" dirty="0" smtClean="0"/>
              <a:t> </a:t>
            </a:r>
            <a:r>
              <a:rPr lang="en-US" dirty="0" err="1" smtClean="0"/>
              <a:t>dipandang</a:t>
            </a:r>
            <a:r>
              <a:rPr lang="en-US" dirty="0" smtClean="0"/>
              <a:t> </a:t>
            </a:r>
            <a:r>
              <a:rPr lang="en-US" dirty="0" err="1" smtClean="0"/>
              <a:t>dari</a:t>
            </a:r>
            <a:r>
              <a:rPr lang="en-US" dirty="0" smtClean="0"/>
              <a:t> </a:t>
            </a:r>
            <a:r>
              <a:rPr lang="en-US" dirty="0" err="1" smtClean="0"/>
              <a:t>sisi</a:t>
            </a:r>
            <a:r>
              <a:rPr lang="en-US" dirty="0" smtClean="0"/>
              <a:t> </a:t>
            </a:r>
            <a:r>
              <a:rPr lang="en-US" dirty="0" err="1" smtClean="0"/>
              <a:t>tingkat</a:t>
            </a:r>
            <a:r>
              <a:rPr lang="en-US" dirty="0" smtClean="0"/>
              <a:t> </a:t>
            </a:r>
            <a:r>
              <a:rPr lang="en-US" dirty="0" err="1" smtClean="0"/>
              <a:t>manajerial</a:t>
            </a:r>
            <a:r>
              <a:rPr lang="en-US" dirty="0" smtClean="0"/>
              <a:t>, </a:t>
            </a:r>
            <a:r>
              <a:rPr lang="en-US" dirty="0" err="1" smtClean="0"/>
              <a:t>yaitu</a:t>
            </a:r>
            <a:r>
              <a:rPr lang="en-US" dirty="0" smtClean="0"/>
              <a:t> </a:t>
            </a:r>
            <a:r>
              <a:rPr lang="en-US" dirty="0" err="1" smtClean="0"/>
              <a:t>mulai</a:t>
            </a:r>
            <a:r>
              <a:rPr lang="en-US" dirty="0" smtClean="0"/>
              <a:t> </a:t>
            </a:r>
            <a:r>
              <a:rPr lang="en-US" dirty="0" err="1" smtClean="0"/>
              <a:t>dari</a:t>
            </a:r>
            <a:r>
              <a:rPr lang="en-US" dirty="0" smtClean="0"/>
              <a:t> </a:t>
            </a:r>
            <a:r>
              <a:rPr lang="en-US" dirty="0" err="1" smtClean="0"/>
              <a:t>pimpinan</a:t>
            </a:r>
            <a:r>
              <a:rPr lang="en-US" dirty="0" smtClean="0"/>
              <a:t> </a:t>
            </a:r>
            <a:r>
              <a:rPr lang="en-US" dirty="0" err="1" smtClean="0"/>
              <a:t>puncak</a:t>
            </a:r>
            <a:r>
              <a:rPr lang="en-US" dirty="0" smtClean="0"/>
              <a:t> </a:t>
            </a:r>
            <a:r>
              <a:rPr lang="en-US" dirty="0" err="1" smtClean="0"/>
              <a:t>tertinggi</a:t>
            </a:r>
            <a:r>
              <a:rPr lang="en-US" dirty="0" smtClean="0"/>
              <a:t> – </a:t>
            </a:r>
            <a:r>
              <a:rPr lang="en-US" dirty="0" err="1" smtClean="0"/>
              <a:t>yaitu</a:t>
            </a:r>
            <a:r>
              <a:rPr lang="en-US" dirty="0" smtClean="0"/>
              <a:t> CIO (Chief Information Officer – </a:t>
            </a:r>
            <a:r>
              <a:rPr lang="en-US" dirty="0" err="1" smtClean="0"/>
              <a:t>hingga</a:t>
            </a:r>
            <a:r>
              <a:rPr lang="en-US" dirty="0" smtClean="0"/>
              <a:t> yang </a:t>
            </a:r>
            <a:r>
              <a:rPr lang="en-US" dirty="0" err="1" smtClean="0"/>
              <a:t>terendah</a:t>
            </a:r>
            <a:r>
              <a:rPr lang="en-US" dirty="0" smtClean="0"/>
              <a:t> </a:t>
            </a:r>
            <a:r>
              <a:rPr lang="en-US" dirty="0" err="1" smtClean="0"/>
              <a:t>yaitu</a:t>
            </a:r>
            <a:r>
              <a:rPr lang="en-US" dirty="0" smtClean="0"/>
              <a:t> </a:t>
            </a:r>
            <a:r>
              <a:rPr lang="en-US" dirty="0" err="1" smtClean="0"/>
              <a:t>staf</a:t>
            </a:r>
            <a:r>
              <a:rPr lang="en-US" dirty="0" smtClean="0"/>
              <a:t>.</a:t>
            </a:r>
          </a:p>
          <a:p>
            <a:pPr eaLnBrk="1" hangingPunct="1">
              <a:spcBef>
                <a:spcPct val="0"/>
              </a:spcBef>
            </a:pPr>
            <a:endParaRPr lang="en-US" dirty="0" smtClean="0"/>
          </a:p>
          <a:p>
            <a:pPr eaLnBrk="1" hangingPunct="1">
              <a:spcBef>
                <a:spcPct val="0"/>
              </a:spcBef>
            </a:pPr>
            <a:r>
              <a:rPr lang="en-US" dirty="0" smtClean="0"/>
              <a:t>Yang </a:t>
            </a:r>
            <a:r>
              <a:rPr lang="en-US" dirty="0" err="1" smtClean="0"/>
              <a:t>kedua</a:t>
            </a:r>
            <a:r>
              <a:rPr lang="en-US" dirty="0" smtClean="0"/>
              <a:t> </a:t>
            </a:r>
            <a:r>
              <a:rPr lang="en-US" dirty="0" err="1" smtClean="0"/>
              <a:t>dilihat</a:t>
            </a:r>
            <a:r>
              <a:rPr lang="en-US" dirty="0" smtClean="0"/>
              <a:t> </a:t>
            </a:r>
            <a:r>
              <a:rPr lang="en-US" dirty="0" err="1" smtClean="0"/>
              <a:t>berdasarkan</a:t>
            </a:r>
            <a:r>
              <a:rPr lang="en-US" dirty="0" smtClean="0"/>
              <a:t> </a:t>
            </a:r>
            <a:r>
              <a:rPr lang="en-US" dirty="0" err="1" smtClean="0"/>
              <a:t>jenis</a:t>
            </a:r>
            <a:r>
              <a:rPr lang="en-US" dirty="0" smtClean="0"/>
              <a:t> </a:t>
            </a:r>
            <a:r>
              <a:rPr lang="en-US" dirty="0" err="1" smtClean="0"/>
              <a:t>pekerjaan</a:t>
            </a:r>
            <a:r>
              <a:rPr lang="en-US" dirty="0" smtClean="0"/>
              <a:t> yang </a:t>
            </a:r>
            <a:r>
              <a:rPr lang="en-US" dirty="0" err="1" smtClean="0"/>
              <a:t>dilakukan</a:t>
            </a:r>
            <a:r>
              <a:rPr lang="en-US" dirty="0" smtClean="0"/>
              <a:t>, </a:t>
            </a:r>
            <a:r>
              <a:rPr lang="en-US" dirty="0" err="1" smtClean="0"/>
              <a:t>dimana</a:t>
            </a:r>
            <a:r>
              <a:rPr lang="en-US" dirty="0" smtClean="0"/>
              <a:t> </a:t>
            </a:r>
            <a:r>
              <a:rPr lang="en-US" dirty="0" err="1" smtClean="0"/>
              <a:t>dapat</a:t>
            </a:r>
            <a:r>
              <a:rPr lang="en-US" dirty="0" smtClean="0"/>
              <a:t> </a:t>
            </a:r>
            <a:r>
              <a:rPr lang="en-US" dirty="0" err="1" smtClean="0"/>
              <a:t>dikelompokkan</a:t>
            </a:r>
            <a:r>
              <a:rPr lang="en-US" dirty="0" smtClean="0"/>
              <a:t> </a:t>
            </a:r>
            <a:r>
              <a:rPr lang="en-US" dirty="0" err="1" smtClean="0"/>
              <a:t>menjadi</a:t>
            </a:r>
            <a:r>
              <a:rPr lang="en-US" dirty="0" smtClean="0"/>
              <a:t> </a:t>
            </a:r>
            <a:r>
              <a:rPr lang="en-US" dirty="0" err="1" smtClean="0"/>
              <a:t>empat</a:t>
            </a:r>
            <a:r>
              <a:rPr lang="en-US" dirty="0" smtClean="0"/>
              <a:t> </a:t>
            </a:r>
            <a:r>
              <a:rPr lang="en-US" dirty="0" err="1" smtClean="0"/>
              <a:t>bagian</a:t>
            </a:r>
            <a:r>
              <a:rPr lang="en-US" dirty="0" smtClean="0"/>
              <a:t> </a:t>
            </a:r>
            <a:r>
              <a:rPr lang="en-US" dirty="0" err="1" smtClean="0"/>
              <a:t>besar</a:t>
            </a:r>
            <a:r>
              <a:rPr lang="en-US" dirty="0" smtClean="0"/>
              <a:t>, </a:t>
            </a:r>
            <a:r>
              <a:rPr lang="en-US" dirty="0" err="1" smtClean="0"/>
              <a:t>masing-masing</a:t>
            </a:r>
            <a:r>
              <a:rPr lang="en-US" dirty="0" smtClean="0"/>
              <a:t> </a:t>
            </a:r>
            <a:r>
              <a:rPr lang="en-US" dirty="0" err="1" smtClean="0"/>
              <a:t>adalah</a:t>
            </a:r>
            <a:r>
              <a:rPr lang="en-US" dirty="0" smtClean="0"/>
              <a:t>: </a:t>
            </a:r>
            <a:r>
              <a:rPr lang="en-US" dirty="0" err="1" smtClean="0"/>
              <a:t>administrasi</a:t>
            </a:r>
            <a:r>
              <a:rPr lang="en-US" dirty="0" smtClean="0"/>
              <a:t>, </a:t>
            </a:r>
            <a:r>
              <a:rPr lang="en-US" dirty="0" err="1" smtClean="0"/>
              <a:t>aplikasi</a:t>
            </a:r>
            <a:r>
              <a:rPr lang="en-US" dirty="0" smtClean="0"/>
              <a:t>, </a:t>
            </a:r>
            <a:r>
              <a:rPr lang="en-US" dirty="0" err="1" smtClean="0"/>
              <a:t>dukungan</a:t>
            </a:r>
            <a:r>
              <a:rPr lang="en-US" dirty="0" smtClean="0"/>
              <a:t> </a:t>
            </a:r>
            <a:r>
              <a:rPr lang="en-US" dirty="0" err="1" smtClean="0"/>
              <a:t>teknis</a:t>
            </a:r>
            <a:r>
              <a:rPr lang="en-US" dirty="0" smtClean="0"/>
              <a:t>, </a:t>
            </a:r>
            <a:r>
              <a:rPr lang="en-US" dirty="0" err="1" smtClean="0"/>
              <a:t>dan</a:t>
            </a:r>
            <a:r>
              <a:rPr lang="en-US" dirty="0" smtClean="0"/>
              <a:t> </a:t>
            </a:r>
            <a:r>
              <a:rPr lang="en-US" dirty="0" err="1" smtClean="0"/>
              <a:t>operasional</a:t>
            </a:r>
            <a:r>
              <a:rPr lang="en-US" dirty="0" smtClean="0"/>
              <a:t>.</a:t>
            </a:r>
          </a:p>
          <a:p>
            <a:pPr eaLnBrk="1" hangingPunct="1">
              <a:spcBef>
                <a:spcPct val="0"/>
              </a:spcBef>
            </a:pPr>
            <a:endParaRPr lang="en-US" dirty="0" smtClean="0"/>
          </a:p>
          <a:p>
            <a:pPr eaLnBrk="1" hangingPunct="1">
              <a:spcBef>
                <a:spcPct val="0"/>
              </a:spcBef>
            </a:pPr>
            <a:r>
              <a:rPr lang="en-US" dirty="0" smtClean="0"/>
              <a:t>Internet and IT Position Description </a:t>
            </a:r>
            <a:r>
              <a:rPr lang="en-US" dirty="0" err="1" smtClean="0"/>
              <a:t>HandiGuide</a:t>
            </a:r>
            <a:r>
              <a:rPr lang="en-US" dirty="0" smtClean="0"/>
              <a:t> 2006 Edition </a:t>
            </a:r>
            <a:r>
              <a:rPr lang="en-US" dirty="0" err="1" smtClean="0"/>
              <a:t>membagi</a:t>
            </a:r>
            <a:r>
              <a:rPr lang="en-US" dirty="0" smtClean="0"/>
              <a:t> </a:t>
            </a:r>
            <a:r>
              <a:rPr lang="en-US" dirty="0" err="1" smtClean="0"/>
              <a:t>profesi</a:t>
            </a:r>
            <a:r>
              <a:rPr lang="en-US" dirty="0" smtClean="0"/>
              <a:t> ICT-Worker </a:t>
            </a:r>
            <a:r>
              <a:rPr lang="en-US" dirty="0" err="1" smtClean="0"/>
              <a:t>menjadi</a:t>
            </a:r>
            <a:r>
              <a:rPr lang="en-US" dirty="0" smtClean="0"/>
              <a:t> 201 </a:t>
            </a:r>
            <a:r>
              <a:rPr lang="en-US" dirty="0" err="1" smtClean="0"/>
              <a:t>jenis</a:t>
            </a:r>
            <a:r>
              <a:rPr lang="en-US" dirty="0" smtClean="0"/>
              <a:t>.</a:t>
            </a: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639706" fontAlgn="base">
              <a:spcBef>
                <a:spcPct val="0"/>
              </a:spcBef>
              <a:spcAft>
                <a:spcPct val="0"/>
              </a:spcAft>
              <a:defRPr/>
            </a:pPr>
            <a:fld id="{8B553C08-F37C-45A3-AFB0-83F3AE2C64AB}" type="slidenum">
              <a:rPr lang="en-US" smtClean="0"/>
              <a:pPr defTabSz="639706" fontAlgn="base">
                <a:spcBef>
                  <a:spcPct val="0"/>
                </a:spcBef>
                <a:spcAft>
                  <a:spcPct val="0"/>
                </a:spcAft>
                <a:defRPr/>
              </a:pPr>
              <a:t>24</a:t>
            </a:fld>
            <a:endParaRPr lang="en-US" dirty="0" smtClean="0"/>
          </a:p>
        </p:txBody>
      </p:sp>
      <p:sp>
        <p:nvSpPr>
          <p:cNvPr id="59395" name="Rectangle 2"/>
          <p:cNvSpPr>
            <a:spLocks noGrp="1" noRot="1" noChangeAspect="1" noChangeArrowheads="1" noTextEdit="1"/>
          </p:cNvSpPr>
          <p:nvPr>
            <p:ph type="sldImg"/>
          </p:nvPr>
        </p:nvSpPr>
        <p:spPr bwMode="auto">
          <a:xfrm>
            <a:off x="-1182688" y="2095500"/>
            <a:ext cx="6992938" cy="5245100"/>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Pada tingkatan atas, yaitu untuk pimpinan tertinggi ICT dalam sebuah organisasi, ada empat jabatan penting, yaitu: (i) Chief Information Officer; (ii) Chief Knowledge Officer; (iii) Chief Security Officer; dan (iv) Chief Technology Officer.</a:t>
            </a:r>
          </a:p>
          <a:p>
            <a:pPr eaLnBrk="1" hangingPunct="1">
              <a:spcBef>
                <a:spcPct val="0"/>
              </a:spcBef>
            </a:pPr>
            <a:endParaRPr lang="en-US" smtClean="0"/>
          </a:p>
          <a:p>
            <a:pPr eaLnBrk="1" hangingPunct="1">
              <a:spcBef>
                <a:spcPct val="0"/>
              </a:spcBef>
            </a:pPr>
            <a:r>
              <a:rPr lang="en-US" smtClean="0"/>
              <a:t>Sementara untuk jenjang pimpinan manajemen berikutnya, sedikitnya dikenal enam buah jenis jabatan yang mengemuka di sejumlah organisasi komersial maupun non-profit, yaitu Vice President of: (i) Administration; (ii) Consulting Services; (iii) Human Resources; (iv) Information Services; (v) Strategy and Architecture; dan (vi) Technical Services.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639706" fontAlgn="base">
              <a:spcBef>
                <a:spcPct val="0"/>
              </a:spcBef>
              <a:spcAft>
                <a:spcPct val="0"/>
              </a:spcAft>
              <a:defRPr/>
            </a:pPr>
            <a:fld id="{E37332B6-52CC-44C1-A8E4-54C619F1C1F1}" type="slidenum">
              <a:rPr lang="en-US" smtClean="0"/>
              <a:pPr defTabSz="639706" fontAlgn="base">
                <a:spcBef>
                  <a:spcPct val="0"/>
                </a:spcBef>
                <a:spcAft>
                  <a:spcPct val="0"/>
                </a:spcAft>
                <a:defRPr/>
              </a:pPr>
              <a:t>25</a:t>
            </a:fld>
            <a:endParaRPr lang="en-US" dirty="0" smtClean="0"/>
          </a:p>
        </p:txBody>
      </p:sp>
      <p:sp>
        <p:nvSpPr>
          <p:cNvPr id="60419" name="Rectangle 2"/>
          <p:cNvSpPr>
            <a:spLocks noGrp="1" noRot="1" noChangeAspect="1" noChangeArrowheads="1" noTextEdit="1"/>
          </p:cNvSpPr>
          <p:nvPr>
            <p:ph type="sldImg"/>
          </p:nvPr>
        </p:nvSpPr>
        <p:spPr bwMode="auto">
          <a:xfrm>
            <a:off x="-1182688" y="2095500"/>
            <a:ext cx="6992938" cy="5245100"/>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Sementara itu untuk jabatan setingkat Direktur, dada dua belas jenis standar kompetensi yang dikenal, masing-masing adalah: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639706" fontAlgn="base">
              <a:spcBef>
                <a:spcPct val="0"/>
              </a:spcBef>
              <a:spcAft>
                <a:spcPct val="0"/>
              </a:spcAft>
              <a:defRPr/>
            </a:pPr>
            <a:fld id="{36435FCA-A9BA-43FD-934F-25BA380C42A4}" type="slidenum">
              <a:rPr lang="en-US" smtClean="0"/>
              <a:pPr defTabSz="639706" fontAlgn="base">
                <a:spcBef>
                  <a:spcPct val="0"/>
                </a:spcBef>
                <a:spcAft>
                  <a:spcPct val="0"/>
                </a:spcAft>
                <a:defRPr/>
              </a:pPr>
              <a:t>26</a:t>
            </a:fld>
            <a:endParaRPr lang="en-US" dirty="0" smtClean="0"/>
          </a:p>
        </p:txBody>
      </p:sp>
      <p:sp>
        <p:nvSpPr>
          <p:cNvPr id="61443" name="Rectangle 2"/>
          <p:cNvSpPr>
            <a:spLocks noGrp="1" noRot="1" noChangeAspect="1" noChangeArrowheads="1" noTextEdit="1"/>
          </p:cNvSpPr>
          <p:nvPr>
            <p:ph type="sldImg"/>
          </p:nvPr>
        </p:nvSpPr>
        <p:spPr bwMode="auto">
          <a:xfrm>
            <a:off x="-1182688" y="2095500"/>
            <a:ext cx="6992938" cy="5245100"/>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639706" fontAlgn="base">
              <a:spcBef>
                <a:spcPct val="0"/>
              </a:spcBef>
              <a:spcAft>
                <a:spcPct val="0"/>
              </a:spcAft>
              <a:defRPr/>
            </a:pPr>
            <a:fld id="{4362C552-4458-41AD-B9C7-23347F92C913}" type="slidenum">
              <a:rPr lang="en-US" smtClean="0"/>
              <a:pPr defTabSz="639706" fontAlgn="base">
                <a:spcBef>
                  <a:spcPct val="0"/>
                </a:spcBef>
                <a:spcAft>
                  <a:spcPct val="0"/>
                </a:spcAft>
                <a:defRPr/>
              </a:pPr>
              <a:t>27</a:t>
            </a:fld>
            <a:endParaRPr lang="en-US" dirty="0" smtClean="0"/>
          </a:p>
        </p:txBody>
      </p:sp>
      <p:sp>
        <p:nvSpPr>
          <p:cNvPr id="62467" name="Rectangle 2"/>
          <p:cNvSpPr>
            <a:spLocks noGrp="1" noRot="1" noChangeAspect="1" noChangeArrowheads="1" noTextEdit="1"/>
          </p:cNvSpPr>
          <p:nvPr>
            <p:ph type="sldImg"/>
          </p:nvPr>
        </p:nvSpPr>
        <p:spPr bwMode="auto">
          <a:xfrm>
            <a:off x="-1182688" y="2095500"/>
            <a:ext cx="6992938" cy="5245100"/>
          </a:xfrm>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639706" fontAlgn="base">
              <a:spcBef>
                <a:spcPct val="0"/>
              </a:spcBef>
              <a:spcAft>
                <a:spcPct val="0"/>
              </a:spcAft>
              <a:defRPr/>
            </a:pPr>
            <a:fld id="{398CBBF1-E468-499D-8C42-5B49CEAC7D8C}" type="slidenum">
              <a:rPr lang="en-US" smtClean="0"/>
              <a:pPr defTabSz="639706" fontAlgn="base">
                <a:spcBef>
                  <a:spcPct val="0"/>
                </a:spcBef>
                <a:spcAft>
                  <a:spcPct val="0"/>
                </a:spcAft>
                <a:defRPr/>
              </a:pPr>
              <a:t>28</a:t>
            </a:fld>
            <a:endParaRPr lang="en-US" dirty="0" smtClean="0"/>
          </a:p>
        </p:txBody>
      </p:sp>
      <p:sp>
        <p:nvSpPr>
          <p:cNvPr id="63491" name="Rectangle 2"/>
          <p:cNvSpPr>
            <a:spLocks noGrp="1" noRot="1" noChangeAspect="1" noChangeArrowheads="1" noTextEdit="1"/>
          </p:cNvSpPr>
          <p:nvPr>
            <p:ph type="sldImg"/>
          </p:nvPr>
        </p:nvSpPr>
        <p:spPr bwMode="auto">
          <a:xfrm>
            <a:off x="-1182688" y="2095500"/>
            <a:ext cx="6992938" cy="5245100"/>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4B871D-6279-46AC-9DD8-3516C024E89F}"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DFA1F012-8294-4CBC-B697-5A224EE37419}" type="datetime1">
              <a:rPr lang="id-ID" smtClean="0"/>
              <a:pPr>
                <a:defRPr/>
              </a:pPr>
              <a:t>01/09/2014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D0F19FE-168F-4806-AA44-6418A75651B0}" type="datetime1">
              <a:rPr lang="id-ID" smtClean="0"/>
              <a:pPr/>
              <a:t>01/09/2014</a:t>
            </a:fld>
            <a:endParaRPr lang="id-ID"/>
          </a:p>
        </p:txBody>
      </p:sp>
      <p:sp>
        <p:nvSpPr>
          <p:cNvPr id="12" name="Slide Number Placeholder 11"/>
          <p:cNvSpPr>
            <a:spLocks noGrp="1"/>
          </p:cNvSpPr>
          <p:nvPr>
            <p:ph type="sldNum" sz="quarter" idx="16"/>
          </p:nvPr>
        </p:nvSpPr>
        <p:spPr/>
        <p:txBody>
          <a:bodyPr rtlCol="0"/>
          <a:lstStyle/>
          <a:p>
            <a:fld id="{7F302563-E7AF-4054-B59A-0FF0C3D1AC5E}" type="slidenum">
              <a:rPr lang="id-ID" smtClean="0"/>
              <a:pPr/>
              <a:t>‹#›</a:t>
            </a:fld>
            <a:endParaRPr lang="id-ID"/>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3303039-ED1E-4492-9835-B3FFE50B4E44}" type="datetime1">
              <a:rPr lang="id-ID" smtClean="0"/>
              <a:pPr/>
              <a:t>01/09/2014</a:t>
            </a:fld>
            <a:endParaRPr lang="id-ID"/>
          </a:p>
        </p:txBody>
      </p:sp>
      <p:sp>
        <p:nvSpPr>
          <p:cNvPr id="10" name="Slide Number Placeholder 9"/>
          <p:cNvSpPr>
            <a:spLocks noGrp="1"/>
          </p:cNvSpPr>
          <p:nvPr>
            <p:ph type="sldNum" sz="quarter" idx="16"/>
          </p:nvPr>
        </p:nvSpPr>
        <p:spPr/>
        <p:txBody>
          <a:bodyPr rtlCol="0"/>
          <a:lstStyle/>
          <a:p>
            <a:fld id="{7F302563-E7AF-4054-B59A-0FF0C3D1AC5E}" type="slidenum">
              <a:rPr lang="id-ID" smtClean="0"/>
              <a:pPr/>
              <a:t>‹#›</a:t>
            </a:fld>
            <a:endParaRPr lang="id-ID"/>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8A9F8D95-9623-4177-A98F-805AE3CAEF96}" type="datetime1">
              <a:rPr lang="id-ID" smtClean="0"/>
              <a:pPr>
                <a:defRPr/>
              </a:pPr>
              <a:t>01/09/2014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3EE1B97F-D88B-456D-A138-FA1A32F5F574}" type="datetime1">
              <a:rPr lang="id-ID" smtClean="0"/>
              <a:pPr>
                <a:defRPr/>
              </a:pPr>
              <a:t>01/09/2014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173D740B-104F-4206-93B5-00D47959AA73}" type="datetime1">
              <a:rPr lang="id-ID" smtClean="0"/>
              <a:pPr>
                <a:defRPr/>
              </a:pPr>
              <a:t>01/09/2014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AC8CD963-184B-43FE-8698-263761CB8684}" type="datetime1">
              <a:rPr lang="id-ID" smtClean="0"/>
              <a:pPr>
                <a:defRPr/>
              </a:pPr>
              <a:t>01/09/2014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4D0C9772-F8CA-4C79-8FE0-642A1AC612B8}" type="datetime1">
              <a:rPr lang="id-ID" smtClean="0"/>
              <a:pPr>
                <a:defRPr/>
              </a:pPr>
              <a:t>01/09/2014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DFDC6D-59AE-450B-B9E7-F613BB4CD5FD}" type="datetime1">
              <a:rPr lang="id-ID" smtClean="0"/>
              <a:pPr/>
              <a:t>01/09/2014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1E042CD-1EF5-4FDE-8D92-F5BD57EC7129}" type="datetime1">
              <a:rPr lang="id-ID" smtClean="0"/>
              <a:pPr/>
              <a:t>01/09/2014</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F302563-E7AF-4054-B59A-0FF0C3D1AC5E}" type="slidenum">
              <a:rPr lang="id-ID" smtClean="0"/>
              <a:pPr/>
              <a:t>‹#›</a:t>
            </a:fld>
            <a:endParaRPr lang="id-ID"/>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535F6103-94B8-46B0-B108-E5A7B9A3BFAE}" type="datetime1">
              <a:rPr lang="id-ID" smtClean="0"/>
              <a:pPr>
                <a:defRPr/>
              </a:pPr>
              <a:t>01/09/2014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5">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22" r:id="rId9"/>
    <p:sldLayoutId id="2147483723" r:id="rId10"/>
    <p:sldLayoutId id="2147483724" r:id="rId11"/>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6"/>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www.ipkin.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spiluki.or.id/"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bloomberg.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aspiluki.or.id/" TargetMode="External"/><Relationship Id="rId2" Type="http://schemas.openxmlformats.org/officeDocument/2006/relationships/hyperlink" Target="http://www.etikaprofesidanprotokoler.blogspot.com/" TargetMode="External"/><Relationship Id="rId1" Type="http://schemas.openxmlformats.org/officeDocument/2006/relationships/slideLayout" Target="../slideLayouts/slideLayout8.xml"/><Relationship Id="rId4" Type="http://schemas.openxmlformats.org/officeDocument/2006/relationships/hyperlink" Target="http://www.blomberg.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id.wikipedia.org/wiki/Pendidikan" TargetMode="External"/><Relationship Id="rId2" Type="http://schemas.openxmlformats.org/officeDocument/2006/relationships/hyperlink" Target="http://id.wikipedia.org/wiki/Pengetahuan" TargetMode="External"/><Relationship Id="rId1" Type="http://schemas.openxmlformats.org/officeDocument/2006/relationships/slideLayout" Target="../slideLayouts/slideLayout8.xml"/><Relationship Id="rId4" Type="http://schemas.openxmlformats.org/officeDocument/2006/relationships/hyperlink" Target="http://id.wikipedia.org/wiki/Pendidikan_tinggi"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id.wikipedia.org/wiki/Masyaraka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2: </a:t>
            </a:r>
            <a:br>
              <a:rPr lang="id-ID" sz="2000" dirty="0" smtClean="0"/>
            </a:br>
            <a:r>
              <a:rPr lang="id-ID" sz="2000" dirty="0" smtClean="0"/>
              <a:t>Profesi dan Profesionalisme</a:t>
            </a:r>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fld id="{44A59D4F-B331-4CD3-98A8-C6870B94C88C}" type="datetime1">
              <a:rPr lang="id-ID" smtClean="0"/>
              <a:pPr>
                <a:defRPr/>
              </a:pPr>
              <a:t>01/09/2014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486" y="228600"/>
            <a:ext cx="5026561" cy="990600"/>
          </a:xfrm>
        </p:spPr>
        <p:txBody>
          <a:bodyPr/>
          <a:lstStyle/>
          <a:p>
            <a:r>
              <a:rPr lang="id-ID" dirty="0" smtClean="0">
                <a:solidFill>
                  <a:schemeClr val="bg1"/>
                </a:solidFill>
              </a:rPr>
              <a:t>Definisi Profesional [2]</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10</a:t>
            </a:fld>
            <a:endParaRPr lang="id-ID"/>
          </a:p>
        </p:txBody>
      </p:sp>
      <p:sp>
        <p:nvSpPr>
          <p:cNvPr id="4" name="Content Placeholder 3"/>
          <p:cNvSpPr>
            <a:spLocks noGrp="1"/>
          </p:cNvSpPr>
          <p:nvPr>
            <p:ph sz="quarter" idx="1"/>
          </p:nvPr>
        </p:nvSpPr>
        <p:spPr/>
        <p:txBody>
          <a:bodyPr/>
          <a:lstStyle/>
          <a:p>
            <a:r>
              <a:rPr lang="id-ID" dirty="0" smtClean="0"/>
              <a:t>Ciri orang Profesional [menurut </a:t>
            </a:r>
            <a:r>
              <a:rPr lang="id-ID" b="1" dirty="0" smtClean="0"/>
              <a:t>anda</a:t>
            </a:r>
            <a:r>
              <a:rPr lang="id-ID" dirty="0" smtClean="0"/>
              <a:t>]:</a:t>
            </a:r>
          </a:p>
          <a:p>
            <a:pPr lvl="1"/>
            <a:r>
              <a:rPr lang="id-ID" b="1" dirty="0" smtClean="0"/>
              <a:t>Bekerja dengan baik</a:t>
            </a:r>
          </a:p>
          <a:p>
            <a:pPr lvl="1"/>
            <a:r>
              <a:rPr lang="id-ID" b="1" dirty="0" smtClean="0"/>
              <a:t>Bekerja keras dan sering lembur</a:t>
            </a:r>
          </a:p>
          <a:p>
            <a:pPr lvl="1"/>
            <a:r>
              <a:rPr lang="id-ID" b="1" dirty="0" smtClean="0"/>
              <a:t>...</a:t>
            </a:r>
          </a:p>
          <a:p>
            <a:pPr lvl="1"/>
            <a:r>
              <a:rPr lang="id-ID" b="1" dirty="0" smtClean="0"/>
              <a:t>...</a:t>
            </a:r>
          </a:p>
          <a:p>
            <a:pPr lvl="1"/>
            <a:r>
              <a:rPr lang="id-ID" b="1" dirty="0" smtClean="0"/>
              <a:t>...</a:t>
            </a:r>
          </a:p>
          <a:p>
            <a:pPr lvl="1"/>
            <a:r>
              <a:rPr lang="id-ID" b="1" dirty="0" smtClean="0"/>
              <a:t>...</a:t>
            </a:r>
          </a:p>
          <a:p>
            <a:pPr lvl="1"/>
            <a:r>
              <a:rPr lang="id-ID" b="1" dirty="0" smtClean="0"/>
              <a:t>...</a:t>
            </a:r>
          </a:p>
          <a:p>
            <a:pPr lvl="1"/>
            <a:r>
              <a:rPr lang="id-ID" b="1"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Definisi Profesional [3]</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11</a:t>
            </a:fld>
            <a:endParaRPr lang="id-ID"/>
          </a:p>
        </p:txBody>
      </p:sp>
      <p:sp>
        <p:nvSpPr>
          <p:cNvPr id="4" name="Content Placeholder 3"/>
          <p:cNvSpPr>
            <a:spLocks noGrp="1"/>
          </p:cNvSpPr>
          <p:nvPr>
            <p:ph sz="quarter" idx="1"/>
          </p:nvPr>
        </p:nvSpPr>
        <p:spPr/>
        <p:txBody>
          <a:bodyPr>
            <a:normAutofit fontScale="92500" lnSpcReduction="10000"/>
          </a:bodyPr>
          <a:lstStyle/>
          <a:p>
            <a:r>
              <a:rPr lang="id-ID" dirty="0" smtClean="0"/>
              <a:t>Profesional:</a:t>
            </a:r>
          </a:p>
          <a:p>
            <a:pPr lvl="1"/>
            <a:r>
              <a:rPr lang="id-ID" dirty="0" smtClean="0"/>
              <a:t>Bekerja bukan sebagai hobi, dan tidak secara amatir; dalam beberapa hal memiliki pengertian komersial</a:t>
            </a:r>
          </a:p>
          <a:p>
            <a:pPr lvl="1"/>
            <a:r>
              <a:rPr lang="id-ID" dirty="0" smtClean="0"/>
              <a:t> Seorang dengan pendidikan tinggi (sangat terlatih) yang memiliki otonomi, independensi, dan berpenghasilan tinggi, serta bekerja secara kreatif dan dengan menggunakan intelektual tinggi dalam melakukan pekerjaan yang penuh tantangan</a:t>
            </a:r>
          </a:p>
          <a:p>
            <a:pPr lvl="1"/>
            <a:r>
              <a:rPr lang="fi-FI" dirty="0" smtClean="0"/>
              <a:t>Biasanya diharuskan mengikuti aturan atau etika kerja</a:t>
            </a:r>
            <a:r>
              <a:rPr lang="id-ID" dirty="0" smtClean="0"/>
              <a:t> tertentu dengan standar tinggi</a:t>
            </a:r>
          </a:p>
          <a:p>
            <a:pPr lvl="1"/>
            <a:r>
              <a:rPr lang="id-ID" dirty="0" smtClean="0"/>
              <a:t>Ada ujian (fundamental and professional exams , FE/PE): FE segera setelah lulus; PE untuk engineering 4 tahun seteleh lulus, dan 6 tahun setelah lulus untuk tingkat politeknik; untuk mencapai standar minimum profesi</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id-ID" dirty="0" smtClean="0">
                <a:solidFill>
                  <a:schemeClr val="bg1"/>
                </a:solidFill>
              </a:rPr>
              <a:t>Karakter Profesional [1]</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12</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id-ID" dirty="0" smtClean="0">
                <a:solidFill>
                  <a:schemeClr val="bg1"/>
                </a:solidFill>
              </a:rPr>
              <a:t>Karakter Profesional [2]</a:t>
            </a:r>
            <a:endParaRPr lang="id-ID"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7F302563-E7AF-4054-B59A-0FF0C3D1AC5E}" type="slidenum">
              <a:rPr lang="id-ID" smtClean="0"/>
              <a:pPr/>
              <a:t>13</a:t>
            </a:fld>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B2D1AE-5030-4C25-A15B-842503A5C1C9}"/>
                                            </p:graphicEl>
                                          </p:spTgt>
                                        </p:tgtEl>
                                        <p:attrNameLst>
                                          <p:attrName>style.visibility</p:attrName>
                                        </p:attrNameLst>
                                      </p:cBhvr>
                                      <p:to>
                                        <p:strVal val="visible"/>
                                      </p:to>
                                    </p:set>
                                    <p:animEffect transition="in" filter="fade">
                                      <p:cBhvr>
                                        <p:cTn id="7" dur="2000"/>
                                        <p:tgtEl>
                                          <p:spTgt spid="4">
                                            <p:graphicEl>
                                              <a:dgm id="{0EB2D1AE-5030-4C25-A15B-842503A5C1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448B7E6-1DB5-4013-BE0F-2EE84E193172}"/>
                                            </p:graphicEl>
                                          </p:spTgt>
                                        </p:tgtEl>
                                        <p:attrNameLst>
                                          <p:attrName>style.visibility</p:attrName>
                                        </p:attrNameLst>
                                      </p:cBhvr>
                                      <p:to>
                                        <p:strVal val="visible"/>
                                      </p:to>
                                    </p:set>
                                    <p:animEffect transition="in" filter="fade">
                                      <p:cBhvr>
                                        <p:cTn id="12" dur="2000"/>
                                        <p:tgtEl>
                                          <p:spTgt spid="4">
                                            <p:graphicEl>
                                              <a:dgm id="{F448B7E6-1DB5-4013-BE0F-2EE84E19317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D74E048-9FA9-4E2E-8E65-918AEB59E502}"/>
                                            </p:graphicEl>
                                          </p:spTgt>
                                        </p:tgtEl>
                                        <p:attrNameLst>
                                          <p:attrName>style.visibility</p:attrName>
                                        </p:attrNameLst>
                                      </p:cBhvr>
                                      <p:to>
                                        <p:strVal val="visible"/>
                                      </p:to>
                                    </p:set>
                                    <p:animEffect transition="in" filter="fade">
                                      <p:cBhvr>
                                        <p:cTn id="15" dur="2000"/>
                                        <p:tgtEl>
                                          <p:spTgt spid="4">
                                            <p:graphicEl>
                                              <a:dgm id="{5D74E048-9FA9-4E2E-8E65-918AEB59E50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97E2444-E307-4F5D-9C08-D9B923E609FC}"/>
                                            </p:graphicEl>
                                          </p:spTgt>
                                        </p:tgtEl>
                                        <p:attrNameLst>
                                          <p:attrName>style.visibility</p:attrName>
                                        </p:attrNameLst>
                                      </p:cBhvr>
                                      <p:to>
                                        <p:strVal val="visible"/>
                                      </p:to>
                                    </p:set>
                                    <p:animEffect transition="in" filter="fade">
                                      <p:cBhvr>
                                        <p:cTn id="20" dur="2000"/>
                                        <p:tgtEl>
                                          <p:spTgt spid="4">
                                            <p:graphicEl>
                                              <a:dgm id="{A97E2444-E307-4F5D-9C08-D9B923E609F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E19E3BC-2905-4022-8EA5-B9DA99FCB0DC}"/>
                                            </p:graphicEl>
                                          </p:spTgt>
                                        </p:tgtEl>
                                        <p:attrNameLst>
                                          <p:attrName>style.visibility</p:attrName>
                                        </p:attrNameLst>
                                      </p:cBhvr>
                                      <p:to>
                                        <p:strVal val="visible"/>
                                      </p:to>
                                    </p:set>
                                    <p:animEffect transition="in" filter="fade">
                                      <p:cBhvr>
                                        <p:cTn id="23" dur="2000"/>
                                        <p:tgtEl>
                                          <p:spTgt spid="4">
                                            <p:graphicEl>
                                              <a:dgm id="{1E19E3BC-2905-4022-8EA5-B9DA99FCB0D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F40EDA75-045E-4626-A189-034CD0E4E2B6}"/>
                                            </p:graphicEl>
                                          </p:spTgt>
                                        </p:tgtEl>
                                        <p:attrNameLst>
                                          <p:attrName>style.visibility</p:attrName>
                                        </p:attrNameLst>
                                      </p:cBhvr>
                                      <p:to>
                                        <p:strVal val="visible"/>
                                      </p:to>
                                    </p:set>
                                    <p:animEffect transition="in" filter="fade">
                                      <p:cBhvr>
                                        <p:cTn id="26" dur="2000"/>
                                        <p:tgtEl>
                                          <p:spTgt spid="4">
                                            <p:graphicEl>
                                              <a:dgm id="{F40EDA75-045E-4626-A189-034CD0E4E2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id-ID" dirty="0" smtClean="0">
                <a:solidFill>
                  <a:schemeClr val="bg1"/>
                </a:solidFill>
              </a:rPr>
              <a:t>Karakter Profesional [3]</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14</a:t>
            </a:fld>
            <a:endParaRPr lang="id-ID"/>
          </a:p>
        </p:txBody>
      </p:sp>
      <p:sp>
        <p:nvSpPr>
          <p:cNvPr id="4" name="Content Placeholder 3"/>
          <p:cNvSpPr>
            <a:spLocks noGrp="1"/>
          </p:cNvSpPr>
          <p:nvPr>
            <p:ph sz="quarter" idx="1"/>
          </p:nvPr>
        </p:nvSpPr>
        <p:spPr/>
        <p:txBody>
          <a:bodyPr>
            <a:normAutofit fontScale="85000" lnSpcReduction="20000"/>
          </a:bodyPr>
          <a:lstStyle/>
          <a:p>
            <a:r>
              <a:rPr lang="id-ID" dirty="0" smtClean="0"/>
              <a:t>Etika :</a:t>
            </a:r>
            <a:r>
              <a:rPr lang="fi-FI" dirty="0" smtClean="0"/>
              <a:t>jujur, rahasia jabatan, sesuai harkat jabatan</a:t>
            </a:r>
            <a:endParaRPr lang="id-ID" dirty="0" smtClean="0"/>
          </a:p>
          <a:p>
            <a:r>
              <a:rPr lang="id-ID" dirty="0" smtClean="0"/>
              <a:t>Altruistik : mementingkan orang lain, unselfish, respect for others</a:t>
            </a:r>
          </a:p>
          <a:p>
            <a:r>
              <a:rPr lang="id-ID" dirty="0" smtClean="0"/>
              <a:t>Knowledge :berfikir kritis, kontribusi pada knowledge, scholarship, longlife learning</a:t>
            </a:r>
          </a:p>
          <a:p>
            <a:r>
              <a:rPr lang="id-ID" dirty="0" smtClean="0"/>
              <a:t>Komitmen: refleksi dari apa yang sudah dipelajari, </a:t>
            </a:r>
            <a:r>
              <a:rPr lang="en-US" dirty="0" smtClean="0"/>
              <a:t>do </a:t>
            </a:r>
            <a:r>
              <a:rPr lang="en-US" b="1" i="1" dirty="0" smtClean="0"/>
              <a:t>the best, beyond the call of duty</a:t>
            </a:r>
            <a:endParaRPr lang="id-ID" dirty="0" smtClean="0"/>
          </a:p>
          <a:p>
            <a:r>
              <a:rPr lang="id-ID" dirty="0" smtClean="0"/>
              <a:t>Tangung Jawab: </a:t>
            </a:r>
            <a:r>
              <a:rPr lang="fi-FI" dirty="0" smtClean="0"/>
              <a:t>janji ditepati, on time, akuntabel,</a:t>
            </a:r>
            <a:r>
              <a:rPr lang="id-ID" dirty="0" smtClean="0"/>
              <a:t> berfikir sebelum bertindak</a:t>
            </a:r>
          </a:p>
          <a:p>
            <a:r>
              <a:rPr lang="id-ID" dirty="0" smtClean="0"/>
              <a:t>Intelektual, kreativitas : perkembangan ilmu (longlife learning), interaksi dengan kolega untuk meningkatkan wawasan/perspektif</a:t>
            </a:r>
          </a:p>
          <a:p>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896" y="228600"/>
            <a:ext cx="5081152" cy="990600"/>
          </a:xfrm>
        </p:spPr>
        <p:txBody>
          <a:bodyPr/>
          <a:lstStyle/>
          <a:p>
            <a:r>
              <a:rPr lang="id-ID" dirty="0" smtClean="0">
                <a:solidFill>
                  <a:schemeClr val="bg1"/>
                </a:solidFill>
              </a:rPr>
              <a:t>Komponen Pendukung</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15</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474" y="259307"/>
            <a:ext cx="5216810" cy="641239"/>
          </a:xfrm>
        </p:spPr>
        <p:txBody>
          <a:bodyPr/>
          <a:lstStyle/>
          <a:p>
            <a:r>
              <a:rPr lang="id-ID" dirty="0" smtClean="0">
                <a:solidFill>
                  <a:schemeClr val="bg1"/>
                </a:solidFill>
              </a:rPr>
              <a:t>Etika Profesi</a:t>
            </a:r>
            <a:endParaRPr lang="en-US" dirty="0">
              <a:solidFill>
                <a:schemeClr val="bg1"/>
              </a:solidFill>
            </a:endParaRPr>
          </a:p>
        </p:txBody>
      </p:sp>
      <p:sp>
        <p:nvSpPr>
          <p:cNvPr id="10" name="Content Placeholder 9"/>
          <p:cNvSpPr>
            <a:spLocks noGrp="1"/>
          </p:cNvSpPr>
          <p:nvPr>
            <p:ph sz="quarter" idx="2"/>
          </p:nvPr>
        </p:nvSpPr>
        <p:spPr/>
        <p:txBody>
          <a:bodyPr>
            <a:normAutofit fontScale="70000" lnSpcReduction="20000"/>
          </a:bodyPr>
          <a:lstStyle/>
          <a:p>
            <a:r>
              <a:rPr lang="id-ID" b="1" dirty="0" smtClean="0"/>
              <a:t>“</a:t>
            </a:r>
            <a:r>
              <a:rPr lang="en-US" b="1" dirty="0" smtClean="0"/>
              <a:t>Ethic is</a:t>
            </a:r>
            <a:r>
              <a:rPr lang="en-US" dirty="0" smtClean="0"/>
              <a:t> </a:t>
            </a:r>
            <a:r>
              <a:rPr lang="id-ID" dirty="0" smtClean="0"/>
              <a:t>l</a:t>
            </a:r>
            <a:r>
              <a:rPr lang="en-US" b="1" dirty="0" smtClean="0"/>
              <a:t>one which can act as the performance index or reference for our control system”</a:t>
            </a:r>
            <a:r>
              <a:rPr lang="id-ID" b="1" dirty="0" smtClean="0"/>
              <a:t>:</a:t>
            </a:r>
          </a:p>
          <a:p>
            <a:r>
              <a:rPr lang="id-ID" dirty="0" smtClean="0"/>
              <a:t>Etika ini kemudian dirupakan dalam bentuk aturan (code) tertulis yang secara sistematik sengaja dibuat berdasarkan prinsip-prinsip moral yang ada dan pada saat yang dibutuhkan akan bisa difungsikan sebagai alat untuk menghakimi segala macam tindakan yang secara logika-rasional umum </a:t>
            </a:r>
            <a:r>
              <a:rPr lang="id-ID" b="1" i="1" dirty="0" smtClean="0"/>
              <a:t>(common sense) </a:t>
            </a:r>
            <a:r>
              <a:rPr lang="id-ID" dirty="0" smtClean="0"/>
              <a:t>dinilai menyimpang dari kode etik.</a:t>
            </a:r>
          </a:p>
          <a:p>
            <a:endParaRPr lang="en-US" dirty="0"/>
          </a:p>
        </p:txBody>
      </p:sp>
      <p:sp>
        <p:nvSpPr>
          <p:cNvPr id="3" name="Slide Number Placeholder 2"/>
          <p:cNvSpPr>
            <a:spLocks noGrp="1"/>
          </p:cNvSpPr>
          <p:nvPr>
            <p:ph type="sldNum" sz="quarter" idx="16"/>
          </p:nvPr>
        </p:nvSpPr>
        <p:spPr/>
        <p:txBody>
          <a:bodyPr>
            <a:normAutofit/>
          </a:bodyPr>
          <a:lstStyle/>
          <a:p>
            <a:fld id="{7F302563-E7AF-4054-B59A-0FF0C3D1AC5E}" type="slidenum">
              <a:rPr lang="id-ID" smtClean="0"/>
              <a:pPr/>
              <a:t>16</a:t>
            </a:fld>
            <a:endParaRPr lang="id-ID"/>
          </a:p>
        </p:txBody>
      </p:sp>
      <p:pic>
        <p:nvPicPr>
          <p:cNvPr id="16" name="Picture 2"/>
          <p:cNvPicPr>
            <a:picLocks noChangeAspect="1" noChangeArrowheads="1"/>
          </p:cNvPicPr>
          <p:nvPr/>
        </p:nvPicPr>
        <p:blipFill>
          <a:blip r:embed="rId2" cstate="print"/>
          <a:srcRect/>
          <a:stretch>
            <a:fillRect/>
          </a:stretch>
        </p:blipFill>
        <p:spPr bwMode="auto">
          <a:xfrm>
            <a:off x="748393" y="2172748"/>
            <a:ext cx="1989350" cy="3047979"/>
          </a:xfrm>
          <a:prstGeom prst="rect">
            <a:avLst/>
          </a:prstGeom>
          <a:noFill/>
          <a:ln w="9525">
            <a:noFill/>
            <a:miter lim="800000"/>
            <a:headEnd/>
            <a:tailEnd/>
          </a:ln>
          <a:effectLst/>
        </p:spPr>
      </p:pic>
      <p:pic>
        <p:nvPicPr>
          <p:cNvPr id="17" name="Picture 3"/>
          <p:cNvPicPr>
            <a:picLocks noChangeAspect="1" noChangeArrowheads="1"/>
          </p:cNvPicPr>
          <p:nvPr/>
        </p:nvPicPr>
        <p:blipFill>
          <a:blip r:embed="rId3" cstate="print"/>
          <a:srcRect/>
          <a:stretch>
            <a:fillRect/>
          </a:stretch>
        </p:blipFill>
        <p:spPr bwMode="auto">
          <a:xfrm>
            <a:off x="3177268" y="2561854"/>
            <a:ext cx="906774" cy="2075220"/>
          </a:xfrm>
          <a:prstGeom prst="rect">
            <a:avLst/>
          </a:prstGeom>
          <a:noFill/>
          <a:ln w="9525">
            <a:noFill/>
            <a:miter lim="800000"/>
            <a:headEnd/>
            <a:tailEnd/>
          </a:ln>
          <a:effectLst/>
        </p:spPr>
      </p:pic>
      <p:sp>
        <p:nvSpPr>
          <p:cNvPr id="18" name="Oval 17"/>
          <p:cNvSpPr/>
          <p:nvPr/>
        </p:nvSpPr>
        <p:spPr>
          <a:xfrm>
            <a:off x="609600" y="1589088"/>
            <a:ext cx="3886200" cy="457200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0" y="228600"/>
            <a:ext cx="5108448" cy="990600"/>
          </a:xfrm>
        </p:spPr>
        <p:txBody>
          <a:bodyPr/>
          <a:lstStyle/>
          <a:p>
            <a:r>
              <a:rPr lang="id-ID" dirty="0" smtClean="0">
                <a:solidFill>
                  <a:schemeClr val="bg1"/>
                </a:solidFill>
              </a:rPr>
              <a:t>Organisasi Profesi</a:t>
            </a:r>
            <a:endParaRPr lang="en-US" dirty="0">
              <a:solidFill>
                <a:schemeClr val="bg1"/>
              </a:solidFill>
            </a:endParaRPr>
          </a:p>
        </p:txBody>
      </p:sp>
      <p:sp>
        <p:nvSpPr>
          <p:cNvPr id="5" name="Slide Number Placeholder 4"/>
          <p:cNvSpPr>
            <a:spLocks noGrp="1"/>
          </p:cNvSpPr>
          <p:nvPr>
            <p:ph type="sldNum" sz="quarter" idx="12"/>
          </p:nvPr>
        </p:nvSpPr>
        <p:spPr/>
        <p:txBody>
          <a:bodyPr>
            <a:normAutofit/>
          </a:bodyPr>
          <a:lstStyle/>
          <a:p>
            <a:fld id="{7F302563-E7AF-4054-B59A-0FF0C3D1AC5E}" type="slidenum">
              <a:rPr lang="id-ID" smtClean="0"/>
              <a:pPr/>
              <a:t>17</a:t>
            </a:fld>
            <a:endParaRPr lang="id-ID"/>
          </a:p>
        </p:txBody>
      </p:sp>
      <p:sp>
        <p:nvSpPr>
          <p:cNvPr id="7" name="Content Placeholder 6"/>
          <p:cNvSpPr>
            <a:spLocks noGrp="1"/>
          </p:cNvSpPr>
          <p:nvPr>
            <p:ph sz="quarter" idx="1"/>
          </p:nvPr>
        </p:nvSpPr>
        <p:spPr/>
        <p:txBody>
          <a:bodyPr>
            <a:normAutofit fontScale="92500" lnSpcReduction="20000"/>
          </a:bodyPr>
          <a:lstStyle/>
          <a:p>
            <a:r>
              <a:rPr lang="id-ID" dirty="0" smtClean="0"/>
              <a:t>Kelompok profesional merupakan kelompok yang berkeahlian dan berkemahiran yang diperoleh melalui proses pendidikan dan pelatihan yang berkualitas dan berstandar tinggi yang dalam menerapkan semua keahlian dan kemahirannya yang tinggi itu hanya dapat dikontrol dan dinilai dari dalam oleh rekan sejawat, sesama profesi sendiri. </a:t>
            </a:r>
          </a:p>
          <a:p>
            <a:r>
              <a:rPr lang="id-ID" dirty="0" smtClean="0"/>
              <a:t>Kehadiran organisasi profesi dengan perangkat </a:t>
            </a:r>
            <a:r>
              <a:rPr lang="id-ID" b="1" dirty="0" smtClean="0"/>
              <a:t>“built-in mechanism”</a:t>
            </a:r>
            <a:r>
              <a:rPr lang="id-ID" dirty="0" smtClean="0"/>
              <a:t> berupa kode etik profesi dalam hal ini jelas akan diperlukan untuk menjaga martabat serta </a:t>
            </a:r>
            <a:r>
              <a:rPr lang="id-ID" b="1" dirty="0" smtClean="0"/>
              <a:t>kehormatan profesi</a:t>
            </a:r>
            <a:r>
              <a:rPr lang="id-ID" dirty="0" smtClean="0"/>
              <a:t>, dan di sisi lain melindungi </a:t>
            </a:r>
            <a:r>
              <a:rPr lang="id-ID" b="1" dirty="0" smtClean="0"/>
              <a:t>masyarakat</a:t>
            </a:r>
            <a:r>
              <a:rPr lang="id-ID" dirty="0" smtClean="0"/>
              <a:t> dari segala bentuk </a:t>
            </a:r>
            <a:r>
              <a:rPr lang="id-ID" b="1" dirty="0" smtClean="0"/>
              <a:t>penyimpangan maupun penyalah-gunaan kehlian</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Kode Etik Profesi</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18</a:t>
            </a:fld>
            <a:endParaRPr lang="id-ID"/>
          </a:p>
        </p:txBody>
      </p:sp>
      <p:sp>
        <p:nvSpPr>
          <p:cNvPr id="4" name="Content Placeholder 3"/>
          <p:cNvSpPr>
            <a:spLocks noGrp="1"/>
          </p:cNvSpPr>
          <p:nvPr>
            <p:ph sz="quarter" idx="1"/>
          </p:nvPr>
        </p:nvSpPr>
        <p:spPr/>
        <p:txBody>
          <a:bodyPr/>
          <a:lstStyle/>
          <a:p>
            <a:r>
              <a:rPr lang="sv-SE" dirty="0" smtClean="0"/>
              <a:t>Kode etik profesi adalah pedoman sikap, tingkah laku dan perbuatan dalam melaksanakan tugas dan dalam kehidupan sehari-hari. </a:t>
            </a:r>
            <a:endParaRPr lang="id-ID" dirty="0" smtClean="0"/>
          </a:p>
          <a:p>
            <a:r>
              <a:rPr lang="id-ID" dirty="0" smtClean="0"/>
              <a:t>Menyadari bahwa profesi sebagai bagian dari </a:t>
            </a:r>
            <a:r>
              <a:rPr lang="id-ID" b="1" dirty="0" smtClean="0"/>
              <a:t>MORAL COMMUNITY (MASYARAKAT MORAL)</a:t>
            </a:r>
          </a:p>
          <a:p>
            <a:r>
              <a:rPr lang="id-ID" dirty="0" smtClean="0"/>
              <a:t>Bentuk pengejawantahan pengaturan diri (</a:t>
            </a:r>
            <a:r>
              <a:rPr lang="id-ID" b="1" dirty="0" smtClean="0"/>
              <a:t>SELF REGULATION</a:t>
            </a:r>
            <a:r>
              <a:rPr lang="id-ID" dirty="0" smtClean="0"/>
              <a:t>) dari profesi</a:t>
            </a:r>
          </a:p>
          <a:p>
            <a:r>
              <a:rPr lang="id-ID" dirty="0" smtClean="0"/>
              <a:t>Contoh: SUMPAH HIPOKRATES, yang dipandang sebagai kode etik pertama untuk profesi dokter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684896" y="273050"/>
            <a:ext cx="5001904" cy="869950"/>
          </a:xfrm>
        </p:spPr>
        <p:txBody>
          <a:bodyPr/>
          <a:lstStyle/>
          <a:p>
            <a:pPr eaLnBrk="1" hangingPunct="1"/>
            <a:r>
              <a:rPr lang="id-ID" dirty="0" smtClean="0">
                <a:solidFill>
                  <a:schemeClr val="bg1"/>
                </a:solidFill>
              </a:rPr>
              <a:t>Pembentukan Karakter Profesional</a:t>
            </a:r>
            <a:endParaRPr lang="en-US" dirty="0" smtClean="0">
              <a:solidFill>
                <a:schemeClr val="bg1"/>
              </a:solidFill>
            </a:endParaRPr>
          </a:p>
        </p:txBody>
      </p:sp>
      <p:sp>
        <p:nvSpPr>
          <p:cNvPr id="6" name="Text Placeholder 5"/>
          <p:cNvSpPr>
            <a:spLocks noGrp="1"/>
          </p:cNvSpPr>
          <p:nvPr>
            <p:ph type="body" idx="1"/>
          </p:nvPr>
        </p:nvSpPr>
        <p:spPr>
          <a:xfrm>
            <a:off x="457200" y="1371600"/>
            <a:ext cx="4040188" cy="639762"/>
          </a:xfrm>
        </p:spPr>
        <p:txBody>
          <a:bodyPr/>
          <a:lstStyle/>
          <a:p>
            <a:r>
              <a:rPr lang="id-ID" dirty="0" smtClean="0"/>
              <a:t>Konsep Struktur Kurikulum</a:t>
            </a:r>
            <a:endParaRPr lang="id-ID" dirty="0"/>
          </a:p>
        </p:txBody>
      </p:sp>
      <p:sp>
        <p:nvSpPr>
          <p:cNvPr id="7" name="Text Placeholder 6"/>
          <p:cNvSpPr>
            <a:spLocks noGrp="1"/>
          </p:cNvSpPr>
          <p:nvPr>
            <p:ph type="body" sz="quarter" idx="3"/>
          </p:nvPr>
        </p:nvSpPr>
        <p:spPr>
          <a:xfrm>
            <a:off x="4648200" y="1371600"/>
            <a:ext cx="4041775" cy="639762"/>
          </a:xfrm>
        </p:spPr>
        <p:txBody>
          <a:bodyPr/>
          <a:lstStyle/>
          <a:p>
            <a:r>
              <a:rPr lang="id-ID" dirty="0" smtClean="0"/>
              <a:t>Konsep Manusia Seutuhnya</a:t>
            </a:r>
            <a:endParaRPr lang="id-ID" dirty="0"/>
          </a:p>
        </p:txBody>
      </p:sp>
      <p:graphicFrame>
        <p:nvGraphicFramePr>
          <p:cNvPr id="9" name="Content Placeholder 8"/>
          <p:cNvGraphicFramePr>
            <a:graphicFrameLocks noGrp="1"/>
          </p:cNvGraphicFramePr>
          <p:nvPr>
            <p:ph sz="quarter" idx="4"/>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6"/>
          </p:nvPr>
        </p:nvSpPr>
        <p:spPr/>
        <p:txBody>
          <a:bodyPr>
            <a:normAutofit/>
          </a:bodyPr>
          <a:lstStyle/>
          <a:p>
            <a:fld id="{7F302563-E7AF-4054-B59A-0FF0C3D1AC5E}" type="slidenum">
              <a:rPr lang="id-ID" smtClean="0"/>
              <a:pPr/>
              <a:t>19</a:t>
            </a:fld>
            <a:endParaRPr lang="id-ID"/>
          </a:p>
        </p:txBody>
      </p:sp>
      <p:pic>
        <p:nvPicPr>
          <p:cNvPr id="68609" name="Picture 1"/>
          <p:cNvPicPr>
            <a:picLocks noGrp="1" noChangeAspect="1" noChangeArrowheads="1"/>
          </p:cNvPicPr>
          <p:nvPr>
            <p:ph sz="quarter" idx="2"/>
          </p:nvPr>
        </p:nvPicPr>
        <p:blipFill>
          <a:blip r:embed="rId7" cstate="print"/>
          <a:srcRect/>
          <a:stretch>
            <a:fillRect/>
          </a:stretch>
        </p:blipFill>
        <p:spPr bwMode="auto">
          <a:xfrm>
            <a:off x="214282" y="2357430"/>
            <a:ext cx="4281518" cy="38576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62500" lnSpcReduction="20000"/>
          </a:bodyPr>
          <a:lstStyle/>
          <a:p>
            <a:pPr>
              <a:buFont typeface="Arial" pitchFamily="34" charset="0"/>
              <a:buChar char="•"/>
            </a:pPr>
            <a:r>
              <a:rPr lang="id-ID" dirty="0" smtClean="0"/>
              <a:t>Perubahan Ekonomi Global</a:t>
            </a:r>
          </a:p>
          <a:p>
            <a:pPr>
              <a:buFont typeface="Arial" pitchFamily="34" charset="0"/>
              <a:buChar char="•"/>
            </a:pPr>
            <a:r>
              <a:rPr lang="id-ID" dirty="0" smtClean="0"/>
              <a:t>Standarisasi </a:t>
            </a:r>
          </a:p>
          <a:p>
            <a:pPr>
              <a:buFont typeface="Arial" pitchFamily="34" charset="0"/>
              <a:buChar char="•"/>
            </a:pPr>
            <a:r>
              <a:rPr lang="id-ID" dirty="0" smtClean="0"/>
              <a:t>Asosiasi/Lembaga Bidang Keilmuan Informatika</a:t>
            </a:r>
          </a:p>
          <a:p>
            <a:pPr>
              <a:buFont typeface="Arial" pitchFamily="34" charset="0"/>
              <a:buChar char="•"/>
            </a:pPr>
            <a:r>
              <a:rPr lang="id-ID" dirty="0" smtClean="0"/>
              <a:t>Tugas</a:t>
            </a:r>
            <a:endParaRPr lang="en-US" dirty="0"/>
          </a:p>
        </p:txBody>
      </p:sp>
      <p:sp>
        <p:nvSpPr>
          <p:cNvPr id="5" name="Title 4"/>
          <p:cNvSpPr>
            <a:spLocks noGrp="1"/>
          </p:cNvSpPr>
          <p:nvPr>
            <p:ph type="title"/>
          </p:nvPr>
        </p:nvSpPr>
        <p:spPr/>
        <p:txBody>
          <a:bodyPr/>
          <a:lstStyle/>
          <a:p>
            <a:r>
              <a:rPr lang="id-ID" dirty="0" smtClean="0"/>
              <a:t>Review Pertemuan</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28600"/>
            <a:ext cx="5094800" cy="990600"/>
          </a:xfrm>
        </p:spPr>
        <p:txBody>
          <a:bodyPr/>
          <a:lstStyle/>
          <a:p>
            <a:r>
              <a:rPr lang="id-ID" dirty="0" smtClean="0">
                <a:solidFill>
                  <a:schemeClr val="bg1"/>
                </a:solidFill>
              </a:rPr>
              <a:t>Tata Nilai Etika [1]</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20</a:t>
            </a:fld>
            <a:endParaRPr lang="id-ID"/>
          </a:p>
        </p:txBody>
      </p:sp>
      <p:sp>
        <p:nvSpPr>
          <p:cNvPr id="4" name="Content Placeholder 3"/>
          <p:cNvSpPr>
            <a:spLocks noGrp="1"/>
          </p:cNvSpPr>
          <p:nvPr>
            <p:ph sz="quarter" idx="1"/>
          </p:nvPr>
        </p:nvSpPr>
        <p:spPr/>
        <p:txBody>
          <a:bodyPr>
            <a:normAutofit fontScale="92500" lnSpcReduction="20000"/>
          </a:bodyPr>
          <a:lstStyle/>
          <a:p>
            <a:r>
              <a:rPr lang="id-ID" dirty="0" smtClean="0"/>
              <a:t>Budi pekerti: Budi tumbuhnya dalam jiwa, bila telah dilahirkan dalam bentuk perbuatan namanya pekerti. Jadi suatu budi pekerti, pangkal penilaiannya adalah dari dalam jiwa; dari semasih berupa angan-angan, cita-cita, niat hati, sampai ia lahir keluar berupa perbuatan nyata.</a:t>
            </a:r>
          </a:p>
          <a:p>
            <a:r>
              <a:rPr lang="id-ID" dirty="0" smtClean="0"/>
              <a:t>Kalangan ahli filsafat menjelaskan bahwa sesuatu perbuatan di nilai pada 3 (tiga) tingkat :</a:t>
            </a:r>
          </a:p>
          <a:p>
            <a:pPr lvl="1"/>
            <a:r>
              <a:rPr lang="id-ID" dirty="0" smtClean="0"/>
              <a:t>1. Tingkat pertama, semasih belum lahir menjadi perbuatan, jadi masih berupa rencana dalam hati, niat.</a:t>
            </a:r>
          </a:p>
          <a:p>
            <a:pPr lvl="1"/>
            <a:r>
              <a:rPr lang="id-ID" dirty="0" smtClean="0"/>
              <a:t>2. Tingkat kedua, setelah lahir menjadi perbuatan nyata, yaitu pekerti.</a:t>
            </a:r>
          </a:p>
          <a:p>
            <a:pPr lvl="1"/>
            <a:r>
              <a:rPr lang="id-ID" dirty="0" smtClean="0"/>
              <a:t>3. Tingkat ketiga, akibat atau hasil perbuatan tersebut, yaitu baik atau buruk.</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Tata Nilai Etika [2]</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21</a:t>
            </a:fld>
            <a:endParaRPr lang="id-ID"/>
          </a:p>
        </p:txBody>
      </p:sp>
      <p:sp>
        <p:nvSpPr>
          <p:cNvPr id="4" name="Content Placeholder 3"/>
          <p:cNvSpPr>
            <a:spLocks noGrp="1"/>
          </p:cNvSpPr>
          <p:nvPr>
            <p:ph sz="quarter" idx="1"/>
          </p:nvPr>
        </p:nvSpPr>
        <p:spPr/>
        <p:txBody>
          <a:bodyPr>
            <a:normAutofit lnSpcReduction="10000"/>
          </a:bodyPr>
          <a:lstStyle/>
          <a:p>
            <a:r>
              <a:rPr lang="id-ID" dirty="0" smtClean="0"/>
              <a:t>Kata hati atau niat biasa juga disebut </a:t>
            </a:r>
            <a:r>
              <a:rPr lang="id-ID" b="1" dirty="0" smtClean="0"/>
              <a:t>karsa</a:t>
            </a:r>
            <a:r>
              <a:rPr lang="id-ID" dirty="0" smtClean="0"/>
              <a:t> atau kehendak, kemauan, wil. Dan isi dari karsa inilah yang akan direalisasikan oleh perbuatan. Dalam hal merealisasikan ini ada (4 empat) variabel yang terjadi :</a:t>
            </a:r>
          </a:p>
          <a:p>
            <a:pPr lvl="1"/>
            <a:r>
              <a:rPr lang="id-ID" dirty="0" smtClean="0"/>
              <a:t>a. Tujuan baik, tetapi cara untuk mencapainya yang tidak baik.</a:t>
            </a:r>
          </a:p>
          <a:p>
            <a:pPr lvl="1"/>
            <a:r>
              <a:rPr lang="id-ID" dirty="0" smtClean="0"/>
              <a:t>b. Tujuannya yang tidak baik, cara mencapainya ; kelihatannya baik.</a:t>
            </a:r>
          </a:p>
          <a:p>
            <a:pPr lvl="1"/>
            <a:r>
              <a:rPr lang="id-ID" dirty="0" smtClean="0"/>
              <a:t>c. Tujuannya tidak baik, dan cara mencapainya juga tidak baik.</a:t>
            </a:r>
          </a:p>
          <a:p>
            <a:pPr lvl="1"/>
            <a:r>
              <a:rPr lang="id-ID" dirty="0" smtClean="0"/>
              <a:t>d. Tujuannya baik, dan cara mencapainya juga terlihat baik.</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fontScale="90000"/>
          </a:bodyPr>
          <a:lstStyle/>
          <a:p>
            <a:r>
              <a:rPr lang="id-ID" dirty="0" smtClean="0"/>
              <a:t>Profesi dalam Bidang Informatika (ICT)</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22</a:t>
            </a:fld>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lIns="65306" tIns="32653" rIns="65306" bIns="32653"/>
          <a:lstStyle/>
          <a:p>
            <a:pPr eaLnBrk="1" hangingPunct="1"/>
            <a:r>
              <a:rPr lang="en-US" smtClean="0"/>
              <a:t>Contoh: Profesional</a:t>
            </a:r>
          </a:p>
        </p:txBody>
      </p:sp>
      <p:sp>
        <p:nvSpPr>
          <p:cNvPr id="16" name="Slide Number Placeholder 3"/>
          <p:cNvSpPr>
            <a:spLocks noGrp="1"/>
          </p:cNvSpPr>
          <p:nvPr>
            <p:ph type="sldNum" sz="quarter" idx="12"/>
          </p:nvPr>
        </p:nvSpPr>
        <p:spPr>
          <a:xfrm>
            <a:off x="456974" y="6356804"/>
            <a:ext cx="2134054" cy="365125"/>
          </a:xfrm>
        </p:spPr>
        <p:txBody>
          <a:bodyPr lIns="65306" tIns="32653" rIns="65306" bIns="32653"/>
          <a:lstStyle/>
          <a:p>
            <a:pPr algn="l">
              <a:defRPr/>
            </a:pPr>
            <a:r>
              <a:rPr lang="en-US"/>
              <a:t>Halaman </a:t>
            </a:r>
            <a:fld id="{174A0095-0AC1-4AF7-9B1C-1FB2919794F7}" type="slidenum">
              <a:rPr lang="en-US"/>
              <a:pPr algn="l">
                <a:defRPr/>
              </a:pPr>
              <a:t>23</a:t>
            </a:fld>
            <a:endParaRPr lang="en-US"/>
          </a:p>
        </p:txBody>
      </p:sp>
      <p:sp>
        <p:nvSpPr>
          <p:cNvPr id="65540" name="AutoShape 4"/>
          <p:cNvSpPr>
            <a:spLocks noChangeArrowheads="1"/>
          </p:cNvSpPr>
          <p:nvPr/>
        </p:nvSpPr>
        <p:spPr bwMode="auto">
          <a:xfrm>
            <a:off x="2400527" y="1753054"/>
            <a:ext cx="1599973" cy="83797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sz="1400" b="1" dirty="0">
                <a:latin typeface="Georgia" pitchFamily="-109" charset="0"/>
              </a:rPr>
              <a:t>Executives</a:t>
            </a:r>
          </a:p>
        </p:txBody>
      </p:sp>
      <p:sp>
        <p:nvSpPr>
          <p:cNvPr id="65541" name="AutoShape 5"/>
          <p:cNvSpPr>
            <a:spLocks noChangeArrowheads="1"/>
          </p:cNvSpPr>
          <p:nvPr/>
        </p:nvSpPr>
        <p:spPr bwMode="auto">
          <a:xfrm>
            <a:off x="1753054" y="2896054"/>
            <a:ext cx="2818946" cy="83797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sz="1400" b="1" dirty="0">
                <a:latin typeface="Georgia" pitchFamily="-109" charset="0"/>
              </a:rPr>
              <a:t>Managers</a:t>
            </a:r>
          </a:p>
        </p:txBody>
      </p:sp>
      <p:sp>
        <p:nvSpPr>
          <p:cNvPr id="65542" name="AutoShape 6"/>
          <p:cNvSpPr>
            <a:spLocks noChangeArrowheads="1"/>
          </p:cNvSpPr>
          <p:nvPr/>
        </p:nvSpPr>
        <p:spPr bwMode="auto">
          <a:xfrm>
            <a:off x="1372054" y="3988027"/>
            <a:ext cx="3656920" cy="837973"/>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sz="1400" b="1" dirty="0">
                <a:latin typeface="Georgia" pitchFamily="-109" charset="0"/>
              </a:rPr>
              <a:t>Supervisors</a:t>
            </a:r>
          </a:p>
          <a:p>
            <a:pPr algn="ctr" defTabSz="457145">
              <a:defRPr/>
            </a:pPr>
            <a:r>
              <a:rPr lang="en-US" sz="1400" b="1" dirty="0">
                <a:latin typeface="Georgia" pitchFamily="-109" charset="0"/>
              </a:rPr>
              <a:t>Assistant Managers</a:t>
            </a:r>
          </a:p>
          <a:p>
            <a:pPr algn="ctr" defTabSz="457145">
              <a:defRPr/>
            </a:pPr>
            <a:r>
              <a:rPr lang="en-US" sz="1400" b="1" dirty="0">
                <a:latin typeface="Georgia" pitchFamily="-109" charset="0"/>
              </a:rPr>
              <a:t>Administrators</a:t>
            </a:r>
          </a:p>
        </p:txBody>
      </p:sp>
      <p:sp>
        <p:nvSpPr>
          <p:cNvPr id="65543" name="AutoShape 7"/>
          <p:cNvSpPr>
            <a:spLocks noChangeArrowheads="1"/>
          </p:cNvSpPr>
          <p:nvPr/>
        </p:nvSpPr>
        <p:spPr bwMode="auto">
          <a:xfrm>
            <a:off x="686027" y="5104947"/>
            <a:ext cx="5028973" cy="839107"/>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sz="1400" b="1" dirty="0">
                <a:latin typeface="Georgia" pitchFamily="-109" charset="0"/>
              </a:rPr>
              <a:t>Staffs - Coordinators</a:t>
            </a:r>
          </a:p>
          <a:p>
            <a:pPr algn="ctr" defTabSz="457145">
              <a:defRPr/>
            </a:pPr>
            <a:r>
              <a:rPr lang="en-US" sz="1400" b="1" dirty="0">
                <a:latin typeface="Georgia" pitchFamily="-109" charset="0"/>
              </a:rPr>
              <a:t>Operators – Specialists</a:t>
            </a:r>
          </a:p>
          <a:p>
            <a:pPr algn="ctr" defTabSz="457145">
              <a:defRPr/>
            </a:pPr>
            <a:r>
              <a:rPr lang="en-US" sz="1400" b="1" dirty="0">
                <a:latin typeface="Georgia" pitchFamily="-109" charset="0"/>
              </a:rPr>
              <a:t>Technicians - Clerks</a:t>
            </a:r>
          </a:p>
        </p:txBody>
      </p:sp>
      <p:sp>
        <p:nvSpPr>
          <p:cNvPr id="65544" name="AutoShape 8"/>
          <p:cNvSpPr>
            <a:spLocks noChangeArrowheads="1"/>
          </p:cNvSpPr>
          <p:nvPr/>
        </p:nvSpPr>
        <p:spPr bwMode="auto">
          <a:xfrm>
            <a:off x="6858000" y="1753054"/>
            <a:ext cx="1599974" cy="83797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b="1" dirty="0">
                <a:solidFill>
                  <a:srgbClr val="CC0000"/>
                </a:solidFill>
                <a:latin typeface="Georgia" pitchFamily="-109" charset="0"/>
                <a:cs typeface="+mn-cs"/>
              </a:rPr>
              <a:t>10</a:t>
            </a:r>
          </a:p>
          <a:p>
            <a:pPr algn="ctr" defTabSz="457145">
              <a:defRPr/>
            </a:pPr>
            <a:r>
              <a:rPr lang="en-US" sz="1400" b="1" dirty="0">
                <a:latin typeface="Georgia" pitchFamily="-109" charset="0"/>
              </a:rPr>
              <a:t>professions</a:t>
            </a:r>
          </a:p>
        </p:txBody>
      </p:sp>
      <p:sp>
        <p:nvSpPr>
          <p:cNvPr id="65545" name="AutoShape 9"/>
          <p:cNvSpPr>
            <a:spLocks noChangeArrowheads="1"/>
          </p:cNvSpPr>
          <p:nvPr/>
        </p:nvSpPr>
        <p:spPr bwMode="auto">
          <a:xfrm>
            <a:off x="6858000" y="2896054"/>
            <a:ext cx="1599974" cy="83797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b="1" dirty="0">
                <a:solidFill>
                  <a:srgbClr val="CC0000"/>
                </a:solidFill>
                <a:latin typeface="Georgia" pitchFamily="-109" charset="0"/>
                <a:cs typeface="+mn-cs"/>
              </a:rPr>
              <a:t>74</a:t>
            </a:r>
          </a:p>
          <a:p>
            <a:pPr algn="ctr" defTabSz="457145">
              <a:defRPr/>
            </a:pPr>
            <a:r>
              <a:rPr lang="en-US" sz="1400" b="1" dirty="0">
                <a:latin typeface="Georgia" pitchFamily="-109" charset="0"/>
              </a:rPr>
              <a:t>professions</a:t>
            </a:r>
          </a:p>
        </p:txBody>
      </p:sp>
      <p:sp>
        <p:nvSpPr>
          <p:cNvPr id="65546" name="AutoShape 10"/>
          <p:cNvSpPr>
            <a:spLocks noChangeArrowheads="1"/>
          </p:cNvSpPr>
          <p:nvPr/>
        </p:nvSpPr>
        <p:spPr bwMode="auto">
          <a:xfrm>
            <a:off x="6858000" y="3988027"/>
            <a:ext cx="1599974" cy="837973"/>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b="1" dirty="0">
                <a:solidFill>
                  <a:srgbClr val="CC0000"/>
                </a:solidFill>
                <a:latin typeface="Georgia" pitchFamily="-109" charset="0"/>
                <a:cs typeface="+mn-cs"/>
              </a:rPr>
              <a:t>33</a:t>
            </a:r>
          </a:p>
          <a:p>
            <a:pPr algn="ctr" defTabSz="457145">
              <a:defRPr/>
            </a:pPr>
            <a:r>
              <a:rPr lang="en-US" sz="1400" b="1" dirty="0">
                <a:latin typeface="Georgia" pitchFamily="-109" charset="0"/>
              </a:rPr>
              <a:t>professions</a:t>
            </a:r>
          </a:p>
        </p:txBody>
      </p:sp>
      <p:sp>
        <p:nvSpPr>
          <p:cNvPr id="65547" name="AutoShape 11"/>
          <p:cNvSpPr>
            <a:spLocks noChangeArrowheads="1"/>
          </p:cNvSpPr>
          <p:nvPr/>
        </p:nvSpPr>
        <p:spPr bwMode="auto">
          <a:xfrm>
            <a:off x="6858000" y="5104947"/>
            <a:ext cx="1599974" cy="839107"/>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lIns="87269" tIns="43635" rIns="87269" bIns="43635" anchor="ctr"/>
          <a:lstStyle/>
          <a:p>
            <a:pPr algn="ctr" defTabSz="457145">
              <a:defRPr/>
            </a:pPr>
            <a:r>
              <a:rPr lang="en-US" b="1" dirty="0">
                <a:solidFill>
                  <a:srgbClr val="CC0000"/>
                </a:solidFill>
                <a:latin typeface="Georgia" pitchFamily="-109" charset="0"/>
                <a:cs typeface="+mn-cs"/>
              </a:rPr>
              <a:t>84</a:t>
            </a:r>
          </a:p>
          <a:p>
            <a:pPr algn="ctr" defTabSz="457145">
              <a:defRPr/>
            </a:pPr>
            <a:r>
              <a:rPr lang="en-US" sz="1400" b="1" dirty="0">
                <a:latin typeface="Georgia" pitchFamily="-109" charset="0"/>
              </a:rPr>
              <a:t>professions</a:t>
            </a:r>
          </a:p>
        </p:txBody>
      </p:sp>
      <p:cxnSp>
        <p:nvCxnSpPr>
          <p:cNvPr id="15372" name="AutoShape 12"/>
          <p:cNvCxnSpPr>
            <a:cxnSpLocks noChangeShapeType="1"/>
            <a:stCxn id="65540" idx="3"/>
            <a:endCxn id="65544" idx="1"/>
          </p:cNvCxnSpPr>
          <p:nvPr/>
        </p:nvCxnSpPr>
        <p:spPr bwMode="auto">
          <a:xfrm>
            <a:off x="4000500" y="2171474"/>
            <a:ext cx="2857500" cy="0"/>
          </a:xfrm>
          <a:prstGeom prst="straightConnector1">
            <a:avLst/>
          </a:prstGeom>
          <a:noFill/>
          <a:ln w="76200">
            <a:solidFill>
              <a:schemeClr val="tx1"/>
            </a:solidFill>
            <a:round/>
            <a:headEnd/>
            <a:tailEnd type="triangle" w="med" len="med"/>
          </a:ln>
        </p:spPr>
      </p:cxnSp>
      <p:cxnSp>
        <p:nvCxnSpPr>
          <p:cNvPr id="15373" name="AutoShape 13"/>
          <p:cNvCxnSpPr>
            <a:cxnSpLocks noChangeShapeType="1"/>
            <a:stCxn id="65541" idx="3"/>
            <a:endCxn id="65545" idx="1"/>
          </p:cNvCxnSpPr>
          <p:nvPr/>
        </p:nvCxnSpPr>
        <p:spPr bwMode="auto">
          <a:xfrm>
            <a:off x="4572000" y="3314474"/>
            <a:ext cx="2286000" cy="0"/>
          </a:xfrm>
          <a:prstGeom prst="straightConnector1">
            <a:avLst/>
          </a:prstGeom>
          <a:noFill/>
          <a:ln w="76200">
            <a:solidFill>
              <a:schemeClr val="tx1"/>
            </a:solidFill>
            <a:round/>
            <a:headEnd/>
            <a:tailEnd type="triangle" w="med" len="med"/>
          </a:ln>
        </p:spPr>
      </p:cxnSp>
      <p:cxnSp>
        <p:nvCxnSpPr>
          <p:cNvPr id="15374" name="AutoShape 14"/>
          <p:cNvCxnSpPr>
            <a:cxnSpLocks noChangeShapeType="1"/>
            <a:stCxn id="65542" idx="3"/>
            <a:endCxn id="65546" idx="1"/>
          </p:cNvCxnSpPr>
          <p:nvPr/>
        </p:nvCxnSpPr>
        <p:spPr bwMode="auto">
          <a:xfrm>
            <a:off x="5028974" y="4406446"/>
            <a:ext cx="1829026" cy="0"/>
          </a:xfrm>
          <a:prstGeom prst="straightConnector1">
            <a:avLst/>
          </a:prstGeom>
          <a:noFill/>
          <a:ln w="76200">
            <a:solidFill>
              <a:schemeClr val="tx1"/>
            </a:solidFill>
            <a:round/>
            <a:headEnd/>
            <a:tailEnd type="triangle" w="med" len="med"/>
          </a:ln>
        </p:spPr>
      </p:cxnSp>
      <p:cxnSp>
        <p:nvCxnSpPr>
          <p:cNvPr id="15375" name="AutoShape 15"/>
          <p:cNvCxnSpPr>
            <a:cxnSpLocks noChangeShapeType="1"/>
            <a:stCxn id="65543" idx="3"/>
            <a:endCxn id="65547" idx="1"/>
          </p:cNvCxnSpPr>
          <p:nvPr/>
        </p:nvCxnSpPr>
        <p:spPr bwMode="auto">
          <a:xfrm>
            <a:off x="5715000" y="5524500"/>
            <a:ext cx="1143000" cy="0"/>
          </a:xfrm>
          <a:prstGeom prst="straightConnector1">
            <a:avLst/>
          </a:prstGeom>
          <a:noFill/>
          <a:ln w="76200">
            <a:solidFill>
              <a:schemeClr val="tx1"/>
            </a:solidFill>
            <a:round/>
            <a:headEnd/>
            <a:tailEnd type="triangle" w="med" len="med"/>
          </a:ln>
        </p:spPr>
      </p:cxnSp>
      <p:sp>
        <p:nvSpPr>
          <p:cNvPr id="15376" name="Text Box 16"/>
          <p:cNvSpPr txBox="1">
            <a:spLocks noChangeArrowheads="1"/>
          </p:cNvSpPr>
          <p:nvPr/>
        </p:nvSpPr>
        <p:spPr bwMode="auto">
          <a:xfrm>
            <a:off x="5631090" y="1"/>
            <a:ext cx="3512911" cy="374196"/>
          </a:xfrm>
          <a:prstGeom prst="rect">
            <a:avLst/>
          </a:prstGeom>
          <a:noFill/>
          <a:ln w="9525">
            <a:noFill/>
            <a:miter lim="800000"/>
            <a:headEnd/>
            <a:tailEnd/>
          </a:ln>
        </p:spPr>
        <p:txBody>
          <a:bodyPr wrap="none" lIns="87269" tIns="43635" rIns="87269" bIns="43635">
            <a:spAutoFit/>
          </a:bodyPr>
          <a:lstStyle/>
          <a:p>
            <a:pPr algn="r"/>
            <a:r>
              <a:rPr lang="en-US" sz="900" b="1" dirty="0">
                <a:solidFill>
                  <a:srgbClr val="800000"/>
                </a:solidFill>
                <a:latin typeface="Georgia" pitchFamily="18" charset="0"/>
              </a:rPr>
              <a:t>Source: Internet and Information Technology Position</a:t>
            </a:r>
            <a:br>
              <a:rPr lang="en-US" sz="900" b="1" dirty="0">
                <a:solidFill>
                  <a:srgbClr val="800000"/>
                </a:solidFill>
                <a:latin typeface="Georgia" pitchFamily="18" charset="0"/>
              </a:rPr>
            </a:br>
            <a:r>
              <a:rPr lang="en-US" sz="900" b="1" dirty="0">
                <a:solidFill>
                  <a:srgbClr val="800000"/>
                </a:solidFill>
                <a:latin typeface="Georgia" pitchFamily="18" charset="0"/>
              </a:rPr>
              <a:t>	Descriptions </a:t>
            </a:r>
            <a:r>
              <a:rPr lang="en-US" sz="900" b="1" dirty="0" err="1">
                <a:solidFill>
                  <a:srgbClr val="800000"/>
                </a:solidFill>
                <a:latin typeface="Georgia" pitchFamily="18" charset="0"/>
              </a:rPr>
              <a:t>HandiGuide</a:t>
            </a:r>
            <a:r>
              <a:rPr lang="en-US" sz="900" b="1" dirty="0">
                <a:solidFill>
                  <a:srgbClr val="800000"/>
                </a:solidFill>
                <a:latin typeface="Georgia" pitchFamily="18" charset="0"/>
              </a:rPr>
              <a:t>, 2006 Edition</a:t>
            </a:r>
          </a:p>
        </p:txBody>
      </p:sp>
      <p:pic>
        <p:nvPicPr>
          <p:cNvPr id="15377" name="Picture 118" descr="logo aptikom alt 01"/>
          <p:cNvPicPr>
            <a:picLocks noChangeAspect="1" noChangeArrowheads="1"/>
          </p:cNvPicPr>
          <p:nvPr/>
        </p:nvPicPr>
        <p:blipFill>
          <a:blip r:embed="rId3" cstate="print"/>
          <a:srcRect/>
          <a:stretch>
            <a:fillRect/>
          </a:stretch>
        </p:blipFill>
        <p:spPr bwMode="auto">
          <a:xfrm>
            <a:off x="258536" y="94116"/>
            <a:ext cx="1962831"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lIns="65306" tIns="32653" rIns="65306" bIns="32653"/>
          <a:lstStyle/>
          <a:p>
            <a:pPr eaLnBrk="1" hangingPunct="1"/>
            <a:r>
              <a:rPr lang="en-US" smtClean="0"/>
              <a:t>Tingkat Eksekutif</a:t>
            </a:r>
          </a:p>
        </p:txBody>
      </p:sp>
      <p:sp>
        <p:nvSpPr>
          <p:cNvPr id="27" name="Slide Number Placeholder 3"/>
          <p:cNvSpPr>
            <a:spLocks noGrp="1"/>
          </p:cNvSpPr>
          <p:nvPr>
            <p:ph type="sldNum" sz="quarter" idx="12"/>
          </p:nvPr>
        </p:nvSpPr>
        <p:spPr>
          <a:xfrm>
            <a:off x="456974" y="6356804"/>
            <a:ext cx="2134054" cy="365125"/>
          </a:xfrm>
        </p:spPr>
        <p:txBody>
          <a:bodyPr lIns="65306" tIns="32653" rIns="65306" bIns="32653"/>
          <a:lstStyle/>
          <a:p>
            <a:pPr algn="l">
              <a:defRPr/>
            </a:pPr>
            <a:r>
              <a:rPr lang="en-US"/>
              <a:t>Halaman </a:t>
            </a:r>
            <a:fld id="{A4F3E541-927A-4D19-A698-20BDF4C2C3FA}" type="slidenum">
              <a:rPr lang="en-US"/>
              <a:pPr algn="l">
                <a:defRPr/>
              </a:pPr>
              <a:t>24</a:t>
            </a:fld>
            <a:endParaRPr lang="en-US"/>
          </a:p>
        </p:txBody>
      </p:sp>
      <p:grpSp>
        <p:nvGrpSpPr>
          <p:cNvPr id="2" name="Group 22"/>
          <p:cNvGrpSpPr>
            <a:grpSpLocks/>
          </p:cNvGrpSpPr>
          <p:nvPr/>
        </p:nvGrpSpPr>
        <p:grpSpPr bwMode="auto">
          <a:xfrm>
            <a:off x="1524000" y="2324554"/>
            <a:ext cx="7163027" cy="837974"/>
            <a:chOff x="624" y="1152"/>
            <a:chExt cx="4512" cy="528"/>
          </a:xfrm>
        </p:grpSpPr>
        <p:sp>
          <p:nvSpPr>
            <p:cNvPr id="67588" name="AutoShape 4"/>
            <p:cNvSpPr>
              <a:spLocks noChangeArrowheads="1"/>
            </p:cNvSpPr>
            <p:nvPr/>
          </p:nvSpPr>
          <p:spPr bwMode="auto">
            <a:xfrm>
              <a:off x="2960" y="1152"/>
              <a:ext cx="1008" cy="528"/>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Security</a:t>
              </a:r>
            </a:p>
            <a:p>
              <a:pPr algn="ctr" defTabSz="457145">
                <a:defRPr/>
              </a:pPr>
              <a:r>
                <a:rPr lang="en-US" sz="1200" b="1" dirty="0">
                  <a:latin typeface="Georgia" pitchFamily="-109" charset="0"/>
                </a:rPr>
                <a:t>Officer</a:t>
              </a:r>
            </a:p>
          </p:txBody>
        </p:sp>
        <p:sp>
          <p:nvSpPr>
            <p:cNvPr id="67589" name="AutoShape 5"/>
            <p:cNvSpPr>
              <a:spLocks noChangeArrowheads="1"/>
            </p:cNvSpPr>
            <p:nvPr/>
          </p:nvSpPr>
          <p:spPr bwMode="auto">
            <a:xfrm>
              <a:off x="4128" y="1152"/>
              <a:ext cx="1008" cy="528"/>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Technology</a:t>
              </a:r>
            </a:p>
            <a:p>
              <a:pPr algn="ctr" defTabSz="457145">
                <a:defRPr/>
              </a:pPr>
              <a:r>
                <a:rPr lang="en-US" sz="1200" b="1" dirty="0">
                  <a:latin typeface="Georgia" pitchFamily="-109" charset="0"/>
                </a:rPr>
                <a:t>Officer</a:t>
              </a:r>
            </a:p>
          </p:txBody>
        </p:sp>
        <p:sp>
          <p:nvSpPr>
            <p:cNvPr id="67597" name="AutoShape 13"/>
            <p:cNvSpPr>
              <a:spLocks noChangeArrowheads="1"/>
            </p:cNvSpPr>
            <p:nvPr/>
          </p:nvSpPr>
          <p:spPr bwMode="auto">
            <a:xfrm>
              <a:off x="624" y="1152"/>
              <a:ext cx="1008" cy="528"/>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Information</a:t>
              </a:r>
              <a:br>
                <a:rPr lang="en-US" sz="1200" b="1" dirty="0">
                  <a:latin typeface="Georgia" pitchFamily="-109" charset="0"/>
                </a:rPr>
              </a:br>
              <a:r>
                <a:rPr lang="en-US" sz="1200" b="1" dirty="0">
                  <a:latin typeface="Georgia" pitchFamily="-109" charset="0"/>
                </a:rPr>
                <a:t>Officer</a:t>
              </a:r>
            </a:p>
          </p:txBody>
        </p:sp>
        <p:sp>
          <p:nvSpPr>
            <p:cNvPr id="67601" name="AutoShape 17"/>
            <p:cNvSpPr>
              <a:spLocks noChangeArrowheads="1"/>
            </p:cNvSpPr>
            <p:nvPr/>
          </p:nvSpPr>
          <p:spPr bwMode="auto">
            <a:xfrm>
              <a:off x="1792" y="1152"/>
              <a:ext cx="1008" cy="528"/>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Knowledge</a:t>
              </a:r>
            </a:p>
            <a:p>
              <a:pPr algn="ctr" defTabSz="457145">
                <a:defRPr/>
              </a:pPr>
              <a:r>
                <a:rPr lang="en-US" sz="1200" b="1" dirty="0">
                  <a:latin typeface="Georgia" pitchFamily="-109" charset="0"/>
                </a:rPr>
                <a:t>Officer</a:t>
              </a:r>
            </a:p>
          </p:txBody>
        </p:sp>
      </p:grpSp>
      <p:grpSp>
        <p:nvGrpSpPr>
          <p:cNvPr id="3" name="Group 27"/>
          <p:cNvGrpSpPr>
            <a:grpSpLocks/>
          </p:cNvGrpSpPr>
          <p:nvPr/>
        </p:nvGrpSpPr>
        <p:grpSpPr bwMode="auto">
          <a:xfrm>
            <a:off x="2515054" y="3885974"/>
            <a:ext cx="5256893" cy="2210026"/>
            <a:chOff x="1488" y="2016"/>
            <a:chExt cx="3312" cy="1392"/>
          </a:xfrm>
        </p:grpSpPr>
        <p:grpSp>
          <p:nvGrpSpPr>
            <p:cNvPr id="4" name="Group 23"/>
            <p:cNvGrpSpPr>
              <a:grpSpLocks/>
            </p:cNvGrpSpPr>
            <p:nvPr/>
          </p:nvGrpSpPr>
          <p:grpSpPr bwMode="auto">
            <a:xfrm>
              <a:off x="1488" y="2016"/>
              <a:ext cx="3312" cy="528"/>
              <a:chOff x="1248" y="1920"/>
              <a:chExt cx="3312" cy="528"/>
            </a:xfrm>
          </p:grpSpPr>
          <p:sp>
            <p:nvSpPr>
              <p:cNvPr id="67591" name="AutoShape 7"/>
              <p:cNvSpPr>
                <a:spLocks noChangeArrowheads="1"/>
              </p:cNvSpPr>
              <p:nvPr/>
            </p:nvSpPr>
            <p:spPr bwMode="auto">
              <a:xfrm>
                <a:off x="1248" y="1920"/>
                <a:ext cx="1008" cy="528"/>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Administration</a:t>
                </a:r>
              </a:p>
            </p:txBody>
          </p:sp>
          <p:sp>
            <p:nvSpPr>
              <p:cNvPr id="67594" name="AutoShape 10"/>
              <p:cNvSpPr>
                <a:spLocks noChangeArrowheads="1"/>
              </p:cNvSpPr>
              <p:nvPr/>
            </p:nvSpPr>
            <p:spPr bwMode="auto">
              <a:xfrm>
                <a:off x="2400" y="1920"/>
                <a:ext cx="1007" cy="528"/>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Consulting</a:t>
                </a:r>
              </a:p>
              <a:p>
                <a:pPr algn="ctr" defTabSz="457145">
                  <a:defRPr/>
                </a:pPr>
                <a:r>
                  <a:rPr lang="en-US" sz="1200" b="1" dirty="0">
                    <a:latin typeface="Georgia" pitchFamily="-109" charset="0"/>
                  </a:rPr>
                  <a:t>Services</a:t>
                </a:r>
              </a:p>
            </p:txBody>
          </p:sp>
          <p:sp>
            <p:nvSpPr>
              <p:cNvPr id="67602" name="AutoShape 18"/>
              <p:cNvSpPr>
                <a:spLocks noChangeArrowheads="1"/>
              </p:cNvSpPr>
              <p:nvPr/>
            </p:nvSpPr>
            <p:spPr bwMode="auto">
              <a:xfrm>
                <a:off x="3552" y="1920"/>
                <a:ext cx="1008" cy="528"/>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Human</a:t>
                </a:r>
              </a:p>
              <a:p>
                <a:pPr algn="ctr" defTabSz="457145">
                  <a:defRPr/>
                </a:pPr>
                <a:r>
                  <a:rPr lang="en-US" sz="1200" b="1" dirty="0">
                    <a:latin typeface="Georgia" pitchFamily="-109" charset="0"/>
                  </a:rPr>
                  <a:t>Resources</a:t>
                </a:r>
              </a:p>
            </p:txBody>
          </p:sp>
        </p:grpSp>
        <p:grpSp>
          <p:nvGrpSpPr>
            <p:cNvPr id="5" name="Group 24"/>
            <p:cNvGrpSpPr>
              <a:grpSpLocks/>
            </p:cNvGrpSpPr>
            <p:nvPr/>
          </p:nvGrpSpPr>
          <p:grpSpPr bwMode="auto">
            <a:xfrm>
              <a:off x="1488" y="2880"/>
              <a:ext cx="3312" cy="528"/>
              <a:chOff x="1248" y="2640"/>
              <a:chExt cx="3312" cy="528"/>
            </a:xfrm>
          </p:grpSpPr>
          <p:sp>
            <p:nvSpPr>
              <p:cNvPr id="67603" name="AutoShape 19"/>
              <p:cNvSpPr>
                <a:spLocks noChangeArrowheads="1"/>
              </p:cNvSpPr>
              <p:nvPr/>
            </p:nvSpPr>
            <p:spPr bwMode="auto">
              <a:xfrm>
                <a:off x="1248" y="2640"/>
                <a:ext cx="1008" cy="528"/>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Information</a:t>
                </a:r>
              </a:p>
              <a:p>
                <a:pPr algn="ctr" defTabSz="457145">
                  <a:defRPr/>
                </a:pPr>
                <a:r>
                  <a:rPr lang="en-US" sz="1200" b="1" dirty="0">
                    <a:latin typeface="Georgia" pitchFamily="-109" charset="0"/>
                  </a:rPr>
                  <a:t>Services</a:t>
                </a:r>
              </a:p>
            </p:txBody>
          </p:sp>
          <p:sp>
            <p:nvSpPr>
              <p:cNvPr id="67604" name="AutoShape 20"/>
              <p:cNvSpPr>
                <a:spLocks noChangeArrowheads="1"/>
              </p:cNvSpPr>
              <p:nvPr/>
            </p:nvSpPr>
            <p:spPr bwMode="auto">
              <a:xfrm>
                <a:off x="2400" y="2640"/>
                <a:ext cx="1007" cy="528"/>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Strategy and</a:t>
                </a:r>
              </a:p>
              <a:p>
                <a:pPr algn="ctr" defTabSz="457145">
                  <a:defRPr/>
                </a:pPr>
                <a:r>
                  <a:rPr lang="en-US" sz="1200" b="1" dirty="0">
                    <a:latin typeface="Georgia" pitchFamily="-109" charset="0"/>
                  </a:rPr>
                  <a:t>Architecture</a:t>
                </a:r>
              </a:p>
            </p:txBody>
          </p:sp>
          <p:sp>
            <p:nvSpPr>
              <p:cNvPr id="67605" name="AutoShape 21"/>
              <p:cNvSpPr>
                <a:spLocks noChangeArrowheads="1"/>
              </p:cNvSpPr>
              <p:nvPr/>
            </p:nvSpPr>
            <p:spPr bwMode="auto">
              <a:xfrm>
                <a:off x="3552" y="2640"/>
                <a:ext cx="1008" cy="528"/>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1200" b="1" dirty="0">
                    <a:latin typeface="Georgia" pitchFamily="-109" charset="0"/>
                  </a:rPr>
                  <a:t>Technical</a:t>
                </a:r>
              </a:p>
              <a:p>
                <a:pPr algn="ctr" defTabSz="457145">
                  <a:defRPr/>
                </a:pPr>
                <a:r>
                  <a:rPr lang="en-US" sz="1200" b="1" dirty="0">
                    <a:latin typeface="Georgia" pitchFamily="-109" charset="0"/>
                  </a:rPr>
                  <a:t>Services</a:t>
                </a:r>
              </a:p>
            </p:txBody>
          </p:sp>
        </p:grpSp>
      </p:grpSp>
      <p:sp>
        <p:nvSpPr>
          <p:cNvPr id="16390" name="Line 25"/>
          <p:cNvSpPr>
            <a:spLocks noChangeShapeType="1"/>
          </p:cNvSpPr>
          <p:nvPr/>
        </p:nvSpPr>
        <p:spPr bwMode="auto">
          <a:xfrm>
            <a:off x="1372054" y="2056947"/>
            <a:ext cx="0" cy="1296081"/>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16391" name="Line 26"/>
          <p:cNvSpPr>
            <a:spLocks noChangeShapeType="1"/>
          </p:cNvSpPr>
          <p:nvPr/>
        </p:nvSpPr>
        <p:spPr bwMode="auto">
          <a:xfrm>
            <a:off x="1372054" y="3810000"/>
            <a:ext cx="0" cy="2286000"/>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16392" name="Text Box 28"/>
          <p:cNvSpPr txBox="1">
            <a:spLocks noChangeArrowheads="1"/>
          </p:cNvSpPr>
          <p:nvPr/>
        </p:nvSpPr>
        <p:spPr bwMode="auto">
          <a:xfrm>
            <a:off x="559954" y="2552474"/>
            <a:ext cx="663555" cy="303566"/>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Chief</a:t>
            </a:r>
          </a:p>
        </p:txBody>
      </p:sp>
      <p:sp>
        <p:nvSpPr>
          <p:cNvPr id="16393" name="Text Box 29"/>
          <p:cNvSpPr txBox="1">
            <a:spLocks noChangeArrowheads="1"/>
          </p:cNvSpPr>
          <p:nvPr/>
        </p:nvSpPr>
        <p:spPr bwMode="auto">
          <a:xfrm>
            <a:off x="152791" y="4694465"/>
            <a:ext cx="1070718" cy="519009"/>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Vice</a:t>
            </a:r>
          </a:p>
          <a:p>
            <a:pPr algn="r"/>
            <a:r>
              <a:rPr lang="en-US" sz="1400" b="1" dirty="0">
                <a:latin typeface="Georgia" pitchFamily="18" charset="0"/>
              </a:rPr>
              <a:t>President</a:t>
            </a:r>
          </a:p>
        </p:txBody>
      </p:sp>
      <p:sp>
        <p:nvSpPr>
          <p:cNvPr id="16394" name="Oval 32"/>
          <p:cNvSpPr>
            <a:spLocks noChangeArrowheads="1"/>
          </p:cNvSpPr>
          <p:nvPr/>
        </p:nvSpPr>
        <p:spPr bwMode="auto">
          <a:xfrm>
            <a:off x="2872242" y="2384652"/>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6395" name="Oval 37"/>
          <p:cNvSpPr>
            <a:spLocks noChangeArrowheads="1"/>
          </p:cNvSpPr>
          <p:nvPr/>
        </p:nvSpPr>
        <p:spPr bwMode="auto">
          <a:xfrm>
            <a:off x="4752295" y="2384652"/>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6396" name="Oval 38"/>
          <p:cNvSpPr>
            <a:spLocks noChangeArrowheads="1"/>
          </p:cNvSpPr>
          <p:nvPr/>
        </p:nvSpPr>
        <p:spPr bwMode="auto">
          <a:xfrm>
            <a:off x="6597197" y="2384652"/>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6397" name="Oval 39"/>
          <p:cNvSpPr>
            <a:spLocks noChangeArrowheads="1"/>
          </p:cNvSpPr>
          <p:nvPr/>
        </p:nvSpPr>
        <p:spPr bwMode="auto">
          <a:xfrm>
            <a:off x="8477250" y="2384652"/>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6398" name="Oval 40"/>
          <p:cNvSpPr>
            <a:spLocks noChangeArrowheads="1"/>
          </p:cNvSpPr>
          <p:nvPr/>
        </p:nvSpPr>
        <p:spPr bwMode="auto">
          <a:xfrm>
            <a:off x="3881438" y="3964214"/>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6399" name="Oval 41"/>
          <p:cNvSpPr>
            <a:spLocks noChangeArrowheads="1"/>
          </p:cNvSpPr>
          <p:nvPr/>
        </p:nvSpPr>
        <p:spPr bwMode="auto">
          <a:xfrm>
            <a:off x="3874635" y="5340804"/>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pic>
        <p:nvPicPr>
          <p:cNvPr id="16400" name="Picture 118" descr="logo aptikom alt 01"/>
          <p:cNvPicPr>
            <a:picLocks noChangeAspect="1" noChangeArrowheads="1"/>
          </p:cNvPicPr>
          <p:nvPr/>
        </p:nvPicPr>
        <p:blipFill>
          <a:blip r:embed="rId3" cstate="print"/>
          <a:srcRect/>
          <a:stretch>
            <a:fillRect/>
          </a:stretch>
        </p:blipFill>
        <p:spPr bwMode="auto">
          <a:xfrm>
            <a:off x="258536" y="94116"/>
            <a:ext cx="1962831"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lIns="65306" tIns="32653" rIns="65306" bIns="32653"/>
          <a:lstStyle/>
          <a:p>
            <a:pPr eaLnBrk="1" hangingPunct="1"/>
            <a:r>
              <a:rPr lang="en-US" smtClean="0"/>
              <a:t>Tingkat Manajer</a:t>
            </a:r>
          </a:p>
        </p:txBody>
      </p:sp>
      <p:sp>
        <p:nvSpPr>
          <p:cNvPr id="63" name="Slide Number Placeholder 3"/>
          <p:cNvSpPr>
            <a:spLocks noGrp="1"/>
          </p:cNvSpPr>
          <p:nvPr>
            <p:ph type="sldNum" sz="quarter" idx="12"/>
          </p:nvPr>
        </p:nvSpPr>
        <p:spPr>
          <a:xfrm>
            <a:off x="456974" y="6356804"/>
            <a:ext cx="2134054" cy="365125"/>
          </a:xfrm>
        </p:spPr>
        <p:txBody>
          <a:bodyPr lIns="65306" tIns="32653" rIns="65306" bIns="32653"/>
          <a:lstStyle/>
          <a:p>
            <a:pPr algn="l">
              <a:defRPr/>
            </a:pPr>
            <a:r>
              <a:rPr lang="en-US"/>
              <a:t>Halaman </a:t>
            </a:r>
            <a:fld id="{62CDC2B7-C96C-4D36-A117-C1884B224A51}" type="slidenum">
              <a:rPr lang="en-US"/>
              <a:pPr algn="l">
                <a:defRPr/>
              </a:pPr>
              <a:t>25</a:t>
            </a:fld>
            <a:endParaRPr lang="en-US"/>
          </a:p>
        </p:txBody>
      </p:sp>
      <p:grpSp>
        <p:nvGrpSpPr>
          <p:cNvPr id="2" name="Group 18"/>
          <p:cNvGrpSpPr>
            <a:grpSpLocks/>
          </p:cNvGrpSpPr>
          <p:nvPr/>
        </p:nvGrpSpPr>
        <p:grpSpPr bwMode="auto">
          <a:xfrm>
            <a:off x="686028" y="1475242"/>
            <a:ext cx="8228919" cy="610054"/>
            <a:chOff x="432" y="768"/>
            <a:chExt cx="5184" cy="384"/>
          </a:xfrm>
        </p:grpSpPr>
        <p:sp>
          <p:nvSpPr>
            <p:cNvPr id="69637" name="AutoShape 5"/>
            <p:cNvSpPr>
              <a:spLocks noChangeArrowheads="1"/>
            </p:cNvSpPr>
            <p:nvPr/>
          </p:nvSpPr>
          <p:spPr bwMode="auto">
            <a:xfrm>
              <a:off x="3926" y="76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IT Management</a:t>
              </a:r>
            </a:p>
            <a:p>
              <a:pPr algn="ctr" defTabSz="457145">
                <a:defRPr/>
              </a:pPr>
              <a:r>
                <a:rPr lang="en-US" sz="900" b="1" dirty="0">
                  <a:latin typeface="Georgia" pitchFamily="-109" charset="0"/>
                </a:rPr>
                <a:t>and Control</a:t>
              </a:r>
            </a:p>
          </p:txBody>
        </p:sp>
        <p:sp>
          <p:nvSpPr>
            <p:cNvPr id="69638" name="AutoShape 6"/>
            <p:cNvSpPr>
              <a:spLocks noChangeArrowheads="1"/>
            </p:cNvSpPr>
            <p:nvPr/>
          </p:nvSpPr>
          <p:spPr bwMode="auto">
            <a:xfrm>
              <a:off x="4800" y="76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IT</a:t>
              </a:r>
            </a:p>
            <a:p>
              <a:pPr algn="ctr" defTabSz="457145">
                <a:defRPr/>
              </a:pPr>
              <a:r>
                <a:rPr lang="en-US" sz="900" b="1" dirty="0">
                  <a:latin typeface="Georgia" pitchFamily="-109" charset="0"/>
                </a:rPr>
                <a:t>Planning</a:t>
              </a:r>
            </a:p>
          </p:txBody>
        </p:sp>
        <p:sp>
          <p:nvSpPr>
            <p:cNvPr id="69639" name="AutoShape 7"/>
            <p:cNvSpPr>
              <a:spLocks noChangeArrowheads="1"/>
            </p:cNvSpPr>
            <p:nvPr/>
          </p:nvSpPr>
          <p:spPr bwMode="auto">
            <a:xfrm>
              <a:off x="2179" y="76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IT</a:t>
              </a:r>
            </a:p>
            <a:p>
              <a:pPr algn="ctr" defTabSz="457145">
                <a:defRPr/>
              </a:pPr>
              <a:r>
                <a:rPr lang="en-US" sz="900" b="1" dirty="0">
                  <a:latin typeface="Georgia" pitchFamily="-109" charset="0"/>
                </a:rPr>
                <a:t>Deployment</a:t>
              </a:r>
            </a:p>
          </p:txBody>
        </p:sp>
        <p:sp>
          <p:nvSpPr>
            <p:cNvPr id="69640" name="AutoShape 8"/>
            <p:cNvSpPr>
              <a:spLocks noChangeArrowheads="1"/>
            </p:cNvSpPr>
            <p:nvPr/>
          </p:nvSpPr>
          <p:spPr bwMode="auto">
            <a:xfrm>
              <a:off x="3052" y="76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IT</a:t>
              </a:r>
            </a:p>
            <a:p>
              <a:pPr algn="ctr" defTabSz="457145">
                <a:defRPr/>
              </a:pPr>
              <a:r>
                <a:rPr lang="en-US" sz="900" b="1" dirty="0">
                  <a:latin typeface="Georgia" pitchFamily="-109" charset="0"/>
                </a:rPr>
                <a:t>Infrastructure</a:t>
              </a:r>
            </a:p>
          </p:txBody>
        </p:sp>
        <p:sp>
          <p:nvSpPr>
            <p:cNvPr id="69641" name="AutoShape 9"/>
            <p:cNvSpPr>
              <a:spLocks noChangeArrowheads="1"/>
            </p:cNvSpPr>
            <p:nvPr/>
          </p:nvSpPr>
          <p:spPr bwMode="auto">
            <a:xfrm>
              <a:off x="432" y="76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Electronic</a:t>
              </a:r>
            </a:p>
            <a:p>
              <a:pPr algn="ctr" defTabSz="457145">
                <a:defRPr/>
              </a:pPr>
              <a:r>
                <a:rPr lang="en-US" sz="900" b="1" dirty="0">
                  <a:latin typeface="Georgia" pitchFamily="-109" charset="0"/>
                </a:rPr>
                <a:t>Commerce</a:t>
              </a:r>
            </a:p>
          </p:txBody>
        </p:sp>
        <p:sp>
          <p:nvSpPr>
            <p:cNvPr id="69642" name="AutoShape 10"/>
            <p:cNvSpPr>
              <a:spLocks noChangeArrowheads="1"/>
            </p:cNvSpPr>
            <p:nvPr/>
          </p:nvSpPr>
          <p:spPr bwMode="auto">
            <a:xfrm>
              <a:off x="1305" y="76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Information</a:t>
              </a:r>
            </a:p>
            <a:p>
              <a:pPr algn="ctr" defTabSz="457145">
                <a:defRPr/>
              </a:pPr>
              <a:r>
                <a:rPr lang="en-US" sz="900" b="1" dirty="0">
                  <a:latin typeface="Georgia" pitchFamily="-109" charset="0"/>
                </a:rPr>
                <a:t>Technology</a:t>
              </a:r>
            </a:p>
          </p:txBody>
        </p:sp>
      </p:grpSp>
      <p:grpSp>
        <p:nvGrpSpPr>
          <p:cNvPr id="3" name="Group 17"/>
          <p:cNvGrpSpPr>
            <a:grpSpLocks/>
          </p:cNvGrpSpPr>
          <p:nvPr/>
        </p:nvGrpSpPr>
        <p:grpSpPr bwMode="auto">
          <a:xfrm>
            <a:off x="686028" y="2237242"/>
            <a:ext cx="8228919" cy="610054"/>
            <a:chOff x="432" y="1248"/>
            <a:chExt cx="5184" cy="384"/>
          </a:xfrm>
        </p:grpSpPr>
        <p:sp>
          <p:nvSpPr>
            <p:cNvPr id="69643" name="AutoShape 11"/>
            <p:cNvSpPr>
              <a:spLocks noChangeArrowheads="1"/>
            </p:cNvSpPr>
            <p:nvPr/>
          </p:nvSpPr>
          <p:spPr bwMode="auto">
            <a:xfrm>
              <a:off x="3926" y="124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Technical</a:t>
              </a:r>
            </a:p>
            <a:p>
              <a:pPr algn="ctr" defTabSz="457145">
                <a:defRPr/>
              </a:pPr>
              <a:r>
                <a:rPr lang="en-US" sz="900" b="1" dirty="0">
                  <a:latin typeface="Georgia" pitchFamily="-109" charset="0"/>
                </a:rPr>
                <a:t>Services</a:t>
              </a:r>
            </a:p>
          </p:txBody>
        </p:sp>
        <p:sp>
          <p:nvSpPr>
            <p:cNvPr id="69644" name="AutoShape 12"/>
            <p:cNvSpPr>
              <a:spLocks noChangeArrowheads="1"/>
            </p:cNvSpPr>
            <p:nvPr/>
          </p:nvSpPr>
          <p:spPr bwMode="auto">
            <a:xfrm>
              <a:off x="4800" y="124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Telecom.</a:t>
              </a:r>
            </a:p>
            <a:p>
              <a:pPr algn="ctr" defTabSz="457145">
                <a:defRPr/>
              </a:pPr>
              <a:r>
                <a:rPr lang="en-US" sz="900" b="1" dirty="0">
                  <a:latin typeface="Georgia" pitchFamily="-109" charset="0"/>
                </a:rPr>
                <a:t>Services</a:t>
              </a:r>
            </a:p>
          </p:txBody>
        </p:sp>
        <p:sp>
          <p:nvSpPr>
            <p:cNvPr id="69645" name="AutoShape 13"/>
            <p:cNvSpPr>
              <a:spLocks noChangeArrowheads="1"/>
            </p:cNvSpPr>
            <p:nvPr/>
          </p:nvSpPr>
          <p:spPr bwMode="auto">
            <a:xfrm>
              <a:off x="2179" y="124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a:t>
              </a:r>
            </a:p>
          </p:txBody>
        </p:sp>
        <p:sp>
          <p:nvSpPr>
            <p:cNvPr id="69646" name="AutoShape 14"/>
            <p:cNvSpPr>
              <a:spLocks noChangeArrowheads="1"/>
            </p:cNvSpPr>
            <p:nvPr/>
          </p:nvSpPr>
          <p:spPr bwMode="auto">
            <a:xfrm>
              <a:off x="3052" y="124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 and</a:t>
              </a:r>
            </a:p>
            <a:p>
              <a:pPr algn="ctr" defTabSz="457145">
                <a:defRPr/>
              </a:pPr>
              <a:r>
                <a:rPr lang="en-US" sz="900" b="1" dirty="0">
                  <a:latin typeface="Georgia" pitchFamily="-109" charset="0"/>
                </a:rPr>
                <a:t>Programming</a:t>
              </a:r>
            </a:p>
          </p:txBody>
        </p:sp>
        <p:sp>
          <p:nvSpPr>
            <p:cNvPr id="69647" name="AutoShape 15"/>
            <p:cNvSpPr>
              <a:spLocks noChangeArrowheads="1"/>
            </p:cNvSpPr>
            <p:nvPr/>
          </p:nvSpPr>
          <p:spPr bwMode="auto">
            <a:xfrm>
              <a:off x="432" y="124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Production</a:t>
              </a:r>
            </a:p>
            <a:p>
              <a:pPr algn="ctr" defTabSz="457145">
                <a:defRPr/>
              </a:pPr>
              <a:r>
                <a:rPr lang="en-US" sz="900" b="1" dirty="0">
                  <a:latin typeface="Georgia" pitchFamily="-109" charset="0"/>
                </a:rPr>
                <a:t>Services and</a:t>
              </a:r>
            </a:p>
            <a:p>
              <a:pPr algn="ctr" defTabSz="457145">
                <a:defRPr/>
              </a:pPr>
              <a:r>
                <a:rPr lang="en-US" sz="900" b="1" dirty="0">
                  <a:latin typeface="Georgia" pitchFamily="-109" charset="0"/>
                </a:rPr>
                <a:t>Data Center</a:t>
              </a:r>
            </a:p>
          </p:txBody>
        </p:sp>
        <p:sp>
          <p:nvSpPr>
            <p:cNvPr id="69648" name="AutoShape 16"/>
            <p:cNvSpPr>
              <a:spLocks noChangeArrowheads="1"/>
            </p:cNvSpPr>
            <p:nvPr/>
          </p:nvSpPr>
          <p:spPr bwMode="auto">
            <a:xfrm>
              <a:off x="1305" y="1248"/>
              <a:ext cx="816" cy="384"/>
            </a:xfrm>
            <a:prstGeom prst="roundRect">
              <a:avLst>
                <a:gd name="adj" fmla="val 16667"/>
              </a:avLst>
            </a:prstGeom>
            <a:solidFill>
              <a:srgbClr val="FFCC00"/>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Standards</a:t>
              </a:r>
            </a:p>
            <a:p>
              <a:pPr algn="ctr" defTabSz="457145">
                <a:defRPr/>
              </a:pPr>
              <a:r>
                <a:rPr lang="en-US" sz="900" b="1" dirty="0">
                  <a:latin typeface="Georgia" pitchFamily="-109" charset="0"/>
                </a:rPr>
                <a:t>Compliance</a:t>
              </a:r>
            </a:p>
          </p:txBody>
        </p:sp>
      </p:grpSp>
      <p:grpSp>
        <p:nvGrpSpPr>
          <p:cNvPr id="4" name="Group 19"/>
          <p:cNvGrpSpPr>
            <a:grpSpLocks/>
          </p:cNvGrpSpPr>
          <p:nvPr/>
        </p:nvGrpSpPr>
        <p:grpSpPr bwMode="auto">
          <a:xfrm>
            <a:off x="686028" y="3380242"/>
            <a:ext cx="8228919" cy="610054"/>
            <a:chOff x="432" y="768"/>
            <a:chExt cx="5184" cy="384"/>
          </a:xfrm>
        </p:grpSpPr>
        <p:sp>
          <p:nvSpPr>
            <p:cNvPr id="69652" name="AutoShape 20"/>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Availability and</a:t>
              </a:r>
            </a:p>
            <a:p>
              <a:pPr algn="ctr" defTabSz="457145">
                <a:defRPr/>
              </a:pPr>
              <a:r>
                <a:rPr lang="en-US" sz="900" b="1" dirty="0">
                  <a:latin typeface="Georgia" pitchFamily="-109" charset="0"/>
                </a:rPr>
                <a:t>Automated</a:t>
              </a:r>
            </a:p>
            <a:p>
              <a:pPr algn="ctr" defTabSz="457145">
                <a:defRPr/>
              </a:pPr>
              <a:r>
                <a:rPr lang="en-US" sz="900" b="1" dirty="0">
                  <a:latin typeface="Georgia" pitchFamily="-109" charset="0"/>
                </a:rPr>
                <a:t>Operations</a:t>
              </a:r>
            </a:p>
          </p:txBody>
        </p:sp>
        <p:sp>
          <p:nvSpPr>
            <p:cNvPr id="69653" name="AutoShape 21"/>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Change Control</a:t>
              </a:r>
            </a:p>
          </p:txBody>
        </p:sp>
        <p:sp>
          <p:nvSpPr>
            <p:cNvPr id="69654" name="AutoShape 22"/>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Application</a:t>
              </a:r>
            </a:p>
            <a:p>
              <a:pPr algn="ctr" defTabSz="457145">
                <a:defRPr/>
              </a:pPr>
              <a:r>
                <a:rPr lang="en-US" sz="900" b="1" dirty="0">
                  <a:latin typeface="Georgia" pitchFamily="-109" charset="0"/>
                </a:rPr>
                <a:t>Development</a:t>
              </a:r>
            </a:p>
          </p:txBody>
        </p:sp>
        <p:sp>
          <p:nvSpPr>
            <p:cNvPr id="69655" name="AutoShape 23"/>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Application</a:t>
              </a:r>
            </a:p>
            <a:p>
              <a:pPr algn="ctr" defTabSz="457145">
                <a:defRPr/>
              </a:pPr>
              <a:r>
                <a:rPr lang="en-US" sz="900" b="1" dirty="0">
                  <a:latin typeface="Georgia" pitchFamily="-109" charset="0"/>
                </a:rPr>
                <a:t>Technology</a:t>
              </a:r>
            </a:p>
          </p:txBody>
        </p:sp>
        <p:sp>
          <p:nvSpPr>
            <p:cNvPr id="69656" name="AutoShape 24"/>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Accounting</a:t>
              </a:r>
            </a:p>
            <a:p>
              <a:pPr algn="ctr" defTabSz="457145">
                <a:defRPr/>
              </a:pPr>
              <a:r>
                <a:rPr lang="en-US" sz="900" b="1" dirty="0">
                  <a:latin typeface="Georgia" pitchFamily="-109" charset="0"/>
                </a:rPr>
                <a:t>for IT</a:t>
              </a:r>
            </a:p>
          </p:txBody>
        </p:sp>
        <p:sp>
          <p:nvSpPr>
            <p:cNvPr id="69657" name="AutoShape 25"/>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Administration</a:t>
              </a:r>
            </a:p>
            <a:p>
              <a:pPr algn="ctr" defTabSz="457145">
                <a:defRPr/>
              </a:pPr>
              <a:r>
                <a:rPr lang="en-US" sz="900" b="1" dirty="0">
                  <a:latin typeface="Georgia" pitchFamily="-109" charset="0"/>
                </a:rPr>
                <a:t>and Facilities</a:t>
              </a:r>
            </a:p>
          </p:txBody>
        </p:sp>
      </p:grpSp>
      <p:grpSp>
        <p:nvGrpSpPr>
          <p:cNvPr id="5" name="Group 26"/>
          <p:cNvGrpSpPr>
            <a:grpSpLocks/>
          </p:cNvGrpSpPr>
          <p:nvPr/>
        </p:nvGrpSpPr>
        <p:grpSpPr bwMode="auto">
          <a:xfrm>
            <a:off x="686028" y="4142242"/>
            <a:ext cx="8228919" cy="610054"/>
            <a:chOff x="432" y="1248"/>
            <a:chExt cx="5184" cy="384"/>
          </a:xfrm>
        </p:grpSpPr>
        <p:sp>
          <p:nvSpPr>
            <p:cNvPr id="69659" name="AutoShape 27"/>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Customer Service</a:t>
              </a:r>
            </a:p>
          </p:txBody>
        </p:sp>
        <p:sp>
          <p:nvSpPr>
            <p:cNvPr id="69660" name="AutoShape 28"/>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Customer</a:t>
              </a:r>
            </a:p>
            <a:p>
              <a:pPr algn="ctr" defTabSz="457145">
                <a:defRPr/>
              </a:pPr>
              <a:r>
                <a:rPr lang="en-US" sz="900" b="1" dirty="0">
                  <a:latin typeface="Georgia" pitchFamily="-109" charset="0"/>
                </a:rPr>
                <a:t>Service Center</a:t>
              </a:r>
            </a:p>
          </p:txBody>
        </p:sp>
        <p:sp>
          <p:nvSpPr>
            <p:cNvPr id="69661" name="AutoShape 29"/>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Contracts</a:t>
              </a:r>
            </a:p>
            <a:p>
              <a:pPr algn="ctr" defTabSz="457145">
                <a:defRPr/>
              </a:pPr>
              <a:r>
                <a:rPr lang="en-US" sz="900" b="1" dirty="0">
                  <a:latin typeface="Georgia" pitchFamily="-109" charset="0"/>
                </a:rPr>
                <a:t>and Pricing</a:t>
              </a:r>
            </a:p>
          </p:txBody>
        </p:sp>
        <p:sp>
          <p:nvSpPr>
            <p:cNvPr id="69662" name="AutoShape 30"/>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Controller</a:t>
              </a:r>
            </a:p>
          </p:txBody>
        </p:sp>
        <p:sp>
          <p:nvSpPr>
            <p:cNvPr id="69663" name="AutoShape 31"/>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Competitive</a:t>
              </a:r>
            </a:p>
            <a:p>
              <a:pPr algn="ctr" defTabSz="457145">
                <a:defRPr/>
              </a:pPr>
              <a:r>
                <a:rPr lang="en-US" sz="900" b="1" dirty="0">
                  <a:latin typeface="Georgia" pitchFamily="-109" charset="0"/>
                </a:rPr>
                <a:t>Intelligence</a:t>
              </a:r>
            </a:p>
          </p:txBody>
        </p:sp>
        <p:sp>
          <p:nvSpPr>
            <p:cNvPr id="69664" name="AutoShape 32"/>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Operations</a:t>
              </a:r>
            </a:p>
          </p:txBody>
        </p:sp>
      </p:grpSp>
      <p:grpSp>
        <p:nvGrpSpPr>
          <p:cNvPr id="6" name="Group 33"/>
          <p:cNvGrpSpPr>
            <a:grpSpLocks/>
          </p:cNvGrpSpPr>
          <p:nvPr/>
        </p:nvGrpSpPr>
        <p:grpSpPr bwMode="auto">
          <a:xfrm>
            <a:off x="686028" y="4904242"/>
            <a:ext cx="8228919" cy="610054"/>
            <a:chOff x="432" y="768"/>
            <a:chExt cx="5184" cy="384"/>
          </a:xfrm>
        </p:grpSpPr>
        <p:sp>
          <p:nvSpPr>
            <p:cNvPr id="69666" name="AutoShape 34"/>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Warehouse</a:t>
              </a:r>
            </a:p>
          </p:txBody>
        </p:sp>
        <p:sp>
          <p:nvSpPr>
            <p:cNvPr id="69667" name="AutoShape 35"/>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Database</a:t>
              </a:r>
            </a:p>
          </p:txBody>
        </p:sp>
        <p:sp>
          <p:nvSpPr>
            <p:cNvPr id="69668" name="AutoShape 36"/>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a:t>
              </a:r>
            </a:p>
            <a:p>
              <a:pPr algn="ctr" defTabSz="457145">
                <a:defRPr/>
              </a:pPr>
              <a:r>
                <a:rPr lang="en-US" sz="900" b="1" dirty="0">
                  <a:latin typeface="Georgia" pitchFamily="-109" charset="0"/>
                </a:rPr>
                <a:t>Communications</a:t>
              </a:r>
            </a:p>
          </p:txBody>
        </p:sp>
        <p:sp>
          <p:nvSpPr>
            <p:cNvPr id="69669" name="AutoShape 37"/>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Security</a:t>
              </a:r>
            </a:p>
          </p:txBody>
        </p:sp>
        <p:sp>
          <p:nvSpPr>
            <p:cNvPr id="69670" name="AutoShape 38"/>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Customer Site</a:t>
              </a:r>
            </a:p>
            <a:p>
              <a:pPr algn="ctr" defTabSz="457145">
                <a:defRPr/>
              </a:pPr>
              <a:r>
                <a:rPr lang="en-US" sz="900" b="1" dirty="0">
                  <a:latin typeface="Georgia" pitchFamily="-109" charset="0"/>
                </a:rPr>
                <a:t>Support</a:t>
              </a:r>
            </a:p>
          </p:txBody>
        </p:sp>
        <p:sp>
          <p:nvSpPr>
            <p:cNvPr id="69671" name="AutoShape 39"/>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and</a:t>
              </a:r>
            </a:p>
            <a:p>
              <a:pPr algn="ctr" defTabSz="457145">
                <a:defRPr/>
              </a:pPr>
              <a:r>
                <a:rPr lang="en-US" sz="900" b="1" dirty="0">
                  <a:latin typeface="Georgia" pitchFamily="-109" charset="0"/>
                </a:rPr>
                <a:t>Systems</a:t>
              </a:r>
            </a:p>
            <a:p>
              <a:pPr algn="ctr" defTabSz="457145">
                <a:defRPr/>
              </a:pPr>
              <a:r>
                <a:rPr lang="en-US" sz="900" b="1" dirty="0">
                  <a:latin typeface="Georgia" pitchFamily="-109" charset="0"/>
                </a:rPr>
                <a:t>Engineering</a:t>
              </a:r>
            </a:p>
          </p:txBody>
        </p:sp>
      </p:grpSp>
      <p:grpSp>
        <p:nvGrpSpPr>
          <p:cNvPr id="7" name="Group 40"/>
          <p:cNvGrpSpPr>
            <a:grpSpLocks/>
          </p:cNvGrpSpPr>
          <p:nvPr/>
        </p:nvGrpSpPr>
        <p:grpSpPr bwMode="auto">
          <a:xfrm>
            <a:off x="686028" y="5666242"/>
            <a:ext cx="8228919" cy="610054"/>
            <a:chOff x="432" y="1248"/>
            <a:chExt cx="5184" cy="384"/>
          </a:xfrm>
        </p:grpSpPr>
        <p:sp>
          <p:nvSpPr>
            <p:cNvPr id="69673" name="AutoShape 41"/>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Help Desk</a:t>
              </a:r>
            </a:p>
            <a:p>
              <a:pPr algn="ctr" defTabSz="457145">
                <a:defRPr/>
              </a:pPr>
              <a:r>
                <a:rPr lang="en-US" sz="900" b="1" dirty="0">
                  <a:latin typeface="Georgia" pitchFamily="-109" charset="0"/>
                </a:rPr>
                <a:t>Support</a:t>
              </a:r>
            </a:p>
          </p:txBody>
        </p:sp>
        <p:sp>
          <p:nvSpPr>
            <p:cNvPr id="69674" name="AutoShape 42"/>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Information</a:t>
              </a:r>
            </a:p>
            <a:p>
              <a:pPr algn="ctr" defTabSz="457145">
                <a:defRPr/>
              </a:pPr>
              <a:r>
                <a:rPr lang="en-US" sz="900" b="1" dirty="0">
                  <a:latin typeface="Georgia" pitchFamily="-109" charset="0"/>
                </a:rPr>
                <a:t>Architecture</a:t>
              </a:r>
            </a:p>
          </p:txBody>
        </p:sp>
        <p:sp>
          <p:nvSpPr>
            <p:cNvPr id="69675" name="AutoShape 43"/>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Enterprise</a:t>
              </a:r>
            </a:p>
            <a:p>
              <a:pPr algn="ctr" defTabSz="457145">
                <a:defRPr/>
              </a:pPr>
              <a:r>
                <a:rPr lang="en-US" sz="900" b="1" dirty="0">
                  <a:latin typeface="Georgia" pitchFamily="-109" charset="0"/>
                </a:rPr>
                <a:t>Architecture</a:t>
              </a:r>
            </a:p>
          </p:txBody>
        </p:sp>
        <p:sp>
          <p:nvSpPr>
            <p:cNvPr id="69676" name="AutoShape 44"/>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Facility and</a:t>
              </a:r>
            </a:p>
            <a:p>
              <a:pPr algn="ctr" defTabSz="457145">
                <a:defRPr/>
              </a:pPr>
              <a:r>
                <a:rPr lang="en-US" sz="900" b="1" dirty="0">
                  <a:latin typeface="Georgia" pitchFamily="-109" charset="0"/>
                </a:rPr>
                <a:t>Equipment</a:t>
              </a:r>
            </a:p>
            <a:p>
              <a:pPr algn="ctr" defTabSz="457145">
                <a:defRPr/>
              </a:pPr>
              <a:r>
                <a:rPr lang="en-US" sz="900" b="1" dirty="0">
                  <a:latin typeface="Georgia" pitchFamily="-109" charset="0"/>
                </a:rPr>
                <a:t>Support</a:t>
              </a:r>
            </a:p>
          </p:txBody>
        </p:sp>
        <p:sp>
          <p:nvSpPr>
            <p:cNvPr id="69677" name="AutoShape 45"/>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Disaster</a:t>
              </a:r>
            </a:p>
            <a:p>
              <a:pPr algn="ctr" defTabSz="457145">
                <a:defRPr/>
              </a:pPr>
              <a:r>
                <a:rPr lang="en-US" sz="900" b="1" dirty="0">
                  <a:latin typeface="Georgia" pitchFamily="-109" charset="0"/>
                </a:rPr>
                <a:t>Recovery</a:t>
              </a:r>
            </a:p>
          </p:txBody>
        </p:sp>
        <p:sp>
          <p:nvSpPr>
            <p:cNvPr id="69678" name="AutoShape 46"/>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Disaster Recovery</a:t>
              </a:r>
            </a:p>
            <a:p>
              <a:pPr algn="ctr" defTabSz="457145">
                <a:defRPr/>
              </a:pPr>
              <a:r>
                <a:rPr lang="en-US" sz="900" b="1" dirty="0">
                  <a:latin typeface="Georgia" pitchFamily="-109" charset="0"/>
                </a:rPr>
                <a:t>and Business</a:t>
              </a:r>
            </a:p>
            <a:p>
              <a:pPr algn="ctr" defTabSz="457145">
                <a:defRPr/>
              </a:pPr>
              <a:r>
                <a:rPr lang="en-US" sz="900" b="1" dirty="0">
                  <a:latin typeface="Georgia" pitchFamily="-109" charset="0"/>
                </a:rPr>
                <a:t>Continuity</a:t>
              </a:r>
            </a:p>
          </p:txBody>
        </p:sp>
      </p:grpSp>
      <p:sp>
        <p:nvSpPr>
          <p:cNvPr id="17418" name="Line 51"/>
          <p:cNvSpPr>
            <a:spLocks noChangeShapeType="1"/>
          </p:cNvSpPr>
          <p:nvPr/>
        </p:nvSpPr>
        <p:spPr bwMode="auto">
          <a:xfrm>
            <a:off x="532946" y="1552349"/>
            <a:ext cx="0" cy="1294946"/>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17419" name="Line 52"/>
          <p:cNvSpPr>
            <a:spLocks noChangeShapeType="1"/>
          </p:cNvSpPr>
          <p:nvPr/>
        </p:nvSpPr>
        <p:spPr bwMode="auto">
          <a:xfrm>
            <a:off x="532946" y="3380242"/>
            <a:ext cx="0" cy="2972026"/>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17420" name="Text Box 53"/>
          <p:cNvSpPr txBox="1">
            <a:spLocks noChangeArrowheads="1"/>
          </p:cNvSpPr>
          <p:nvPr/>
        </p:nvSpPr>
        <p:spPr bwMode="auto">
          <a:xfrm rot="-5400000">
            <a:off x="-186935" y="2048039"/>
            <a:ext cx="960111" cy="303566"/>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Director</a:t>
            </a:r>
          </a:p>
        </p:txBody>
      </p:sp>
      <p:sp>
        <p:nvSpPr>
          <p:cNvPr id="17421" name="Text Box 54"/>
          <p:cNvSpPr txBox="1">
            <a:spLocks noChangeArrowheads="1"/>
          </p:cNvSpPr>
          <p:nvPr/>
        </p:nvSpPr>
        <p:spPr bwMode="auto">
          <a:xfrm rot="-5400000">
            <a:off x="-206170" y="4715606"/>
            <a:ext cx="998583" cy="303566"/>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Manager</a:t>
            </a:r>
          </a:p>
        </p:txBody>
      </p:sp>
      <p:sp>
        <p:nvSpPr>
          <p:cNvPr id="17422" name="Oval 57"/>
          <p:cNvSpPr>
            <a:spLocks noChangeArrowheads="1"/>
          </p:cNvSpPr>
          <p:nvPr/>
        </p:nvSpPr>
        <p:spPr bwMode="auto">
          <a:xfrm>
            <a:off x="3143250" y="1528536"/>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3" name="Oval 58"/>
          <p:cNvSpPr>
            <a:spLocks noChangeArrowheads="1"/>
          </p:cNvSpPr>
          <p:nvPr/>
        </p:nvSpPr>
        <p:spPr bwMode="auto">
          <a:xfrm>
            <a:off x="5925911" y="1528536"/>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4" name="Oval 59"/>
          <p:cNvSpPr>
            <a:spLocks noChangeArrowheads="1"/>
          </p:cNvSpPr>
          <p:nvPr/>
        </p:nvSpPr>
        <p:spPr bwMode="auto">
          <a:xfrm>
            <a:off x="7325179" y="1528536"/>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5" name="Oval 60"/>
          <p:cNvSpPr>
            <a:spLocks noChangeArrowheads="1"/>
          </p:cNvSpPr>
          <p:nvPr/>
        </p:nvSpPr>
        <p:spPr bwMode="auto">
          <a:xfrm>
            <a:off x="1773464" y="2279197"/>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6" name="Oval 61"/>
          <p:cNvSpPr>
            <a:spLocks noChangeArrowheads="1"/>
          </p:cNvSpPr>
          <p:nvPr/>
        </p:nvSpPr>
        <p:spPr bwMode="auto">
          <a:xfrm>
            <a:off x="8706304" y="2279197"/>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7" name="Oval 62"/>
          <p:cNvSpPr>
            <a:spLocks noChangeArrowheads="1"/>
          </p:cNvSpPr>
          <p:nvPr/>
        </p:nvSpPr>
        <p:spPr bwMode="auto">
          <a:xfrm>
            <a:off x="1754188" y="3451679"/>
            <a:ext cx="129268" cy="140607"/>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8" name="Oval 63"/>
          <p:cNvSpPr>
            <a:spLocks noChangeArrowheads="1"/>
          </p:cNvSpPr>
          <p:nvPr/>
        </p:nvSpPr>
        <p:spPr bwMode="auto">
          <a:xfrm>
            <a:off x="5931581" y="345734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29" name="Oval 64"/>
          <p:cNvSpPr>
            <a:spLocks noChangeArrowheads="1"/>
          </p:cNvSpPr>
          <p:nvPr/>
        </p:nvSpPr>
        <p:spPr bwMode="auto">
          <a:xfrm>
            <a:off x="3134179" y="4197804"/>
            <a:ext cx="129268" cy="140607"/>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30" name="Oval 65"/>
          <p:cNvSpPr>
            <a:spLocks noChangeArrowheads="1"/>
          </p:cNvSpPr>
          <p:nvPr/>
        </p:nvSpPr>
        <p:spPr bwMode="auto">
          <a:xfrm>
            <a:off x="7312706" y="4189867"/>
            <a:ext cx="128134" cy="140607"/>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31" name="Oval 66"/>
          <p:cNvSpPr>
            <a:spLocks noChangeArrowheads="1"/>
          </p:cNvSpPr>
          <p:nvPr/>
        </p:nvSpPr>
        <p:spPr bwMode="auto">
          <a:xfrm>
            <a:off x="4537982" y="497000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32" name="Oval 67"/>
          <p:cNvSpPr>
            <a:spLocks noChangeArrowheads="1"/>
          </p:cNvSpPr>
          <p:nvPr/>
        </p:nvSpPr>
        <p:spPr bwMode="auto">
          <a:xfrm>
            <a:off x="5925911" y="4962072"/>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33" name="Oval 68"/>
          <p:cNvSpPr>
            <a:spLocks noChangeArrowheads="1"/>
          </p:cNvSpPr>
          <p:nvPr/>
        </p:nvSpPr>
        <p:spPr bwMode="auto">
          <a:xfrm>
            <a:off x="3139849" y="6058581"/>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34" name="Oval 69"/>
          <p:cNvSpPr>
            <a:spLocks noChangeArrowheads="1"/>
          </p:cNvSpPr>
          <p:nvPr/>
        </p:nvSpPr>
        <p:spPr bwMode="auto">
          <a:xfrm>
            <a:off x="5923643" y="6076724"/>
            <a:ext cx="128134"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7435" name="Oval 70"/>
          <p:cNvSpPr>
            <a:spLocks noChangeArrowheads="1"/>
          </p:cNvSpPr>
          <p:nvPr/>
        </p:nvSpPr>
        <p:spPr bwMode="auto">
          <a:xfrm>
            <a:off x="7334250" y="608125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pic>
        <p:nvPicPr>
          <p:cNvPr id="17436" name="Picture 118" descr="logo aptikom alt 01"/>
          <p:cNvPicPr>
            <a:picLocks noChangeAspect="1" noChangeArrowheads="1"/>
          </p:cNvPicPr>
          <p:nvPr/>
        </p:nvPicPr>
        <p:blipFill>
          <a:blip r:embed="rId3" cstate="print"/>
          <a:srcRect/>
          <a:stretch>
            <a:fillRect/>
          </a:stretch>
        </p:blipFill>
        <p:spPr bwMode="auto">
          <a:xfrm>
            <a:off x="258536" y="94116"/>
            <a:ext cx="1962831"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lIns="65306" tIns="32653" rIns="65306" bIns="32653"/>
          <a:lstStyle/>
          <a:p>
            <a:pPr eaLnBrk="1" hangingPunct="1"/>
            <a:r>
              <a:rPr lang="en-US" dirty="0" smtClean="0"/>
              <a:t>Tingkat </a:t>
            </a:r>
            <a:r>
              <a:rPr lang="en-US" dirty="0" err="1" smtClean="0"/>
              <a:t>Penyelia</a:t>
            </a:r>
            <a:endParaRPr lang="en-US" sz="1800" dirty="0" smtClean="0"/>
          </a:p>
        </p:txBody>
      </p:sp>
      <p:sp>
        <p:nvSpPr>
          <p:cNvPr id="55" name="Slide Number Placeholder 3"/>
          <p:cNvSpPr>
            <a:spLocks noGrp="1"/>
          </p:cNvSpPr>
          <p:nvPr>
            <p:ph type="sldNum" sz="quarter" idx="12"/>
          </p:nvPr>
        </p:nvSpPr>
        <p:spPr>
          <a:xfrm>
            <a:off x="456974" y="6356804"/>
            <a:ext cx="2134054" cy="365125"/>
          </a:xfrm>
        </p:spPr>
        <p:txBody>
          <a:bodyPr lIns="65306" tIns="32653" rIns="65306" bIns="32653"/>
          <a:lstStyle/>
          <a:p>
            <a:pPr algn="l">
              <a:defRPr/>
            </a:pPr>
            <a:r>
              <a:rPr lang="en-US"/>
              <a:t>Halaman </a:t>
            </a:r>
            <a:fld id="{14E85B0A-2A4A-47E8-A0E0-4B34FD2350FB}" type="slidenum">
              <a:rPr lang="en-US"/>
              <a:pPr algn="l">
                <a:defRPr/>
              </a:pPr>
              <a:t>26</a:t>
            </a:fld>
            <a:endParaRPr lang="en-US"/>
          </a:p>
        </p:txBody>
      </p:sp>
      <p:grpSp>
        <p:nvGrpSpPr>
          <p:cNvPr id="2" name="Group 3"/>
          <p:cNvGrpSpPr>
            <a:grpSpLocks/>
          </p:cNvGrpSpPr>
          <p:nvPr/>
        </p:nvGrpSpPr>
        <p:grpSpPr bwMode="auto">
          <a:xfrm>
            <a:off x="762000" y="1562554"/>
            <a:ext cx="8230054" cy="610054"/>
            <a:chOff x="432" y="768"/>
            <a:chExt cx="5184" cy="384"/>
          </a:xfrm>
        </p:grpSpPr>
        <p:sp>
          <p:nvSpPr>
            <p:cNvPr id="74756" name="AutoShape 4"/>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Asst. Supervisor</a:t>
              </a:r>
            </a:p>
          </p:txBody>
        </p:sp>
        <p:sp>
          <p:nvSpPr>
            <p:cNvPr id="74757" name="AutoShape 5"/>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Shift Manager</a:t>
              </a:r>
            </a:p>
          </p:txBody>
        </p:sp>
        <p:sp>
          <p:nvSpPr>
            <p:cNvPr id="74758" name="AutoShape 6"/>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Communications</a:t>
              </a:r>
            </a:p>
            <a:p>
              <a:pPr algn="ctr" defTabSz="457145">
                <a:defRPr/>
              </a:pPr>
              <a:r>
                <a:rPr lang="en-US" sz="900" b="1" dirty="0">
                  <a:latin typeface="Georgia" pitchFamily="-109" charset="0"/>
                </a:rPr>
                <a:t>Administrator</a:t>
              </a:r>
            </a:p>
          </p:txBody>
        </p:sp>
        <p:sp>
          <p:nvSpPr>
            <p:cNvPr id="74759" name="AutoShape 7"/>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Asst. Manager</a:t>
              </a:r>
            </a:p>
          </p:txBody>
        </p:sp>
        <p:sp>
          <p:nvSpPr>
            <p:cNvPr id="74760" name="AutoShape 8"/>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Capacity Planning</a:t>
              </a:r>
            </a:p>
            <a:p>
              <a:pPr algn="ctr" defTabSz="457145">
                <a:defRPr/>
              </a:pPr>
              <a:r>
                <a:rPr lang="en-US" sz="900" b="1" dirty="0">
                  <a:latin typeface="Georgia" pitchFamily="-109" charset="0"/>
                </a:rPr>
                <a:t>Supervisor</a:t>
              </a:r>
            </a:p>
          </p:txBody>
        </p:sp>
        <p:sp>
          <p:nvSpPr>
            <p:cNvPr id="74761" name="AutoShape 9"/>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Change Control</a:t>
              </a:r>
            </a:p>
            <a:p>
              <a:pPr algn="ctr" defTabSz="457145">
                <a:defRPr/>
              </a:pPr>
              <a:r>
                <a:rPr lang="en-US" sz="900" b="1" dirty="0">
                  <a:latin typeface="Georgia" pitchFamily="-109" charset="0"/>
                </a:rPr>
                <a:t>Supervisor</a:t>
              </a:r>
            </a:p>
          </p:txBody>
        </p:sp>
      </p:grpSp>
      <p:grpSp>
        <p:nvGrpSpPr>
          <p:cNvPr id="3" name="Group 10"/>
          <p:cNvGrpSpPr>
            <a:grpSpLocks/>
          </p:cNvGrpSpPr>
          <p:nvPr/>
        </p:nvGrpSpPr>
        <p:grpSpPr bwMode="auto">
          <a:xfrm>
            <a:off x="762000" y="3112635"/>
            <a:ext cx="8230054" cy="608919"/>
            <a:chOff x="432" y="1248"/>
            <a:chExt cx="5184" cy="384"/>
          </a:xfrm>
        </p:grpSpPr>
        <p:sp>
          <p:nvSpPr>
            <p:cNvPr id="74763" name="AutoShape 11"/>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a:t>
              </a:r>
            </a:p>
            <a:p>
              <a:pPr algn="ctr" defTabSz="457145">
                <a:defRPr/>
              </a:pPr>
              <a:r>
                <a:rPr lang="en-US" sz="900" b="1" dirty="0">
                  <a:latin typeface="Georgia" pitchFamily="-109" charset="0"/>
                </a:rPr>
                <a:t>Services</a:t>
              </a:r>
            </a:p>
            <a:p>
              <a:pPr algn="ctr" defTabSz="457145">
                <a:defRPr/>
              </a:pPr>
              <a:r>
                <a:rPr lang="en-US" sz="900" b="1" dirty="0">
                  <a:latin typeface="Georgia" pitchFamily="-109" charset="0"/>
                </a:rPr>
                <a:t>Supervisor</a:t>
              </a:r>
            </a:p>
          </p:txBody>
        </p:sp>
        <p:sp>
          <p:nvSpPr>
            <p:cNvPr id="74764" name="AutoShape 12"/>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Procurement</a:t>
              </a:r>
            </a:p>
            <a:p>
              <a:pPr algn="ctr" defTabSz="457145">
                <a:defRPr/>
              </a:pPr>
              <a:r>
                <a:rPr lang="en-US" sz="900" b="1" dirty="0">
                  <a:latin typeface="Georgia" pitchFamily="-109" charset="0"/>
                </a:rPr>
                <a:t>Administrator</a:t>
              </a:r>
            </a:p>
          </p:txBody>
        </p:sp>
        <p:sp>
          <p:nvSpPr>
            <p:cNvPr id="74765" name="AutoShape 13"/>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Information</a:t>
              </a:r>
            </a:p>
            <a:p>
              <a:pPr algn="ctr" defTabSz="457145">
                <a:defRPr/>
              </a:pPr>
              <a:r>
                <a:rPr lang="en-US" sz="900" b="1" dirty="0">
                  <a:latin typeface="Georgia" pitchFamily="-109" charset="0"/>
                </a:rPr>
                <a:t>Center</a:t>
              </a:r>
            </a:p>
            <a:p>
              <a:pPr algn="ctr" defTabSz="457145">
                <a:defRPr/>
              </a:pPr>
              <a:r>
                <a:rPr lang="en-US" sz="900" b="1" dirty="0">
                  <a:latin typeface="Georgia" pitchFamily="-109" charset="0"/>
                </a:rPr>
                <a:t>Manager</a:t>
              </a:r>
            </a:p>
          </p:txBody>
        </p:sp>
        <p:sp>
          <p:nvSpPr>
            <p:cNvPr id="74766" name="AutoShape 14"/>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Microcomputer</a:t>
              </a:r>
            </a:p>
            <a:p>
              <a:pPr algn="ctr" defTabSz="457145">
                <a:defRPr/>
              </a:pPr>
              <a:r>
                <a:rPr lang="en-US" sz="900" b="1" dirty="0">
                  <a:latin typeface="Georgia" pitchFamily="-109" charset="0"/>
                </a:rPr>
                <a:t>Support</a:t>
              </a:r>
            </a:p>
            <a:p>
              <a:pPr algn="ctr" defTabSz="457145">
                <a:defRPr/>
              </a:pPr>
              <a:r>
                <a:rPr lang="en-US" sz="900" b="1" dirty="0">
                  <a:latin typeface="Georgia" pitchFamily="-109" charset="0"/>
                </a:rPr>
                <a:t>Supervisor</a:t>
              </a:r>
            </a:p>
          </p:txBody>
        </p:sp>
        <p:sp>
          <p:nvSpPr>
            <p:cNvPr id="74767" name="AutoShape 15"/>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Disaster </a:t>
              </a:r>
              <a:r>
                <a:rPr lang="en-US" sz="900" b="1" dirty="0" err="1">
                  <a:latin typeface="Georgia" pitchFamily="-109" charset="0"/>
                </a:rPr>
                <a:t>Rcvry</a:t>
              </a:r>
              <a:r>
                <a:rPr lang="en-US" sz="900" b="1" dirty="0">
                  <a:latin typeface="Georgia" pitchFamily="-109" charset="0"/>
                </a:rPr>
                <a:t>. &amp;</a:t>
              </a:r>
            </a:p>
            <a:p>
              <a:pPr algn="ctr" defTabSz="457145">
                <a:defRPr/>
              </a:pPr>
              <a:r>
                <a:rPr lang="en-US" sz="900" b="1" dirty="0">
                  <a:latin typeface="Georgia" pitchFamily="-109" charset="0"/>
                </a:rPr>
                <a:t>Special Projects</a:t>
              </a:r>
            </a:p>
            <a:p>
              <a:pPr algn="ctr" defTabSz="457145">
                <a:defRPr/>
              </a:pPr>
              <a:r>
                <a:rPr lang="en-US" sz="900" b="1" dirty="0">
                  <a:latin typeface="Georgia" pitchFamily="-109" charset="0"/>
                </a:rPr>
                <a:t>Supervisor</a:t>
              </a:r>
            </a:p>
          </p:txBody>
        </p:sp>
        <p:sp>
          <p:nvSpPr>
            <p:cNvPr id="74768" name="AutoShape 16"/>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Hardware</a:t>
              </a:r>
            </a:p>
            <a:p>
              <a:pPr algn="ctr" defTabSz="457145">
                <a:defRPr/>
              </a:pPr>
              <a:r>
                <a:rPr lang="en-US" sz="900" b="1" dirty="0">
                  <a:latin typeface="Georgia" pitchFamily="-109" charset="0"/>
                </a:rPr>
                <a:t>Installation</a:t>
              </a:r>
            </a:p>
            <a:p>
              <a:pPr algn="ctr" defTabSz="457145">
                <a:defRPr/>
              </a:pPr>
              <a:r>
                <a:rPr lang="en-US" sz="900" b="1" dirty="0">
                  <a:latin typeface="Georgia" pitchFamily="-109" charset="0"/>
                </a:rPr>
                <a:t>Supervisor</a:t>
              </a:r>
            </a:p>
          </p:txBody>
        </p:sp>
      </p:grpSp>
      <p:grpSp>
        <p:nvGrpSpPr>
          <p:cNvPr id="4" name="Group 17"/>
          <p:cNvGrpSpPr>
            <a:grpSpLocks/>
          </p:cNvGrpSpPr>
          <p:nvPr/>
        </p:nvGrpSpPr>
        <p:grpSpPr bwMode="auto">
          <a:xfrm>
            <a:off x="762000" y="3887107"/>
            <a:ext cx="8230054" cy="610054"/>
            <a:chOff x="432" y="768"/>
            <a:chExt cx="5184" cy="384"/>
          </a:xfrm>
        </p:grpSpPr>
        <p:sp>
          <p:nvSpPr>
            <p:cNvPr id="74770" name="AutoShape 18"/>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Project Manager</a:t>
              </a:r>
            </a:p>
            <a:p>
              <a:pPr algn="ctr" defTabSz="457145">
                <a:defRPr/>
              </a:pPr>
              <a:r>
                <a:rPr lang="en-US" sz="900" b="1" dirty="0">
                  <a:latin typeface="Georgia" pitchFamily="-109" charset="0"/>
                </a:rPr>
                <a:t>Network</a:t>
              </a:r>
            </a:p>
            <a:p>
              <a:pPr algn="ctr" defTabSz="457145">
                <a:defRPr/>
              </a:pPr>
              <a:r>
                <a:rPr lang="en-US" sz="900" b="1" dirty="0">
                  <a:latin typeface="Georgia" pitchFamily="-109" charset="0"/>
                </a:rPr>
                <a:t>Technical </a:t>
              </a:r>
              <a:r>
                <a:rPr lang="en-US" sz="900" b="1" dirty="0" err="1">
                  <a:latin typeface="Georgia" pitchFamily="-109" charset="0"/>
                </a:rPr>
                <a:t>Servcs</a:t>
              </a:r>
              <a:r>
                <a:rPr lang="en-US" sz="900" b="1" dirty="0">
                  <a:latin typeface="Georgia" pitchFamily="-109" charset="0"/>
                </a:rPr>
                <a:t>.</a:t>
              </a:r>
            </a:p>
          </p:txBody>
        </p:sp>
        <p:sp>
          <p:nvSpPr>
            <p:cNvPr id="74771" name="AutoShape 19"/>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Project Manager</a:t>
              </a:r>
            </a:p>
            <a:p>
              <a:pPr algn="ctr" defTabSz="457145">
                <a:defRPr/>
              </a:pPr>
              <a:r>
                <a:rPr lang="en-US" sz="900" b="1" dirty="0">
                  <a:latin typeface="Georgia" pitchFamily="-109" charset="0"/>
                </a:rPr>
                <a:t>Systems</a:t>
              </a:r>
            </a:p>
          </p:txBody>
        </p:sp>
        <p:sp>
          <p:nvSpPr>
            <p:cNvPr id="74772" name="AutoShape 20"/>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Project Manager</a:t>
              </a:r>
            </a:p>
            <a:p>
              <a:pPr algn="ctr" defTabSz="457145">
                <a:defRPr/>
              </a:pPr>
              <a:r>
                <a:rPr lang="en-US" sz="900" b="1" dirty="0">
                  <a:latin typeface="Georgia" pitchFamily="-109" charset="0"/>
                </a:rPr>
                <a:t>Distributed</a:t>
              </a:r>
            </a:p>
            <a:p>
              <a:pPr algn="ctr" defTabSz="457145">
                <a:defRPr/>
              </a:pPr>
              <a:r>
                <a:rPr lang="en-US" sz="900" b="1" dirty="0">
                  <a:latin typeface="Georgia" pitchFamily="-109" charset="0"/>
                </a:rPr>
                <a:t>Systems</a:t>
              </a:r>
            </a:p>
          </p:txBody>
        </p:sp>
        <p:sp>
          <p:nvSpPr>
            <p:cNvPr id="74773" name="AutoShape 21"/>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Project Manager </a:t>
              </a:r>
            </a:p>
            <a:p>
              <a:pPr algn="ctr" defTabSz="457145">
                <a:defRPr/>
              </a:pPr>
              <a:r>
                <a:rPr lang="en-US" sz="900" b="1" dirty="0">
                  <a:latin typeface="Georgia" pitchFamily="-109" charset="0"/>
                </a:rPr>
                <a:t>Implementation</a:t>
              </a:r>
            </a:p>
            <a:p>
              <a:pPr algn="ctr" defTabSz="457145">
                <a:defRPr/>
              </a:pPr>
              <a:r>
                <a:rPr lang="en-US" sz="900" b="1" dirty="0">
                  <a:latin typeface="Georgia" pitchFamily="-109" charset="0"/>
                </a:rPr>
                <a:t>Deployment</a:t>
              </a:r>
            </a:p>
          </p:txBody>
        </p:sp>
        <p:sp>
          <p:nvSpPr>
            <p:cNvPr id="74774" name="AutoShape 22"/>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Production</a:t>
              </a:r>
            </a:p>
            <a:p>
              <a:pPr algn="ctr" defTabSz="457145">
                <a:defRPr/>
              </a:pPr>
              <a:r>
                <a:rPr lang="en-US" sz="900" b="1" dirty="0">
                  <a:latin typeface="Georgia" pitchFamily="-109" charset="0"/>
                </a:rPr>
                <a:t>Services</a:t>
              </a:r>
            </a:p>
            <a:p>
              <a:pPr algn="ctr" defTabSz="457145">
                <a:defRPr/>
              </a:pPr>
              <a:r>
                <a:rPr lang="en-US" sz="900" b="1" dirty="0">
                  <a:latin typeface="Georgia" pitchFamily="-109" charset="0"/>
                </a:rPr>
                <a:t>Supervisor</a:t>
              </a:r>
            </a:p>
          </p:txBody>
        </p:sp>
        <p:sp>
          <p:nvSpPr>
            <p:cNvPr id="74775" name="AutoShape 23"/>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Project</a:t>
              </a:r>
            </a:p>
            <a:p>
              <a:pPr algn="ctr" defTabSz="457145">
                <a:defRPr/>
              </a:pPr>
              <a:r>
                <a:rPr lang="en-US" sz="900" b="1" dirty="0">
                  <a:latin typeface="Georgia" pitchFamily="-109" charset="0"/>
                </a:rPr>
                <a:t>Manager</a:t>
              </a:r>
            </a:p>
            <a:p>
              <a:pPr algn="ctr" defTabSz="457145">
                <a:defRPr/>
              </a:pPr>
              <a:r>
                <a:rPr lang="en-US" sz="900" b="1" dirty="0">
                  <a:latin typeface="Georgia" pitchFamily="-109" charset="0"/>
                </a:rPr>
                <a:t>Applications</a:t>
              </a:r>
            </a:p>
          </p:txBody>
        </p:sp>
      </p:grpSp>
      <p:grpSp>
        <p:nvGrpSpPr>
          <p:cNvPr id="5" name="Group 24"/>
          <p:cNvGrpSpPr>
            <a:grpSpLocks/>
          </p:cNvGrpSpPr>
          <p:nvPr/>
        </p:nvGrpSpPr>
        <p:grpSpPr bwMode="auto">
          <a:xfrm>
            <a:off x="762000" y="4661581"/>
            <a:ext cx="8230054" cy="610054"/>
            <a:chOff x="432" y="1248"/>
            <a:chExt cx="5184" cy="384"/>
          </a:xfrm>
        </p:grpSpPr>
        <p:sp>
          <p:nvSpPr>
            <p:cNvPr id="74777" name="AutoShape 25"/>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a:t>
              </a:r>
            </a:p>
            <a:p>
              <a:pPr algn="ctr" defTabSz="457145">
                <a:defRPr/>
              </a:pPr>
              <a:r>
                <a:rPr lang="en-US" sz="900" b="1" dirty="0">
                  <a:latin typeface="Georgia" pitchFamily="-109" charset="0"/>
                </a:rPr>
                <a:t>Administrator</a:t>
              </a:r>
            </a:p>
            <a:p>
              <a:pPr algn="ctr" defTabSz="457145">
                <a:defRPr/>
              </a:pPr>
              <a:r>
                <a:rPr lang="en-US" sz="900" b="1" dirty="0">
                  <a:latin typeface="Georgia" pitchFamily="-109" charset="0"/>
                </a:rPr>
                <a:t>Linux</a:t>
              </a:r>
            </a:p>
          </p:txBody>
        </p:sp>
        <p:sp>
          <p:nvSpPr>
            <p:cNvPr id="74778" name="AutoShape 26"/>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a:t>
              </a:r>
            </a:p>
            <a:p>
              <a:pPr algn="ctr" defTabSz="457145">
                <a:defRPr/>
              </a:pPr>
              <a:r>
                <a:rPr lang="en-US" sz="900" b="1" dirty="0">
                  <a:latin typeface="Georgia" pitchFamily="-109" charset="0"/>
                </a:rPr>
                <a:t>Administrator</a:t>
              </a:r>
            </a:p>
            <a:p>
              <a:pPr algn="ctr" defTabSz="457145">
                <a:defRPr/>
              </a:pPr>
              <a:r>
                <a:rPr lang="en-US" sz="900" b="1" dirty="0">
                  <a:latin typeface="Georgia" pitchFamily="-109" charset="0"/>
                </a:rPr>
                <a:t>Windows</a:t>
              </a:r>
            </a:p>
          </p:txBody>
        </p:sp>
        <p:sp>
          <p:nvSpPr>
            <p:cNvPr id="74779" name="AutoShape 27"/>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a:t>
              </a:r>
            </a:p>
            <a:p>
              <a:pPr algn="ctr" defTabSz="457145">
                <a:defRPr/>
              </a:pPr>
              <a:r>
                <a:rPr lang="en-US" sz="900" b="1" dirty="0">
                  <a:latin typeface="Georgia" pitchFamily="-109" charset="0"/>
                </a:rPr>
                <a:t>Administrator</a:t>
              </a:r>
            </a:p>
          </p:txBody>
        </p:sp>
        <p:sp>
          <p:nvSpPr>
            <p:cNvPr id="74780" name="AutoShape 28"/>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a:t>
              </a:r>
            </a:p>
            <a:p>
              <a:pPr algn="ctr" defTabSz="457145">
                <a:defRPr/>
              </a:pPr>
              <a:r>
                <a:rPr lang="en-US" sz="900" b="1" dirty="0">
                  <a:latin typeface="Georgia" pitchFamily="-109" charset="0"/>
                </a:rPr>
                <a:t>Administrator</a:t>
              </a:r>
            </a:p>
            <a:p>
              <a:pPr algn="ctr" defTabSz="457145">
                <a:defRPr/>
              </a:pPr>
              <a:r>
                <a:rPr lang="en-US" sz="900" b="1" dirty="0">
                  <a:latin typeface="Georgia" pitchFamily="-109" charset="0"/>
                </a:rPr>
                <a:t>Lead</a:t>
              </a:r>
            </a:p>
          </p:txBody>
        </p:sp>
        <p:sp>
          <p:nvSpPr>
            <p:cNvPr id="74781" name="AutoShape 29"/>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Supervisor POS</a:t>
              </a:r>
            </a:p>
          </p:txBody>
        </p:sp>
        <p:sp>
          <p:nvSpPr>
            <p:cNvPr id="74782" name="AutoShape 30"/>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Supervisor POS</a:t>
              </a:r>
            </a:p>
            <a:p>
              <a:pPr algn="ctr" defTabSz="457145">
                <a:defRPr/>
              </a:pPr>
              <a:r>
                <a:rPr lang="en-US" sz="900" b="1" dirty="0">
                  <a:latin typeface="Georgia" pitchFamily="-109" charset="0"/>
                </a:rPr>
                <a:t>Training</a:t>
              </a:r>
            </a:p>
          </p:txBody>
        </p:sp>
      </p:grpSp>
      <p:sp>
        <p:nvSpPr>
          <p:cNvPr id="18440" name="Line 31"/>
          <p:cNvSpPr>
            <a:spLocks noChangeShapeType="1"/>
          </p:cNvSpPr>
          <p:nvPr/>
        </p:nvSpPr>
        <p:spPr bwMode="auto">
          <a:xfrm>
            <a:off x="610054" y="1477509"/>
            <a:ext cx="0" cy="4572000"/>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18441" name="Text Box 32"/>
          <p:cNvSpPr txBox="1">
            <a:spLocks noChangeArrowheads="1"/>
          </p:cNvSpPr>
          <p:nvPr/>
        </p:nvSpPr>
        <p:spPr bwMode="auto">
          <a:xfrm rot="-5400000">
            <a:off x="-1936684" y="3612294"/>
            <a:ext cx="4614958" cy="303566"/>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Supervisor – Assistant Manager - Administrator</a:t>
            </a:r>
          </a:p>
        </p:txBody>
      </p:sp>
      <p:grpSp>
        <p:nvGrpSpPr>
          <p:cNvPr id="6" name="Group 69"/>
          <p:cNvGrpSpPr>
            <a:grpSpLocks/>
          </p:cNvGrpSpPr>
          <p:nvPr/>
        </p:nvGrpSpPr>
        <p:grpSpPr bwMode="auto">
          <a:xfrm>
            <a:off x="2896053" y="5436054"/>
            <a:ext cx="4068536" cy="610054"/>
            <a:chOff x="1824" y="3256"/>
            <a:chExt cx="2563" cy="384"/>
          </a:xfrm>
        </p:grpSpPr>
        <p:sp>
          <p:nvSpPr>
            <p:cNvPr id="74801" name="AutoShape 49"/>
            <p:cNvSpPr>
              <a:spLocks noChangeArrowheads="1"/>
            </p:cNvSpPr>
            <p:nvPr/>
          </p:nvSpPr>
          <p:spPr bwMode="auto">
            <a:xfrm>
              <a:off x="3571" y="3256"/>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Word Processing</a:t>
              </a:r>
            </a:p>
            <a:p>
              <a:pPr algn="ctr" defTabSz="457145">
                <a:defRPr/>
              </a:pPr>
              <a:r>
                <a:rPr lang="en-US" sz="900" b="1" dirty="0">
                  <a:latin typeface="Georgia" pitchFamily="-109" charset="0"/>
                </a:rPr>
                <a:t>Supervisor</a:t>
              </a:r>
            </a:p>
          </p:txBody>
        </p:sp>
        <p:sp>
          <p:nvSpPr>
            <p:cNvPr id="74803" name="AutoShape 51"/>
            <p:cNvSpPr>
              <a:spLocks noChangeArrowheads="1"/>
            </p:cNvSpPr>
            <p:nvPr/>
          </p:nvSpPr>
          <p:spPr bwMode="auto">
            <a:xfrm>
              <a:off x="1824" y="3256"/>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Voice</a:t>
              </a:r>
            </a:p>
            <a:p>
              <a:pPr algn="ctr" defTabSz="457145">
                <a:defRPr/>
              </a:pPr>
              <a:r>
                <a:rPr lang="en-US" sz="900" b="1" dirty="0">
                  <a:latin typeface="Georgia" pitchFamily="-109" charset="0"/>
                </a:rPr>
                <a:t>Communications</a:t>
              </a:r>
            </a:p>
            <a:p>
              <a:pPr algn="ctr" defTabSz="457145">
                <a:defRPr/>
              </a:pPr>
              <a:r>
                <a:rPr lang="en-US" sz="900" b="1" dirty="0">
                  <a:latin typeface="Georgia" pitchFamily="-109" charset="0"/>
                </a:rPr>
                <a:t>Manager</a:t>
              </a:r>
            </a:p>
          </p:txBody>
        </p:sp>
        <p:sp>
          <p:nvSpPr>
            <p:cNvPr id="74804" name="AutoShape 52"/>
            <p:cNvSpPr>
              <a:spLocks noChangeArrowheads="1"/>
            </p:cNvSpPr>
            <p:nvPr/>
          </p:nvSpPr>
          <p:spPr bwMode="auto">
            <a:xfrm>
              <a:off x="2697" y="3256"/>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Webmaster</a:t>
              </a:r>
            </a:p>
          </p:txBody>
        </p:sp>
      </p:grpSp>
      <p:grpSp>
        <p:nvGrpSpPr>
          <p:cNvPr id="7" name="Group 62"/>
          <p:cNvGrpSpPr>
            <a:grpSpLocks/>
          </p:cNvGrpSpPr>
          <p:nvPr/>
        </p:nvGrpSpPr>
        <p:grpSpPr bwMode="auto">
          <a:xfrm>
            <a:off x="762000" y="2338161"/>
            <a:ext cx="8230054" cy="608920"/>
            <a:chOff x="432" y="768"/>
            <a:chExt cx="5184" cy="384"/>
          </a:xfrm>
        </p:grpSpPr>
        <p:sp>
          <p:nvSpPr>
            <p:cNvPr id="74815" name="AutoShape 63"/>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Entry</a:t>
              </a:r>
            </a:p>
            <a:p>
              <a:pPr algn="ctr" defTabSz="457145">
                <a:defRPr/>
              </a:pPr>
              <a:r>
                <a:rPr lang="en-US" sz="900" b="1" dirty="0">
                  <a:latin typeface="Georgia" pitchFamily="-109" charset="0"/>
                </a:rPr>
                <a:t>Supervisor</a:t>
              </a:r>
            </a:p>
          </p:txBody>
        </p:sp>
        <p:sp>
          <p:nvSpPr>
            <p:cNvPr id="74816" name="AutoShape 64"/>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Database</a:t>
              </a:r>
            </a:p>
            <a:p>
              <a:pPr algn="ctr" defTabSz="457145">
                <a:defRPr/>
              </a:pPr>
              <a:r>
                <a:rPr lang="en-US" sz="900" b="1" dirty="0">
                  <a:latin typeface="Georgia" pitchFamily="-109" charset="0"/>
                </a:rPr>
                <a:t>Administrator</a:t>
              </a:r>
            </a:p>
          </p:txBody>
        </p:sp>
        <p:sp>
          <p:nvSpPr>
            <p:cNvPr id="74817" name="AutoShape 65"/>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Customer Service</a:t>
              </a:r>
            </a:p>
            <a:p>
              <a:pPr algn="ctr" defTabSz="457145">
                <a:defRPr/>
              </a:pPr>
              <a:r>
                <a:rPr lang="en-US" sz="900" b="1" dirty="0">
                  <a:latin typeface="Georgia" pitchFamily="-109" charset="0"/>
                </a:rPr>
                <a:t>Supervisor</a:t>
              </a:r>
            </a:p>
          </p:txBody>
        </p:sp>
        <p:sp>
          <p:nvSpPr>
            <p:cNvPr id="74818" name="AutoShape 66"/>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a:t>
              </a:r>
            </a:p>
            <a:p>
              <a:pPr algn="ctr" defTabSz="457145">
                <a:defRPr/>
              </a:pPr>
              <a:r>
                <a:rPr lang="en-US" sz="900" b="1" dirty="0">
                  <a:latin typeface="Georgia" pitchFamily="-109" charset="0"/>
                </a:rPr>
                <a:t>Communications</a:t>
              </a:r>
            </a:p>
            <a:p>
              <a:pPr algn="ctr" defTabSz="457145">
                <a:defRPr/>
              </a:pPr>
              <a:r>
                <a:rPr lang="en-US" sz="900" b="1" dirty="0">
                  <a:latin typeface="Georgia" pitchFamily="-109" charset="0"/>
                </a:rPr>
                <a:t>Asst. Manager</a:t>
              </a:r>
            </a:p>
          </p:txBody>
        </p:sp>
        <p:sp>
          <p:nvSpPr>
            <p:cNvPr id="74819" name="AutoShape 67"/>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Shift Supervisor</a:t>
              </a:r>
            </a:p>
          </p:txBody>
        </p:sp>
        <p:sp>
          <p:nvSpPr>
            <p:cNvPr id="74820" name="AutoShape 68"/>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Customer Service</a:t>
              </a:r>
            </a:p>
            <a:p>
              <a:pPr algn="ctr" defTabSz="457145">
                <a:defRPr/>
              </a:pPr>
              <a:r>
                <a:rPr lang="en-US" sz="900" b="1" dirty="0">
                  <a:latin typeface="Georgia" pitchFamily="-109" charset="0"/>
                </a:rPr>
                <a:t>Coordinator Lead</a:t>
              </a:r>
            </a:p>
          </p:txBody>
        </p:sp>
      </p:grpSp>
      <p:sp>
        <p:nvSpPr>
          <p:cNvPr id="18444" name="Oval 70"/>
          <p:cNvSpPr>
            <a:spLocks noChangeArrowheads="1"/>
          </p:cNvSpPr>
          <p:nvPr/>
        </p:nvSpPr>
        <p:spPr bwMode="auto">
          <a:xfrm>
            <a:off x="5990545" y="1626054"/>
            <a:ext cx="129268" cy="140607"/>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45" name="Oval 71"/>
          <p:cNvSpPr>
            <a:spLocks noChangeArrowheads="1"/>
          </p:cNvSpPr>
          <p:nvPr/>
        </p:nvSpPr>
        <p:spPr bwMode="auto">
          <a:xfrm>
            <a:off x="7378474" y="1631724"/>
            <a:ext cx="128134"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46" name="Oval 72"/>
          <p:cNvSpPr>
            <a:spLocks noChangeArrowheads="1"/>
          </p:cNvSpPr>
          <p:nvPr/>
        </p:nvSpPr>
        <p:spPr bwMode="auto">
          <a:xfrm>
            <a:off x="8742590" y="163625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47" name="Oval 73"/>
          <p:cNvSpPr>
            <a:spLocks noChangeArrowheads="1"/>
          </p:cNvSpPr>
          <p:nvPr/>
        </p:nvSpPr>
        <p:spPr bwMode="auto">
          <a:xfrm>
            <a:off x="1830161" y="2402795"/>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48" name="Oval 74"/>
          <p:cNvSpPr>
            <a:spLocks noChangeArrowheads="1"/>
          </p:cNvSpPr>
          <p:nvPr/>
        </p:nvSpPr>
        <p:spPr bwMode="auto">
          <a:xfrm>
            <a:off x="7379607" y="2382384"/>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49" name="Oval 75"/>
          <p:cNvSpPr>
            <a:spLocks noChangeArrowheads="1"/>
          </p:cNvSpPr>
          <p:nvPr/>
        </p:nvSpPr>
        <p:spPr bwMode="auto">
          <a:xfrm>
            <a:off x="8778875" y="2386920"/>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50" name="Oval 76"/>
          <p:cNvSpPr>
            <a:spLocks noChangeArrowheads="1"/>
          </p:cNvSpPr>
          <p:nvPr/>
        </p:nvSpPr>
        <p:spPr bwMode="auto">
          <a:xfrm>
            <a:off x="4633232" y="319200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51" name="Oval 77"/>
          <p:cNvSpPr>
            <a:spLocks noChangeArrowheads="1"/>
          </p:cNvSpPr>
          <p:nvPr/>
        </p:nvSpPr>
        <p:spPr bwMode="auto">
          <a:xfrm>
            <a:off x="4626429" y="4720545"/>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52" name="Oval 78"/>
          <p:cNvSpPr>
            <a:spLocks noChangeArrowheads="1"/>
          </p:cNvSpPr>
          <p:nvPr/>
        </p:nvSpPr>
        <p:spPr bwMode="auto">
          <a:xfrm>
            <a:off x="6001885" y="4725081"/>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53" name="Oval 79"/>
          <p:cNvSpPr>
            <a:spLocks noChangeArrowheads="1"/>
          </p:cNvSpPr>
          <p:nvPr/>
        </p:nvSpPr>
        <p:spPr bwMode="auto">
          <a:xfrm>
            <a:off x="7378474" y="4717143"/>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8454" name="Oval 80"/>
          <p:cNvSpPr>
            <a:spLocks noChangeArrowheads="1"/>
          </p:cNvSpPr>
          <p:nvPr/>
        </p:nvSpPr>
        <p:spPr bwMode="auto">
          <a:xfrm>
            <a:off x="8789081" y="4696732"/>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pic>
        <p:nvPicPr>
          <p:cNvPr id="18455" name="Picture 118" descr="logo aptikom alt 01"/>
          <p:cNvPicPr>
            <a:picLocks noChangeAspect="1" noChangeArrowheads="1"/>
          </p:cNvPicPr>
          <p:nvPr/>
        </p:nvPicPr>
        <p:blipFill>
          <a:blip r:embed="rId3" cstate="print"/>
          <a:srcRect/>
          <a:stretch>
            <a:fillRect/>
          </a:stretch>
        </p:blipFill>
        <p:spPr bwMode="auto">
          <a:xfrm>
            <a:off x="258536" y="94116"/>
            <a:ext cx="1962831"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lIns="65306" tIns="32653" rIns="65306" bIns="32653"/>
          <a:lstStyle/>
          <a:p>
            <a:pPr eaLnBrk="1" hangingPunct="1"/>
            <a:r>
              <a:rPr lang="en-US" smtClean="0"/>
              <a:t>Tingkat Staf</a:t>
            </a:r>
          </a:p>
        </p:txBody>
      </p:sp>
      <p:sp>
        <p:nvSpPr>
          <p:cNvPr id="61" name="Slide Number Placeholder 3"/>
          <p:cNvSpPr>
            <a:spLocks noGrp="1"/>
          </p:cNvSpPr>
          <p:nvPr>
            <p:ph type="sldNum" sz="quarter" idx="12"/>
          </p:nvPr>
        </p:nvSpPr>
        <p:spPr>
          <a:xfrm>
            <a:off x="456974" y="6356804"/>
            <a:ext cx="2134054" cy="365125"/>
          </a:xfrm>
        </p:spPr>
        <p:txBody>
          <a:bodyPr lIns="65306" tIns="32653" rIns="65306" bIns="32653"/>
          <a:lstStyle/>
          <a:p>
            <a:pPr algn="l">
              <a:defRPr/>
            </a:pPr>
            <a:r>
              <a:rPr lang="en-US"/>
              <a:t>Halaman </a:t>
            </a:r>
            <a:fld id="{30437E94-BEA1-430D-B60D-6092EBA4A406}" type="slidenum">
              <a:rPr lang="en-US"/>
              <a:pPr algn="l">
                <a:defRPr/>
              </a:pPr>
              <a:t>27</a:t>
            </a:fld>
            <a:endParaRPr lang="en-US"/>
          </a:p>
        </p:txBody>
      </p:sp>
      <p:grpSp>
        <p:nvGrpSpPr>
          <p:cNvPr id="2" name="Group 4"/>
          <p:cNvGrpSpPr>
            <a:grpSpLocks/>
          </p:cNvGrpSpPr>
          <p:nvPr/>
        </p:nvGrpSpPr>
        <p:grpSpPr bwMode="auto">
          <a:xfrm>
            <a:off x="686028" y="3475492"/>
            <a:ext cx="8228919" cy="610054"/>
            <a:chOff x="432" y="768"/>
            <a:chExt cx="5184" cy="384"/>
          </a:xfrm>
        </p:grpSpPr>
        <p:sp>
          <p:nvSpPr>
            <p:cNvPr id="76805" name="AutoShape 5"/>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Hardware</a:t>
              </a:r>
            </a:p>
            <a:p>
              <a:pPr algn="ctr" defTabSz="457145">
                <a:defRPr/>
              </a:pPr>
              <a:r>
                <a:rPr lang="en-US" sz="900" b="1" dirty="0">
                  <a:latin typeface="Georgia" pitchFamily="-109" charset="0"/>
                </a:rPr>
                <a:t>Installation</a:t>
              </a:r>
            </a:p>
            <a:p>
              <a:pPr algn="ctr" defTabSz="457145">
                <a:defRPr/>
              </a:pPr>
              <a:r>
                <a:rPr lang="en-US" sz="900" b="1" dirty="0">
                  <a:latin typeface="Georgia" pitchFamily="-109" charset="0"/>
                </a:rPr>
                <a:t>Coordinator</a:t>
              </a:r>
            </a:p>
          </p:txBody>
        </p:sp>
        <p:sp>
          <p:nvSpPr>
            <p:cNvPr id="76806" name="AutoShape 6"/>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Help Desk</a:t>
              </a:r>
            </a:p>
            <a:p>
              <a:pPr algn="ctr" defTabSz="457145">
                <a:defRPr/>
              </a:pPr>
              <a:r>
                <a:rPr lang="en-US" sz="900" b="1" dirty="0">
                  <a:latin typeface="Georgia" pitchFamily="-109" charset="0"/>
                </a:rPr>
                <a:t>Analyst</a:t>
              </a:r>
            </a:p>
          </p:txBody>
        </p:sp>
        <p:sp>
          <p:nvSpPr>
            <p:cNvPr id="76807" name="AutoShape 7"/>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E-Commerce</a:t>
              </a:r>
            </a:p>
            <a:p>
              <a:pPr algn="ctr" defTabSz="457145">
                <a:defRPr/>
              </a:pPr>
              <a:r>
                <a:rPr lang="en-US" sz="900" b="1" dirty="0">
                  <a:latin typeface="Georgia" pitchFamily="-109" charset="0"/>
                </a:rPr>
                <a:t>Specialist</a:t>
              </a:r>
            </a:p>
          </p:txBody>
        </p:sp>
        <p:sp>
          <p:nvSpPr>
            <p:cNvPr id="76808" name="AutoShape 8"/>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Forms and</a:t>
              </a:r>
            </a:p>
            <a:p>
              <a:pPr algn="ctr" defTabSz="457145">
                <a:defRPr/>
              </a:pPr>
              <a:r>
                <a:rPr lang="en-US" sz="900" b="1" dirty="0">
                  <a:latin typeface="Georgia" pitchFamily="-109" charset="0"/>
                </a:rPr>
                <a:t>Graphics Designer</a:t>
              </a:r>
            </a:p>
          </p:txBody>
        </p:sp>
        <p:sp>
          <p:nvSpPr>
            <p:cNvPr id="76809" name="AutoShape 9"/>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Database</a:t>
              </a:r>
            </a:p>
            <a:p>
              <a:pPr algn="ctr" defTabSz="457145">
                <a:defRPr/>
              </a:pPr>
              <a:r>
                <a:rPr lang="en-US" sz="900" b="1" dirty="0">
                  <a:latin typeface="Georgia" pitchFamily="-109" charset="0"/>
                </a:rPr>
                <a:t>Specialist</a:t>
              </a:r>
            </a:p>
          </p:txBody>
        </p:sp>
        <p:sp>
          <p:nvSpPr>
            <p:cNvPr id="76810" name="AutoShape 10"/>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Disaster Recovery</a:t>
              </a:r>
            </a:p>
            <a:p>
              <a:pPr algn="ctr" defTabSz="457145">
                <a:defRPr/>
              </a:pPr>
              <a:r>
                <a:rPr lang="en-US" sz="900" b="1" dirty="0">
                  <a:latin typeface="Georgia" pitchFamily="-109" charset="0"/>
                </a:rPr>
                <a:t>Coordinator</a:t>
              </a:r>
            </a:p>
          </p:txBody>
        </p:sp>
      </p:grpSp>
      <p:grpSp>
        <p:nvGrpSpPr>
          <p:cNvPr id="3" name="Group 11"/>
          <p:cNvGrpSpPr>
            <a:grpSpLocks/>
          </p:cNvGrpSpPr>
          <p:nvPr/>
        </p:nvGrpSpPr>
        <p:grpSpPr bwMode="auto">
          <a:xfrm>
            <a:off x="686028" y="4205742"/>
            <a:ext cx="8228919" cy="610054"/>
            <a:chOff x="432" y="1248"/>
            <a:chExt cx="5184" cy="384"/>
          </a:xfrm>
        </p:grpSpPr>
        <p:sp>
          <p:nvSpPr>
            <p:cNvPr id="76812" name="AutoShape 12"/>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Librarian</a:t>
              </a:r>
            </a:p>
          </p:txBody>
        </p:sp>
        <p:sp>
          <p:nvSpPr>
            <p:cNvPr id="76813" name="AutoShape 13"/>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Maintenance</a:t>
              </a:r>
            </a:p>
            <a:p>
              <a:pPr algn="ctr" defTabSz="457145">
                <a:defRPr/>
              </a:pPr>
              <a:r>
                <a:rPr lang="en-US" sz="900" b="1" dirty="0">
                  <a:latin typeface="Georgia" pitchFamily="-109" charset="0"/>
                </a:rPr>
                <a:t>Contract</a:t>
              </a:r>
            </a:p>
            <a:p>
              <a:pPr algn="ctr" defTabSz="457145">
                <a:defRPr/>
              </a:pPr>
              <a:r>
                <a:rPr lang="en-US" sz="900" b="1" dirty="0">
                  <a:latin typeface="Georgia" pitchFamily="-109" charset="0"/>
                </a:rPr>
                <a:t>Administrator</a:t>
              </a:r>
            </a:p>
          </p:txBody>
        </p:sp>
        <p:sp>
          <p:nvSpPr>
            <p:cNvPr id="76814" name="AutoShape 14"/>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IT Planning</a:t>
              </a:r>
            </a:p>
            <a:p>
              <a:pPr algn="ctr" defTabSz="457145">
                <a:defRPr/>
              </a:pPr>
              <a:r>
                <a:rPr lang="en-US" sz="900" b="1" dirty="0">
                  <a:latin typeface="Georgia" pitchFamily="-109" charset="0"/>
                </a:rPr>
                <a:t>Analyst</a:t>
              </a:r>
            </a:p>
          </p:txBody>
        </p:sp>
        <p:sp>
          <p:nvSpPr>
            <p:cNvPr id="76815" name="AutoShape 15"/>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LAN Applications</a:t>
              </a:r>
            </a:p>
            <a:p>
              <a:pPr algn="ctr" defTabSz="457145">
                <a:defRPr/>
              </a:pPr>
              <a:r>
                <a:rPr lang="en-US" sz="900" b="1" dirty="0">
                  <a:latin typeface="Georgia" pitchFamily="-109" charset="0"/>
                </a:rPr>
                <a:t>Support Analyst</a:t>
              </a:r>
            </a:p>
          </p:txBody>
        </p:sp>
        <p:sp>
          <p:nvSpPr>
            <p:cNvPr id="76816" name="AutoShape 16"/>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Internet</a:t>
              </a:r>
            </a:p>
            <a:p>
              <a:pPr algn="ctr" defTabSz="457145">
                <a:defRPr/>
              </a:pPr>
              <a:r>
                <a:rPr lang="en-US" sz="900" b="1" dirty="0">
                  <a:latin typeface="Georgia" pitchFamily="-109" charset="0"/>
                </a:rPr>
                <a:t>Developer</a:t>
              </a:r>
            </a:p>
          </p:txBody>
        </p:sp>
        <p:sp>
          <p:nvSpPr>
            <p:cNvPr id="76817" name="AutoShape 17"/>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Internet</a:t>
              </a:r>
            </a:p>
            <a:p>
              <a:pPr algn="ctr" defTabSz="457145">
                <a:defRPr/>
              </a:pPr>
              <a:r>
                <a:rPr lang="en-US" sz="900" b="1" dirty="0">
                  <a:latin typeface="Georgia" pitchFamily="-109" charset="0"/>
                </a:rPr>
                <a:t>and Intranet</a:t>
              </a:r>
            </a:p>
            <a:p>
              <a:pPr algn="ctr" defTabSz="457145">
                <a:defRPr/>
              </a:pPr>
              <a:r>
                <a:rPr lang="en-US" sz="900" b="1" dirty="0">
                  <a:latin typeface="Georgia" pitchFamily="-109" charset="0"/>
                </a:rPr>
                <a:t>Administrator</a:t>
              </a:r>
            </a:p>
          </p:txBody>
        </p:sp>
      </p:grpSp>
      <p:grpSp>
        <p:nvGrpSpPr>
          <p:cNvPr id="4" name="Group 18"/>
          <p:cNvGrpSpPr>
            <a:grpSpLocks/>
          </p:cNvGrpSpPr>
          <p:nvPr/>
        </p:nvGrpSpPr>
        <p:grpSpPr bwMode="auto">
          <a:xfrm>
            <a:off x="686028" y="4934857"/>
            <a:ext cx="8228919" cy="610054"/>
            <a:chOff x="432" y="768"/>
            <a:chExt cx="5184" cy="384"/>
          </a:xfrm>
        </p:grpSpPr>
        <p:sp>
          <p:nvSpPr>
            <p:cNvPr id="76819" name="AutoShape 19"/>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a:t>
              </a:r>
            </a:p>
            <a:p>
              <a:pPr algn="ctr" defTabSz="457145">
                <a:defRPr/>
              </a:pPr>
              <a:r>
                <a:rPr lang="en-US" sz="900" b="1" dirty="0">
                  <a:latin typeface="Georgia" pitchFamily="-109" charset="0"/>
                </a:rPr>
                <a:t>Engineer</a:t>
              </a:r>
            </a:p>
          </p:txBody>
        </p:sp>
        <p:sp>
          <p:nvSpPr>
            <p:cNvPr id="76820" name="AutoShape 20"/>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a:t>
              </a:r>
            </a:p>
            <a:p>
              <a:pPr algn="ctr" defTabSz="457145">
                <a:defRPr/>
              </a:pPr>
              <a:r>
                <a:rPr lang="en-US" sz="900" b="1" dirty="0">
                  <a:latin typeface="Georgia" pitchFamily="-109" charset="0"/>
                </a:rPr>
                <a:t>Security</a:t>
              </a:r>
            </a:p>
            <a:p>
              <a:pPr algn="ctr" defTabSz="457145">
                <a:defRPr/>
              </a:pPr>
              <a:r>
                <a:rPr lang="en-US" sz="900" b="1" dirty="0">
                  <a:latin typeface="Georgia" pitchFamily="-109" charset="0"/>
                </a:rPr>
                <a:t>Analyst</a:t>
              </a:r>
            </a:p>
          </p:txBody>
        </p:sp>
        <p:sp>
          <p:nvSpPr>
            <p:cNvPr id="76821" name="AutoShape 21"/>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 Control</a:t>
              </a:r>
            </a:p>
            <a:p>
              <a:pPr algn="ctr" defTabSz="457145">
                <a:defRPr/>
              </a:pPr>
              <a:r>
                <a:rPr lang="en-US" sz="900" b="1" dirty="0">
                  <a:latin typeface="Georgia" pitchFamily="-109" charset="0"/>
                </a:rPr>
                <a:t>Analyst</a:t>
              </a:r>
            </a:p>
            <a:p>
              <a:pPr algn="ctr" defTabSz="457145">
                <a:defRPr/>
              </a:pPr>
              <a:r>
                <a:rPr lang="en-US" sz="900" b="1" dirty="0">
                  <a:latin typeface="Georgia" pitchFamily="-109" charset="0"/>
                </a:rPr>
                <a:t>Assistant</a:t>
              </a:r>
            </a:p>
          </p:txBody>
        </p:sp>
        <p:sp>
          <p:nvSpPr>
            <p:cNvPr id="76822" name="AutoShape 22"/>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 Control</a:t>
              </a:r>
            </a:p>
            <a:p>
              <a:pPr algn="ctr" defTabSz="457145">
                <a:defRPr/>
              </a:pPr>
              <a:r>
                <a:rPr lang="en-US" sz="900" b="1" dirty="0">
                  <a:latin typeface="Georgia" pitchFamily="-109" charset="0"/>
                </a:rPr>
                <a:t>Analyst</a:t>
              </a:r>
            </a:p>
          </p:txBody>
        </p:sp>
        <p:sp>
          <p:nvSpPr>
            <p:cNvPr id="76823" name="AutoShape 23"/>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Media Librarian</a:t>
              </a:r>
            </a:p>
          </p:txBody>
        </p:sp>
        <p:sp>
          <p:nvSpPr>
            <p:cNvPr id="76824" name="AutoShape 24"/>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Metrics</a:t>
              </a:r>
            </a:p>
            <a:p>
              <a:pPr algn="ctr" defTabSz="457145">
                <a:defRPr/>
              </a:pPr>
              <a:r>
                <a:rPr lang="en-US" sz="900" b="1" dirty="0">
                  <a:latin typeface="Georgia" pitchFamily="-109" charset="0"/>
                </a:rPr>
                <a:t>Measurement</a:t>
              </a:r>
            </a:p>
            <a:p>
              <a:pPr algn="ctr" defTabSz="457145">
                <a:defRPr/>
              </a:pPr>
              <a:r>
                <a:rPr lang="en-US" sz="900" b="1" dirty="0">
                  <a:latin typeface="Georgia" pitchFamily="-109" charset="0"/>
                </a:rPr>
                <a:t>Analyst</a:t>
              </a:r>
            </a:p>
          </p:txBody>
        </p:sp>
      </p:grpSp>
      <p:grpSp>
        <p:nvGrpSpPr>
          <p:cNvPr id="5" name="Group 25"/>
          <p:cNvGrpSpPr>
            <a:grpSpLocks/>
          </p:cNvGrpSpPr>
          <p:nvPr/>
        </p:nvGrpSpPr>
        <p:grpSpPr bwMode="auto">
          <a:xfrm>
            <a:off x="686028" y="5665107"/>
            <a:ext cx="8228919" cy="610054"/>
            <a:chOff x="432" y="1248"/>
            <a:chExt cx="5184" cy="384"/>
          </a:xfrm>
        </p:grpSpPr>
        <p:sp>
          <p:nvSpPr>
            <p:cNvPr id="76826" name="AutoShape 26"/>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Object</a:t>
              </a:r>
            </a:p>
            <a:p>
              <a:pPr algn="ctr" defTabSz="457145">
                <a:defRPr/>
              </a:pPr>
              <a:r>
                <a:rPr lang="en-US" sz="900" b="1" dirty="0">
                  <a:latin typeface="Georgia" pitchFamily="-109" charset="0"/>
                </a:rPr>
                <a:t>Programmer</a:t>
              </a:r>
            </a:p>
          </p:txBody>
        </p:sp>
        <p:sp>
          <p:nvSpPr>
            <p:cNvPr id="76827" name="AutoShape 27"/>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Object</a:t>
              </a:r>
            </a:p>
            <a:p>
              <a:pPr algn="ctr" defTabSz="457145">
                <a:defRPr/>
              </a:pPr>
              <a:r>
                <a:rPr lang="en-US" sz="900" b="1" dirty="0">
                  <a:latin typeface="Georgia" pitchFamily="-109" charset="0"/>
                </a:rPr>
                <a:t>Programmer</a:t>
              </a:r>
            </a:p>
            <a:p>
              <a:pPr algn="ctr" defTabSz="457145">
                <a:defRPr/>
              </a:pPr>
              <a:r>
                <a:rPr lang="en-US" sz="900" b="1" dirty="0">
                  <a:latin typeface="Georgia" pitchFamily="-109" charset="0"/>
                </a:rPr>
                <a:t>Senior</a:t>
              </a:r>
            </a:p>
          </p:txBody>
        </p:sp>
        <p:sp>
          <p:nvSpPr>
            <p:cNvPr id="76828" name="AutoShape 28"/>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a:t>
              </a:r>
            </a:p>
            <a:p>
              <a:pPr algn="ctr" defTabSz="457145">
                <a:defRPr/>
              </a:pPr>
              <a:r>
                <a:rPr lang="en-US" sz="900" b="1" dirty="0">
                  <a:latin typeface="Georgia" pitchFamily="-109" charset="0"/>
                </a:rPr>
                <a:t>Technician</a:t>
              </a:r>
            </a:p>
          </p:txBody>
        </p:sp>
        <p:sp>
          <p:nvSpPr>
            <p:cNvPr id="76829" name="AutoShape 29"/>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a:t>
              </a:r>
            </a:p>
            <a:p>
              <a:pPr algn="ctr" defTabSz="457145">
                <a:defRPr/>
              </a:pPr>
              <a:r>
                <a:rPr lang="en-US" sz="900" b="1" dirty="0">
                  <a:latin typeface="Georgia" pitchFamily="-109" charset="0"/>
                </a:rPr>
                <a:t>Specialist</a:t>
              </a:r>
            </a:p>
            <a:p>
              <a:pPr algn="ctr" defTabSz="457145">
                <a:defRPr/>
              </a:pPr>
              <a:r>
                <a:rPr lang="en-US" sz="900" b="1" dirty="0">
                  <a:latin typeface="Georgia" pitchFamily="-109" charset="0"/>
                </a:rPr>
                <a:t>Senior</a:t>
              </a:r>
            </a:p>
          </p:txBody>
        </p:sp>
        <p:sp>
          <p:nvSpPr>
            <p:cNvPr id="76830" name="AutoShape 30"/>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 Services</a:t>
              </a:r>
            </a:p>
            <a:p>
              <a:pPr algn="ctr" defTabSz="457145">
                <a:defRPr/>
              </a:pPr>
              <a:r>
                <a:rPr lang="en-US" sz="900" b="1" dirty="0">
                  <a:latin typeface="Georgia" pitchFamily="-109" charset="0"/>
                </a:rPr>
                <a:t>Administrator</a:t>
              </a:r>
            </a:p>
          </p:txBody>
        </p:sp>
        <p:sp>
          <p:nvSpPr>
            <p:cNvPr id="76831" name="AutoShape 31"/>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Network</a:t>
              </a:r>
            </a:p>
            <a:p>
              <a:pPr algn="ctr" defTabSz="457145">
                <a:defRPr/>
              </a:pPr>
              <a:r>
                <a:rPr lang="en-US" sz="900" b="1" dirty="0">
                  <a:latin typeface="Georgia" pitchFamily="-109" charset="0"/>
                </a:rPr>
                <a:t>Specialist</a:t>
              </a:r>
            </a:p>
          </p:txBody>
        </p:sp>
      </p:grpSp>
      <p:grpSp>
        <p:nvGrpSpPr>
          <p:cNvPr id="6" name="Group 39"/>
          <p:cNvGrpSpPr>
            <a:grpSpLocks/>
          </p:cNvGrpSpPr>
          <p:nvPr/>
        </p:nvGrpSpPr>
        <p:grpSpPr bwMode="auto">
          <a:xfrm>
            <a:off x="686028" y="1288143"/>
            <a:ext cx="8228919" cy="610054"/>
            <a:chOff x="432" y="1248"/>
            <a:chExt cx="5184" cy="384"/>
          </a:xfrm>
        </p:grpSpPr>
        <p:sp>
          <p:nvSpPr>
            <p:cNvPr id="76840" name="AutoShape 40"/>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Accounting</a:t>
              </a:r>
            </a:p>
            <a:p>
              <a:pPr algn="ctr" defTabSz="457145">
                <a:defRPr/>
              </a:pPr>
              <a:r>
                <a:rPr lang="en-US" sz="900" b="1" dirty="0">
                  <a:latin typeface="Georgia" pitchFamily="-109" charset="0"/>
                </a:rPr>
                <a:t>Analyst</a:t>
              </a:r>
            </a:p>
          </p:txBody>
        </p:sp>
        <p:sp>
          <p:nvSpPr>
            <p:cNvPr id="76841" name="AutoShape 41"/>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Business Analyst</a:t>
              </a:r>
            </a:p>
          </p:txBody>
        </p:sp>
        <p:sp>
          <p:nvSpPr>
            <p:cNvPr id="76842" name="AutoShape 42"/>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Account</a:t>
              </a:r>
            </a:p>
            <a:p>
              <a:pPr algn="ctr" defTabSz="457145">
                <a:defRPr/>
              </a:pPr>
              <a:r>
                <a:rPr lang="en-US" sz="900" b="1" dirty="0">
                  <a:latin typeface="Georgia" pitchFamily="-109" charset="0"/>
                </a:rPr>
                <a:t>Representative</a:t>
              </a:r>
            </a:p>
          </p:txBody>
        </p:sp>
        <p:sp>
          <p:nvSpPr>
            <p:cNvPr id="76843" name="AutoShape 43"/>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Accountant</a:t>
              </a:r>
            </a:p>
          </p:txBody>
        </p:sp>
        <p:sp>
          <p:nvSpPr>
            <p:cNvPr id="76844" name="AutoShape 44"/>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4th GL Specialist</a:t>
              </a:r>
            </a:p>
          </p:txBody>
        </p:sp>
        <p:sp>
          <p:nvSpPr>
            <p:cNvPr id="76845" name="AutoShape 45"/>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4th GL</a:t>
              </a:r>
            </a:p>
            <a:p>
              <a:pPr algn="ctr" defTabSz="457145">
                <a:defRPr/>
              </a:pPr>
              <a:r>
                <a:rPr lang="en-US" sz="900" b="1" dirty="0">
                  <a:latin typeface="Georgia" pitchFamily="-109" charset="0"/>
                </a:rPr>
                <a:t>Specialist Senior</a:t>
              </a:r>
            </a:p>
          </p:txBody>
        </p:sp>
      </p:grpSp>
      <p:grpSp>
        <p:nvGrpSpPr>
          <p:cNvPr id="7" name="Group 46"/>
          <p:cNvGrpSpPr>
            <a:grpSpLocks/>
          </p:cNvGrpSpPr>
          <p:nvPr/>
        </p:nvGrpSpPr>
        <p:grpSpPr bwMode="auto">
          <a:xfrm>
            <a:off x="686028" y="2017260"/>
            <a:ext cx="8228919" cy="608919"/>
            <a:chOff x="432" y="768"/>
            <a:chExt cx="5184" cy="384"/>
          </a:xfrm>
        </p:grpSpPr>
        <p:sp>
          <p:nvSpPr>
            <p:cNvPr id="76847" name="AutoShape 47"/>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Operator</a:t>
              </a:r>
            </a:p>
            <a:p>
              <a:pPr algn="ctr" defTabSz="457145">
                <a:defRPr/>
              </a:pPr>
              <a:r>
                <a:rPr lang="en-US" sz="900" b="1" dirty="0">
                  <a:latin typeface="Georgia" pitchFamily="-109" charset="0"/>
                </a:rPr>
                <a:t>Junior</a:t>
              </a:r>
            </a:p>
          </p:txBody>
        </p:sp>
        <p:sp>
          <p:nvSpPr>
            <p:cNvPr id="76848" name="AutoShape 48"/>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Operator</a:t>
              </a:r>
            </a:p>
          </p:txBody>
        </p:sp>
        <p:sp>
          <p:nvSpPr>
            <p:cNvPr id="76849" name="AutoShape 49"/>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Competitive</a:t>
              </a:r>
            </a:p>
            <a:p>
              <a:pPr algn="ctr" defTabSz="457145">
                <a:defRPr/>
              </a:pPr>
              <a:r>
                <a:rPr lang="en-US" sz="900" b="1" dirty="0">
                  <a:latin typeface="Georgia" pitchFamily="-109" charset="0"/>
                </a:rPr>
                <a:t>Intelligence</a:t>
              </a:r>
            </a:p>
            <a:p>
              <a:pPr algn="ctr" defTabSz="457145">
                <a:defRPr/>
              </a:pPr>
              <a:r>
                <a:rPr lang="en-US" sz="900" b="1" dirty="0">
                  <a:latin typeface="Georgia" pitchFamily="-109" charset="0"/>
                </a:rPr>
                <a:t>Analyst</a:t>
              </a:r>
            </a:p>
          </p:txBody>
        </p:sp>
        <p:sp>
          <p:nvSpPr>
            <p:cNvPr id="76850" name="AutoShape 50"/>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 Equip.</a:t>
              </a:r>
            </a:p>
            <a:p>
              <a:pPr algn="ctr" defTabSz="457145">
                <a:defRPr/>
              </a:pPr>
              <a:r>
                <a:rPr lang="en-US" sz="900" b="1" dirty="0">
                  <a:latin typeface="Georgia" pitchFamily="-109" charset="0"/>
                </a:rPr>
                <a:t>and Network</a:t>
              </a:r>
            </a:p>
            <a:p>
              <a:pPr algn="ctr" defTabSz="457145">
                <a:defRPr/>
              </a:pPr>
              <a:r>
                <a:rPr lang="en-US" sz="900" b="1" dirty="0">
                  <a:latin typeface="Georgia" pitchFamily="-109" charset="0"/>
                </a:rPr>
                <a:t>Analyst</a:t>
              </a:r>
            </a:p>
          </p:txBody>
        </p:sp>
        <p:sp>
          <p:nvSpPr>
            <p:cNvPr id="76851" name="AutoShape 51"/>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Business Services</a:t>
              </a:r>
            </a:p>
            <a:p>
              <a:pPr algn="ctr" defTabSz="457145">
                <a:defRPr/>
              </a:pPr>
              <a:r>
                <a:rPr lang="en-US" sz="900" b="1" dirty="0">
                  <a:latin typeface="Georgia" pitchFamily="-109" charset="0"/>
                </a:rPr>
                <a:t>Analyst</a:t>
              </a:r>
            </a:p>
          </p:txBody>
        </p:sp>
        <p:sp>
          <p:nvSpPr>
            <p:cNvPr id="76852" name="AutoShape 52"/>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Change Control</a:t>
              </a:r>
            </a:p>
            <a:p>
              <a:pPr algn="ctr" defTabSz="457145">
                <a:defRPr/>
              </a:pPr>
              <a:r>
                <a:rPr lang="en-US" sz="900" b="1" dirty="0">
                  <a:latin typeface="Georgia" pitchFamily="-109" charset="0"/>
                </a:rPr>
                <a:t>Analyst</a:t>
              </a:r>
            </a:p>
          </p:txBody>
        </p:sp>
      </p:grpSp>
      <p:grpSp>
        <p:nvGrpSpPr>
          <p:cNvPr id="8" name="Group 53"/>
          <p:cNvGrpSpPr>
            <a:grpSpLocks/>
          </p:cNvGrpSpPr>
          <p:nvPr/>
        </p:nvGrpSpPr>
        <p:grpSpPr bwMode="auto">
          <a:xfrm>
            <a:off x="686028" y="2747510"/>
            <a:ext cx="8228919" cy="608919"/>
            <a:chOff x="432" y="1248"/>
            <a:chExt cx="5184" cy="384"/>
          </a:xfrm>
        </p:grpSpPr>
        <p:sp>
          <p:nvSpPr>
            <p:cNvPr id="76854" name="AutoShape 54"/>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Entry Clerk</a:t>
              </a:r>
            </a:p>
          </p:txBody>
        </p:sp>
        <p:sp>
          <p:nvSpPr>
            <p:cNvPr id="76855" name="AutoShape 55"/>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Security</a:t>
              </a:r>
            </a:p>
            <a:p>
              <a:pPr algn="ctr" defTabSz="457145">
                <a:defRPr/>
              </a:pPr>
              <a:r>
                <a:rPr lang="en-US" sz="900" b="1" dirty="0">
                  <a:latin typeface="Georgia" pitchFamily="-109" charset="0"/>
                </a:rPr>
                <a:t>Administrator</a:t>
              </a:r>
            </a:p>
          </p:txBody>
        </p:sp>
        <p:sp>
          <p:nvSpPr>
            <p:cNvPr id="76856" name="AutoShape 56"/>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Analyst</a:t>
              </a:r>
            </a:p>
          </p:txBody>
        </p:sp>
        <p:sp>
          <p:nvSpPr>
            <p:cNvPr id="76857" name="AutoShape 57"/>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Data Center</a:t>
              </a:r>
            </a:p>
            <a:p>
              <a:pPr algn="ctr" defTabSz="457145">
                <a:defRPr/>
              </a:pPr>
              <a:r>
                <a:rPr lang="en-US" sz="900" b="1" dirty="0">
                  <a:latin typeface="Georgia" pitchFamily="-109" charset="0"/>
                </a:rPr>
                <a:t>Facility</a:t>
              </a:r>
            </a:p>
            <a:p>
              <a:pPr algn="ctr" defTabSz="457145">
                <a:defRPr/>
              </a:pPr>
              <a:r>
                <a:rPr lang="en-US" sz="900" b="1" dirty="0">
                  <a:latin typeface="Georgia" pitchFamily="-109" charset="0"/>
                </a:rPr>
                <a:t>Administrator</a:t>
              </a:r>
            </a:p>
          </p:txBody>
        </p:sp>
        <p:sp>
          <p:nvSpPr>
            <p:cNvPr id="76858" name="AutoShape 58"/>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Operator Lead</a:t>
              </a:r>
            </a:p>
          </p:txBody>
        </p:sp>
        <p:sp>
          <p:nvSpPr>
            <p:cNvPr id="76859" name="AutoShape 59"/>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Customer Service</a:t>
              </a:r>
            </a:p>
            <a:p>
              <a:pPr algn="ctr" defTabSz="457145">
                <a:defRPr/>
              </a:pPr>
              <a:r>
                <a:rPr lang="en-US" sz="900" b="1" dirty="0">
                  <a:latin typeface="Georgia" pitchFamily="-109" charset="0"/>
                </a:rPr>
                <a:t>Coordinator</a:t>
              </a:r>
            </a:p>
          </p:txBody>
        </p:sp>
      </p:grpSp>
      <p:sp>
        <p:nvSpPr>
          <p:cNvPr id="19467" name="Line 60"/>
          <p:cNvSpPr>
            <a:spLocks noChangeShapeType="1"/>
          </p:cNvSpPr>
          <p:nvPr/>
        </p:nvSpPr>
        <p:spPr bwMode="auto">
          <a:xfrm>
            <a:off x="532946" y="1474107"/>
            <a:ext cx="0" cy="4572000"/>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19468" name="Text Box 61"/>
          <p:cNvSpPr txBox="1">
            <a:spLocks noChangeArrowheads="1"/>
          </p:cNvSpPr>
          <p:nvPr/>
        </p:nvSpPr>
        <p:spPr bwMode="auto">
          <a:xfrm rot="-5400000">
            <a:off x="-1391492" y="3606624"/>
            <a:ext cx="3372630" cy="303566"/>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Staff – </a:t>
            </a:r>
            <a:r>
              <a:rPr lang="en-US" sz="1400" b="1" dirty="0" err="1">
                <a:latin typeface="Georgia" pitchFamily="18" charset="0"/>
              </a:rPr>
              <a:t>Coordinater</a:t>
            </a:r>
            <a:r>
              <a:rPr lang="en-US" sz="1400" b="1" dirty="0">
                <a:latin typeface="Georgia" pitchFamily="18" charset="0"/>
              </a:rPr>
              <a:t> – Operator </a:t>
            </a:r>
            <a:r>
              <a:rPr lang="en-US" sz="900" b="1" dirty="0">
                <a:latin typeface="Georgia" pitchFamily="18" charset="0"/>
              </a:rPr>
              <a:t>etc.</a:t>
            </a:r>
          </a:p>
        </p:txBody>
      </p:sp>
      <p:sp>
        <p:nvSpPr>
          <p:cNvPr id="19469" name="Oval 62"/>
          <p:cNvSpPr>
            <a:spLocks noChangeArrowheads="1"/>
          </p:cNvSpPr>
          <p:nvPr/>
        </p:nvSpPr>
        <p:spPr bwMode="auto">
          <a:xfrm>
            <a:off x="7308170" y="3536724"/>
            <a:ext cx="128134"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9470" name="Oval 63"/>
          <p:cNvSpPr>
            <a:spLocks noChangeArrowheads="1"/>
          </p:cNvSpPr>
          <p:nvPr/>
        </p:nvSpPr>
        <p:spPr bwMode="auto">
          <a:xfrm>
            <a:off x="8696099" y="3515179"/>
            <a:ext cx="128134" cy="140607"/>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9471" name="Oval 64"/>
          <p:cNvSpPr>
            <a:spLocks noChangeArrowheads="1"/>
          </p:cNvSpPr>
          <p:nvPr/>
        </p:nvSpPr>
        <p:spPr bwMode="auto">
          <a:xfrm>
            <a:off x="7304768" y="428284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9472" name="Oval 65"/>
          <p:cNvSpPr>
            <a:spLocks noChangeArrowheads="1"/>
          </p:cNvSpPr>
          <p:nvPr/>
        </p:nvSpPr>
        <p:spPr bwMode="auto">
          <a:xfrm>
            <a:off x="8716509" y="4274911"/>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9473" name="Oval 66"/>
          <p:cNvSpPr>
            <a:spLocks noChangeArrowheads="1"/>
          </p:cNvSpPr>
          <p:nvPr/>
        </p:nvSpPr>
        <p:spPr bwMode="auto">
          <a:xfrm>
            <a:off x="1768929" y="4990420"/>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9474" name="Oval 67"/>
          <p:cNvSpPr>
            <a:spLocks noChangeArrowheads="1"/>
          </p:cNvSpPr>
          <p:nvPr/>
        </p:nvSpPr>
        <p:spPr bwMode="auto">
          <a:xfrm>
            <a:off x="3156857" y="5732009"/>
            <a:ext cx="128134"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19475" name="Oval 68"/>
          <p:cNvSpPr>
            <a:spLocks noChangeArrowheads="1"/>
          </p:cNvSpPr>
          <p:nvPr/>
        </p:nvSpPr>
        <p:spPr bwMode="auto">
          <a:xfrm>
            <a:off x="4556125" y="5711599"/>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pic>
        <p:nvPicPr>
          <p:cNvPr id="19476" name="Picture 118" descr="logo aptikom alt 01"/>
          <p:cNvPicPr>
            <a:picLocks noChangeAspect="1" noChangeArrowheads="1"/>
          </p:cNvPicPr>
          <p:nvPr/>
        </p:nvPicPr>
        <p:blipFill>
          <a:blip r:embed="rId3" cstate="print"/>
          <a:srcRect/>
          <a:stretch>
            <a:fillRect/>
          </a:stretch>
        </p:blipFill>
        <p:spPr bwMode="auto">
          <a:xfrm>
            <a:off x="258536" y="94116"/>
            <a:ext cx="1962831"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lIns="65306" tIns="32653" rIns="65306" bIns="32653"/>
          <a:lstStyle/>
          <a:p>
            <a:pPr eaLnBrk="1" hangingPunct="1"/>
            <a:r>
              <a:rPr lang="en-US" dirty="0" smtClean="0"/>
              <a:t>Tingkat </a:t>
            </a:r>
            <a:r>
              <a:rPr lang="en-US" dirty="0" err="1" smtClean="0"/>
              <a:t>Staf</a:t>
            </a:r>
            <a:r>
              <a:rPr lang="en-US" dirty="0" smtClean="0"/>
              <a:t> </a:t>
            </a:r>
            <a:r>
              <a:rPr lang="en-US" sz="1800" dirty="0" smtClean="0"/>
              <a:t>(continue)</a:t>
            </a:r>
          </a:p>
        </p:txBody>
      </p:sp>
      <p:sp>
        <p:nvSpPr>
          <p:cNvPr id="64" name="Slide Number Placeholder 3"/>
          <p:cNvSpPr>
            <a:spLocks noGrp="1"/>
          </p:cNvSpPr>
          <p:nvPr>
            <p:ph type="sldNum" sz="quarter" idx="12"/>
          </p:nvPr>
        </p:nvSpPr>
        <p:spPr>
          <a:xfrm>
            <a:off x="456974" y="6356804"/>
            <a:ext cx="2134054" cy="365125"/>
          </a:xfrm>
        </p:spPr>
        <p:txBody>
          <a:bodyPr lIns="65306" tIns="32653" rIns="65306" bIns="32653"/>
          <a:lstStyle/>
          <a:p>
            <a:pPr algn="l">
              <a:defRPr/>
            </a:pPr>
            <a:r>
              <a:rPr lang="en-US"/>
              <a:t>Halaman </a:t>
            </a:r>
            <a:fld id="{68452825-D3A3-467C-9AFE-8F52D1688C35}" type="slidenum">
              <a:rPr lang="en-US"/>
              <a:pPr algn="l">
                <a:defRPr/>
              </a:pPr>
              <a:t>28</a:t>
            </a:fld>
            <a:endParaRPr lang="en-US"/>
          </a:p>
        </p:txBody>
      </p:sp>
      <p:grpSp>
        <p:nvGrpSpPr>
          <p:cNvPr id="2" name="Group 3"/>
          <p:cNvGrpSpPr>
            <a:grpSpLocks/>
          </p:cNvGrpSpPr>
          <p:nvPr/>
        </p:nvGrpSpPr>
        <p:grpSpPr bwMode="auto">
          <a:xfrm>
            <a:off x="686028" y="3489099"/>
            <a:ext cx="8228919" cy="610054"/>
            <a:chOff x="432" y="768"/>
            <a:chExt cx="5184" cy="384"/>
          </a:xfrm>
        </p:grpSpPr>
        <p:sp>
          <p:nvSpPr>
            <p:cNvPr id="77828" name="AutoShape 4"/>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 Analyst</a:t>
              </a:r>
            </a:p>
            <a:p>
              <a:pPr algn="ctr" defTabSz="457145">
                <a:defRPr/>
              </a:pPr>
              <a:r>
                <a:rPr lang="en-US" sz="900" b="1" dirty="0">
                  <a:latin typeface="Georgia" pitchFamily="-109" charset="0"/>
                </a:rPr>
                <a:t>Senior</a:t>
              </a:r>
            </a:p>
          </p:txBody>
        </p:sp>
        <p:sp>
          <p:nvSpPr>
            <p:cNvPr id="77829" name="AutoShape 5"/>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a:t>
              </a:r>
            </a:p>
            <a:p>
              <a:pPr algn="ctr" defTabSz="457145">
                <a:defRPr/>
              </a:pPr>
              <a:r>
                <a:rPr lang="en-US" sz="900" b="1" dirty="0">
                  <a:latin typeface="Georgia" pitchFamily="-109" charset="0"/>
                </a:rPr>
                <a:t>Programmer</a:t>
              </a:r>
            </a:p>
          </p:txBody>
        </p:sp>
        <p:sp>
          <p:nvSpPr>
            <p:cNvPr id="77830" name="AutoShape 6"/>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Software</a:t>
              </a:r>
            </a:p>
            <a:p>
              <a:pPr algn="ctr" defTabSz="457145">
                <a:defRPr/>
              </a:pPr>
              <a:r>
                <a:rPr lang="en-US" sz="900" b="1" dirty="0">
                  <a:latin typeface="Georgia" pitchFamily="-109" charset="0"/>
                </a:rPr>
                <a:t>Engineer</a:t>
              </a:r>
            </a:p>
          </p:txBody>
        </p:sp>
        <p:sp>
          <p:nvSpPr>
            <p:cNvPr id="77831" name="AutoShape 7"/>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 Analyst</a:t>
              </a:r>
            </a:p>
          </p:txBody>
        </p:sp>
        <p:sp>
          <p:nvSpPr>
            <p:cNvPr id="77832" name="AutoShape 8"/>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Programmer</a:t>
              </a:r>
            </a:p>
            <a:p>
              <a:pPr algn="ctr" defTabSz="457145">
                <a:defRPr/>
              </a:pPr>
              <a:r>
                <a:rPr lang="en-US" sz="900" b="1" dirty="0">
                  <a:latin typeface="Georgia" pitchFamily="-109" charset="0"/>
                </a:rPr>
                <a:t>Senior</a:t>
              </a:r>
            </a:p>
          </p:txBody>
        </p:sp>
        <p:sp>
          <p:nvSpPr>
            <p:cNvPr id="77833" name="AutoShape 9"/>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Quality</a:t>
              </a:r>
            </a:p>
            <a:p>
              <a:pPr algn="ctr" defTabSz="457145">
                <a:defRPr/>
              </a:pPr>
              <a:r>
                <a:rPr lang="en-US" sz="900" b="1" dirty="0">
                  <a:latin typeface="Georgia" pitchFamily="-109" charset="0"/>
                </a:rPr>
                <a:t>Measurement</a:t>
              </a:r>
            </a:p>
            <a:p>
              <a:pPr algn="ctr" defTabSz="457145">
                <a:defRPr/>
              </a:pPr>
              <a:r>
                <a:rPr lang="en-US" sz="900" b="1" dirty="0">
                  <a:latin typeface="Georgia" pitchFamily="-109" charset="0"/>
                </a:rPr>
                <a:t>Analyst</a:t>
              </a:r>
            </a:p>
          </p:txBody>
        </p:sp>
      </p:grpSp>
      <p:grpSp>
        <p:nvGrpSpPr>
          <p:cNvPr id="3" name="Group 10"/>
          <p:cNvGrpSpPr>
            <a:grpSpLocks/>
          </p:cNvGrpSpPr>
          <p:nvPr/>
        </p:nvGrpSpPr>
        <p:grpSpPr bwMode="auto">
          <a:xfrm>
            <a:off x="686028" y="4219349"/>
            <a:ext cx="8228919" cy="610054"/>
            <a:chOff x="432" y="1248"/>
            <a:chExt cx="5184" cy="384"/>
          </a:xfrm>
        </p:grpSpPr>
        <p:sp>
          <p:nvSpPr>
            <p:cNvPr id="77835" name="AutoShape 11"/>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Technical</a:t>
              </a:r>
            </a:p>
            <a:p>
              <a:pPr algn="ctr" defTabSz="457145">
                <a:defRPr/>
              </a:pPr>
              <a:r>
                <a:rPr lang="en-US" sz="900" b="1" dirty="0">
                  <a:latin typeface="Georgia" pitchFamily="-109" charset="0"/>
                </a:rPr>
                <a:t>Services</a:t>
              </a:r>
            </a:p>
            <a:p>
              <a:pPr algn="ctr" defTabSz="457145">
                <a:defRPr/>
              </a:pPr>
              <a:r>
                <a:rPr lang="en-US" sz="900" b="1" dirty="0">
                  <a:latin typeface="Georgia" pitchFamily="-109" charset="0"/>
                </a:rPr>
                <a:t>Specialist</a:t>
              </a:r>
            </a:p>
          </p:txBody>
        </p:sp>
        <p:sp>
          <p:nvSpPr>
            <p:cNvPr id="77836" name="AutoShape 12"/>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Technical</a:t>
              </a:r>
            </a:p>
            <a:p>
              <a:pPr algn="ctr" defTabSz="457145">
                <a:defRPr/>
              </a:pPr>
              <a:r>
                <a:rPr lang="en-US" sz="900" b="1" dirty="0">
                  <a:latin typeface="Georgia" pitchFamily="-109" charset="0"/>
                </a:rPr>
                <a:t>Specialist</a:t>
              </a:r>
            </a:p>
          </p:txBody>
        </p:sp>
        <p:sp>
          <p:nvSpPr>
            <p:cNvPr id="77837" name="AutoShape 13"/>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 Support</a:t>
              </a:r>
            </a:p>
            <a:p>
              <a:pPr algn="ctr" defTabSz="457145">
                <a:defRPr/>
              </a:pPr>
              <a:r>
                <a:rPr lang="en-US" sz="900" b="1" dirty="0">
                  <a:latin typeface="Georgia" pitchFamily="-109" charset="0"/>
                </a:rPr>
                <a:t>Specialist</a:t>
              </a:r>
            </a:p>
            <a:p>
              <a:pPr algn="ctr" defTabSz="457145">
                <a:defRPr/>
              </a:pPr>
              <a:r>
                <a:rPr lang="en-US" sz="900" b="1" dirty="0">
                  <a:latin typeface="Georgia" pitchFamily="-109" charset="0"/>
                </a:rPr>
                <a:t>Senior</a:t>
              </a:r>
            </a:p>
          </p:txBody>
        </p:sp>
        <p:sp>
          <p:nvSpPr>
            <p:cNvPr id="77838" name="AutoShape 14"/>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Tape Librarian</a:t>
              </a:r>
            </a:p>
          </p:txBody>
        </p:sp>
        <p:sp>
          <p:nvSpPr>
            <p:cNvPr id="77839" name="AutoShape 15"/>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a:t>
              </a:r>
            </a:p>
            <a:p>
              <a:pPr algn="ctr" defTabSz="457145">
                <a:defRPr/>
              </a:pPr>
              <a:r>
                <a:rPr lang="en-US" sz="900" b="1" dirty="0">
                  <a:latin typeface="Georgia" pitchFamily="-109" charset="0"/>
                </a:rPr>
                <a:t>Programmer</a:t>
              </a:r>
            </a:p>
            <a:p>
              <a:pPr algn="ctr" defTabSz="457145">
                <a:defRPr/>
              </a:pPr>
              <a:r>
                <a:rPr lang="en-US" sz="900" b="1" dirty="0">
                  <a:latin typeface="Georgia" pitchFamily="-109" charset="0"/>
                </a:rPr>
                <a:t>Senior</a:t>
              </a:r>
            </a:p>
          </p:txBody>
        </p:sp>
        <p:sp>
          <p:nvSpPr>
            <p:cNvPr id="77840" name="AutoShape 16"/>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Systems Support</a:t>
              </a:r>
            </a:p>
            <a:p>
              <a:pPr algn="ctr" defTabSz="457145">
                <a:defRPr/>
              </a:pPr>
              <a:r>
                <a:rPr lang="en-US" sz="900" b="1" dirty="0">
                  <a:latin typeface="Georgia" pitchFamily="-109" charset="0"/>
                </a:rPr>
                <a:t>Specialist</a:t>
              </a:r>
            </a:p>
          </p:txBody>
        </p:sp>
      </p:grpSp>
      <p:grpSp>
        <p:nvGrpSpPr>
          <p:cNvPr id="4" name="Group 17"/>
          <p:cNvGrpSpPr>
            <a:grpSpLocks/>
          </p:cNvGrpSpPr>
          <p:nvPr/>
        </p:nvGrpSpPr>
        <p:grpSpPr bwMode="auto">
          <a:xfrm>
            <a:off x="686028" y="4948464"/>
            <a:ext cx="8228919" cy="610054"/>
            <a:chOff x="432" y="768"/>
            <a:chExt cx="5184" cy="384"/>
          </a:xfrm>
        </p:grpSpPr>
        <p:sp>
          <p:nvSpPr>
            <p:cNvPr id="77842" name="AutoShape 18"/>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Voice</a:t>
              </a:r>
            </a:p>
            <a:p>
              <a:pPr algn="ctr" defTabSz="457145">
                <a:defRPr/>
              </a:pPr>
              <a:r>
                <a:rPr lang="en-US" sz="900" b="1" dirty="0">
                  <a:latin typeface="Georgia" pitchFamily="-109" charset="0"/>
                </a:rPr>
                <a:t>Communications</a:t>
              </a:r>
            </a:p>
            <a:p>
              <a:pPr algn="ctr" defTabSz="457145">
                <a:defRPr/>
              </a:pPr>
              <a:r>
                <a:rPr lang="en-US" sz="900" b="1" dirty="0">
                  <a:latin typeface="Georgia" pitchFamily="-109" charset="0"/>
                </a:rPr>
                <a:t>Coordinator</a:t>
              </a:r>
            </a:p>
          </p:txBody>
        </p:sp>
        <p:sp>
          <p:nvSpPr>
            <p:cNvPr id="77843" name="AutoShape 19"/>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Voice</a:t>
              </a:r>
            </a:p>
            <a:p>
              <a:pPr algn="ctr" defTabSz="457145">
                <a:defRPr/>
              </a:pPr>
              <a:r>
                <a:rPr lang="en-US" sz="900" b="1" dirty="0">
                  <a:latin typeface="Georgia" pitchFamily="-109" charset="0"/>
                </a:rPr>
                <a:t>Communications</a:t>
              </a:r>
            </a:p>
            <a:p>
              <a:pPr algn="ctr" defTabSz="457145">
                <a:defRPr/>
              </a:pPr>
              <a:r>
                <a:rPr lang="en-US" sz="900" b="1" dirty="0">
                  <a:latin typeface="Georgia" pitchFamily="-109" charset="0"/>
                </a:rPr>
                <a:t>Specialist</a:t>
              </a:r>
            </a:p>
          </p:txBody>
        </p:sp>
        <p:sp>
          <p:nvSpPr>
            <p:cNvPr id="77844" name="AutoShape 20"/>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Linux</a:t>
              </a:r>
            </a:p>
            <a:p>
              <a:pPr algn="ctr" defTabSz="457145">
                <a:defRPr/>
              </a:pPr>
              <a:r>
                <a:rPr lang="en-US" sz="900" b="1" dirty="0">
                  <a:latin typeface="Georgia" pitchFamily="-109" charset="0"/>
                </a:rPr>
                <a:t>Programmer</a:t>
              </a:r>
            </a:p>
          </p:txBody>
        </p:sp>
        <p:sp>
          <p:nvSpPr>
            <p:cNvPr id="77845" name="AutoShape 21"/>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Linux</a:t>
              </a:r>
            </a:p>
            <a:p>
              <a:pPr algn="ctr" defTabSz="457145">
                <a:defRPr/>
              </a:pPr>
              <a:r>
                <a:rPr lang="en-US" sz="900" b="1" dirty="0">
                  <a:latin typeface="Georgia" pitchFamily="-109" charset="0"/>
                </a:rPr>
                <a:t>Programmer</a:t>
              </a:r>
            </a:p>
            <a:p>
              <a:pPr algn="ctr" defTabSz="457145">
                <a:defRPr/>
              </a:pPr>
              <a:r>
                <a:rPr lang="en-US" sz="900" b="1" dirty="0">
                  <a:latin typeface="Georgia" pitchFamily="-109" charset="0"/>
                </a:rPr>
                <a:t>Senior</a:t>
              </a:r>
            </a:p>
          </p:txBody>
        </p:sp>
        <p:sp>
          <p:nvSpPr>
            <p:cNvPr id="77846" name="AutoShape 22"/>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Technical</a:t>
              </a:r>
            </a:p>
            <a:p>
              <a:pPr algn="ctr" defTabSz="457145">
                <a:defRPr/>
              </a:pPr>
              <a:r>
                <a:rPr lang="en-US" sz="900" b="1" dirty="0">
                  <a:latin typeface="Georgia" pitchFamily="-109" charset="0"/>
                </a:rPr>
                <a:t>Specialist</a:t>
              </a:r>
            </a:p>
            <a:p>
              <a:pPr algn="ctr" defTabSz="457145">
                <a:defRPr/>
              </a:pPr>
              <a:r>
                <a:rPr lang="en-US" sz="900" b="1" dirty="0">
                  <a:latin typeface="Georgia" pitchFamily="-109" charset="0"/>
                </a:rPr>
                <a:t>Senior</a:t>
              </a:r>
            </a:p>
          </p:txBody>
        </p:sp>
        <p:sp>
          <p:nvSpPr>
            <p:cNvPr id="77847" name="AutoShape 23"/>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Telecom.</a:t>
              </a:r>
            </a:p>
            <a:p>
              <a:pPr algn="ctr" defTabSz="457145">
                <a:defRPr/>
              </a:pPr>
              <a:r>
                <a:rPr lang="en-US" sz="900" b="1" dirty="0">
                  <a:latin typeface="Georgia" pitchFamily="-109" charset="0"/>
                </a:rPr>
                <a:t>Technician</a:t>
              </a:r>
            </a:p>
          </p:txBody>
        </p:sp>
      </p:grpSp>
      <p:grpSp>
        <p:nvGrpSpPr>
          <p:cNvPr id="5" name="Group 24"/>
          <p:cNvGrpSpPr>
            <a:grpSpLocks/>
          </p:cNvGrpSpPr>
          <p:nvPr/>
        </p:nvGrpSpPr>
        <p:grpSpPr bwMode="auto">
          <a:xfrm>
            <a:off x="686028" y="5678714"/>
            <a:ext cx="8228919" cy="610054"/>
            <a:chOff x="432" y="1248"/>
            <a:chExt cx="5184" cy="384"/>
          </a:xfrm>
        </p:grpSpPr>
        <p:sp>
          <p:nvSpPr>
            <p:cNvPr id="77849" name="AutoShape 25"/>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Word Processing</a:t>
              </a:r>
            </a:p>
            <a:p>
              <a:pPr algn="ctr" defTabSz="457145">
                <a:defRPr/>
              </a:pPr>
              <a:r>
                <a:rPr lang="en-US" sz="900" b="1" dirty="0">
                  <a:latin typeface="Georgia" pitchFamily="-109" charset="0"/>
                </a:rPr>
                <a:t>Operator</a:t>
              </a:r>
            </a:p>
          </p:txBody>
        </p:sp>
        <p:sp>
          <p:nvSpPr>
            <p:cNvPr id="77850" name="AutoShape 26"/>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Word Processing</a:t>
              </a:r>
            </a:p>
            <a:p>
              <a:pPr algn="ctr" defTabSz="457145">
                <a:defRPr/>
              </a:pPr>
              <a:r>
                <a:rPr lang="en-US" sz="900" b="1" dirty="0">
                  <a:latin typeface="Georgia" pitchFamily="-109" charset="0"/>
                </a:rPr>
                <a:t>Lead Operator </a:t>
              </a:r>
            </a:p>
          </p:txBody>
        </p:sp>
        <p:sp>
          <p:nvSpPr>
            <p:cNvPr id="77851" name="AutoShape 27"/>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Web Site</a:t>
              </a:r>
            </a:p>
            <a:p>
              <a:pPr algn="ctr" defTabSz="457145">
                <a:defRPr/>
              </a:pPr>
              <a:r>
                <a:rPr lang="en-US" sz="900" b="1" dirty="0">
                  <a:latin typeface="Georgia" pitchFamily="-109" charset="0"/>
                </a:rPr>
                <a:t>Designer</a:t>
              </a:r>
            </a:p>
          </p:txBody>
        </p:sp>
        <p:sp>
          <p:nvSpPr>
            <p:cNvPr id="77852" name="AutoShape 28"/>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Wireless</a:t>
              </a:r>
            </a:p>
            <a:p>
              <a:pPr algn="ctr" defTabSz="457145">
                <a:defRPr/>
              </a:pPr>
              <a:r>
                <a:rPr lang="en-US" sz="900" b="1" dirty="0">
                  <a:latin typeface="Georgia" pitchFamily="-109" charset="0"/>
                </a:rPr>
                <a:t>Coordinator</a:t>
              </a:r>
            </a:p>
          </p:txBody>
        </p:sp>
        <p:sp>
          <p:nvSpPr>
            <p:cNvPr id="77853" name="AutoShape 29"/>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Voice Wireless</a:t>
              </a:r>
            </a:p>
            <a:p>
              <a:pPr algn="ctr" defTabSz="457145">
                <a:defRPr/>
              </a:pPr>
              <a:r>
                <a:rPr lang="en-US" sz="900" b="1" dirty="0">
                  <a:latin typeface="Georgia" pitchFamily="-109" charset="0"/>
                </a:rPr>
                <a:t>Communications</a:t>
              </a:r>
            </a:p>
            <a:p>
              <a:pPr algn="ctr" defTabSz="457145">
                <a:defRPr/>
              </a:pPr>
              <a:r>
                <a:rPr lang="en-US" sz="900" b="1" dirty="0">
                  <a:latin typeface="Georgia" pitchFamily="-109" charset="0"/>
                </a:rPr>
                <a:t>Coordinator</a:t>
              </a:r>
            </a:p>
          </p:txBody>
        </p:sp>
        <p:sp>
          <p:nvSpPr>
            <p:cNvPr id="77854" name="AutoShape 30"/>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Web Analyst</a:t>
              </a:r>
            </a:p>
          </p:txBody>
        </p:sp>
      </p:grpSp>
      <p:grpSp>
        <p:nvGrpSpPr>
          <p:cNvPr id="6" name="Group 31"/>
          <p:cNvGrpSpPr>
            <a:grpSpLocks/>
          </p:cNvGrpSpPr>
          <p:nvPr/>
        </p:nvGrpSpPr>
        <p:grpSpPr bwMode="auto">
          <a:xfrm>
            <a:off x="686028" y="1301750"/>
            <a:ext cx="8228919" cy="610054"/>
            <a:chOff x="432" y="1248"/>
            <a:chExt cx="5184" cy="384"/>
          </a:xfrm>
        </p:grpSpPr>
        <p:sp>
          <p:nvSpPr>
            <p:cNvPr id="77856" name="AutoShape 32"/>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Personal</a:t>
              </a:r>
            </a:p>
            <a:p>
              <a:pPr algn="ctr" defTabSz="457145">
                <a:defRPr/>
              </a:pPr>
              <a:r>
                <a:rPr lang="en-US" sz="900" b="1" dirty="0">
                  <a:latin typeface="Georgia" pitchFamily="-109" charset="0"/>
                </a:rPr>
                <a:t>Computer</a:t>
              </a:r>
            </a:p>
            <a:p>
              <a:pPr algn="ctr" defTabSz="457145">
                <a:defRPr/>
              </a:pPr>
              <a:r>
                <a:rPr lang="en-US" sz="900" b="1" dirty="0">
                  <a:latin typeface="Georgia" pitchFamily="-109" charset="0"/>
                </a:rPr>
                <a:t>Specialist</a:t>
              </a:r>
            </a:p>
          </p:txBody>
        </p:sp>
        <p:sp>
          <p:nvSpPr>
            <p:cNvPr id="77857" name="AutoShape 33"/>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Planning </a:t>
              </a:r>
              <a:r>
                <a:rPr lang="en-US" sz="900" b="1" dirty="0" err="1">
                  <a:latin typeface="Georgia" pitchFamily="-109" charset="0"/>
                </a:rPr>
                <a:t>Integrt</a:t>
              </a:r>
              <a:r>
                <a:rPr lang="en-US" sz="900" b="1" dirty="0">
                  <a:latin typeface="Georgia" pitchFamily="-109" charset="0"/>
                </a:rPr>
                <a:t>.</a:t>
              </a:r>
            </a:p>
            <a:p>
              <a:pPr algn="ctr" defTabSz="457145">
                <a:defRPr/>
              </a:pPr>
              <a:r>
                <a:rPr lang="en-US" sz="900" b="1" dirty="0">
                  <a:latin typeface="Georgia" pitchFamily="-109" charset="0"/>
                </a:rPr>
                <a:t>and Control</a:t>
              </a:r>
            </a:p>
            <a:p>
              <a:pPr algn="ctr" defTabSz="457145">
                <a:defRPr/>
              </a:pPr>
              <a:r>
                <a:rPr lang="en-US" sz="900" b="1" dirty="0">
                  <a:latin typeface="Georgia" pitchFamily="-109" charset="0"/>
                </a:rPr>
                <a:t>Administrator</a:t>
              </a:r>
            </a:p>
          </p:txBody>
        </p:sp>
        <p:sp>
          <p:nvSpPr>
            <p:cNvPr id="77858" name="AutoShape 34"/>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Analyst Senior</a:t>
              </a:r>
            </a:p>
          </p:txBody>
        </p:sp>
        <p:sp>
          <p:nvSpPr>
            <p:cNvPr id="77859" name="AutoShape 35"/>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Training</a:t>
              </a:r>
            </a:p>
            <a:p>
              <a:pPr algn="ctr" defTabSz="457145">
                <a:defRPr/>
              </a:pPr>
              <a:r>
                <a:rPr lang="en-US" sz="900" b="1" dirty="0">
                  <a:latin typeface="Georgia" pitchFamily="-109" charset="0"/>
                </a:rPr>
                <a:t>Coordinator</a:t>
              </a:r>
            </a:p>
          </p:txBody>
        </p:sp>
        <p:sp>
          <p:nvSpPr>
            <p:cNvPr id="77860" name="AutoShape 36"/>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On-Line</a:t>
              </a:r>
            </a:p>
            <a:p>
              <a:pPr algn="ctr" defTabSz="457145">
                <a:defRPr/>
              </a:pPr>
              <a:r>
                <a:rPr lang="en-US" sz="900" b="1" dirty="0">
                  <a:latin typeface="Georgia" pitchFamily="-109" charset="0"/>
                </a:rPr>
                <a:t>Transaction</a:t>
              </a:r>
            </a:p>
            <a:p>
              <a:pPr algn="ctr" defTabSz="457145">
                <a:defRPr/>
              </a:pPr>
              <a:r>
                <a:rPr lang="en-US" sz="900" b="1" dirty="0">
                  <a:latin typeface="Georgia" pitchFamily="-109" charset="0"/>
                </a:rPr>
                <a:t>Processing </a:t>
              </a:r>
              <a:r>
                <a:rPr lang="en-US" sz="900" b="1" dirty="0" err="1">
                  <a:latin typeface="Georgia" pitchFamily="-109" charset="0"/>
                </a:rPr>
                <a:t>Analst</a:t>
              </a:r>
              <a:r>
                <a:rPr lang="en-US" sz="900" b="1" dirty="0">
                  <a:latin typeface="Georgia" pitchFamily="-109" charset="0"/>
                </a:rPr>
                <a:t>.</a:t>
              </a:r>
            </a:p>
          </p:txBody>
        </p:sp>
        <p:sp>
          <p:nvSpPr>
            <p:cNvPr id="77861" name="AutoShape 37"/>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Operations</a:t>
              </a:r>
            </a:p>
            <a:p>
              <a:pPr algn="ctr" defTabSz="457145">
                <a:defRPr/>
              </a:pPr>
              <a:r>
                <a:rPr lang="en-US" sz="900" b="1" dirty="0">
                  <a:latin typeface="Georgia" pitchFamily="-109" charset="0"/>
                </a:rPr>
                <a:t>Analyst</a:t>
              </a:r>
            </a:p>
          </p:txBody>
        </p:sp>
      </p:grpSp>
      <p:grpSp>
        <p:nvGrpSpPr>
          <p:cNvPr id="7" name="Group 38"/>
          <p:cNvGrpSpPr>
            <a:grpSpLocks/>
          </p:cNvGrpSpPr>
          <p:nvPr/>
        </p:nvGrpSpPr>
        <p:grpSpPr bwMode="auto">
          <a:xfrm>
            <a:off x="686028" y="2030867"/>
            <a:ext cx="8228919" cy="608919"/>
            <a:chOff x="432" y="768"/>
            <a:chExt cx="5184" cy="384"/>
          </a:xfrm>
        </p:grpSpPr>
        <p:sp>
          <p:nvSpPr>
            <p:cNvPr id="77863" name="AutoShape 39"/>
            <p:cNvSpPr>
              <a:spLocks noChangeArrowheads="1"/>
            </p:cNvSpPr>
            <p:nvPr/>
          </p:nvSpPr>
          <p:spPr bwMode="auto">
            <a:xfrm>
              <a:off x="3926"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Procurement</a:t>
              </a:r>
            </a:p>
            <a:p>
              <a:pPr algn="ctr" defTabSz="457145">
                <a:defRPr/>
              </a:pPr>
              <a:r>
                <a:rPr lang="en-US" sz="900" b="1" dirty="0">
                  <a:latin typeface="Georgia" pitchFamily="-109" charset="0"/>
                </a:rPr>
                <a:t>Assistant</a:t>
              </a:r>
            </a:p>
          </p:txBody>
        </p:sp>
        <p:sp>
          <p:nvSpPr>
            <p:cNvPr id="77864" name="AutoShape 40"/>
            <p:cNvSpPr>
              <a:spLocks noChangeArrowheads="1"/>
            </p:cNvSpPr>
            <p:nvPr/>
          </p:nvSpPr>
          <p:spPr bwMode="auto">
            <a:xfrm>
              <a:off x="4800"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Procurement</a:t>
              </a:r>
            </a:p>
            <a:p>
              <a:pPr algn="ctr" defTabSz="457145">
                <a:defRPr/>
              </a:pPr>
              <a:r>
                <a:rPr lang="en-US" sz="900" b="1" dirty="0">
                  <a:latin typeface="Georgia" pitchFamily="-109" charset="0"/>
                </a:rPr>
                <a:t>Coordinator</a:t>
              </a:r>
            </a:p>
          </p:txBody>
        </p:sp>
        <p:sp>
          <p:nvSpPr>
            <p:cNvPr id="77865" name="AutoShape 41"/>
            <p:cNvSpPr>
              <a:spLocks noChangeArrowheads="1"/>
            </p:cNvSpPr>
            <p:nvPr/>
          </p:nvSpPr>
          <p:spPr bwMode="auto">
            <a:xfrm>
              <a:off x="2179"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POS Senior</a:t>
              </a:r>
            </a:p>
            <a:p>
              <a:pPr algn="ctr" defTabSz="457145">
                <a:defRPr/>
              </a:pPr>
              <a:r>
                <a:rPr lang="en-US" sz="900" b="1" dirty="0">
                  <a:latin typeface="Georgia" pitchFamily="-109" charset="0"/>
                </a:rPr>
                <a:t>Coordinator</a:t>
              </a:r>
            </a:p>
          </p:txBody>
        </p:sp>
        <p:sp>
          <p:nvSpPr>
            <p:cNvPr id="77866" name="AutoShape 42"/>
            <p:cNvSpPr>
              <a:spLocks noChangeArrowheads="1"/>
            </p:cNvSpPr>
            <p:nvPr/>
          </p:nvSpPr>
          <p:spPr bwMode="auto">
            <a:xfrm>
              <a:off x="305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Print Operator</a:t>
              </a:r>
            </a:p>
          </p:txBody>
        </p:sp>
        <p:sp>
          <p:nvSpPr>
            <p:cNvPr id="77867" name="AutoShape 43"/>
            <p:cNvSpPr>
              <a:spLocks noChangeArrowheads="1"/>
            </p:cNvSpPr>
            <p:nvPr/>
          </p:nvSpPr>
          <p:spPr bwMode="auto">
            <a:xfrm>
              <a:off x="432"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POS Coordinator</a:t>
              </a:r>
            </a:p>
          </p:txBody>
        </p:sp>
        <p:sp>
          <p:nvSpPr>
            <p:cNvPr id="77868" name="AutoShape 44"/>
            <p:cNvSpPr>
              <a:spLocks noChangeArrowheads="1"/>
            </p:cNvSpPr>
            <p:nvPr/>
          </p:nvSpPr>
          <p:spPr bwMode="auto">
            <a:xfrm>
              <a:off x="1305" y="76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POS Hardware</a:t>
              </a:r>
            </a:p>
            <a:p>
              <a:pPr algn="ctr" defTabSz="457145">
                <a:defRPr/>
              </a:pPr>
              <a:r>
                <a:rPr lang="en-US" sz="900" b="1" dirty="0">
                  <a:latin typeface="Georgia" pitchFamily="-109" charset="0"/>
                </a:rPr>
                <a:t>Coordinator</a:t>
              </a:r>
            </a:p>
          </p:txBody>
        </p:sp>
      </p:grpSp>
      <p:grpSp>
        <p:nvGrpSpPr>
          <p:cNvPr id="8" name="Group 45"/>
          <p:cNvGrpSpPr>
            <a:grpSpLocks/>
          </p:cNvGrpSpPr>
          <p:nvPr/>
        </p:nvGrpSpPr>
        <p:grpSpPr bwMode="auto">
          <a:xfrm>
            <a:off x="686028" y="2761117"/>
            <a:ext cx="8228919" cy="608919"/>
            <a:chOff x="432" y="1248"/>
            <a:chExt cx="5184" cy="384"/>
          </a:xfrm>
        </p:grpSpPr>
        <p:sp>
          <p:nvSpPr>
            <p:cNvPr id="77870" name="AutoShape 46"/>
            <p:cNvSpPr>
              <a:spLocks noChangeArrowheads="1"/>
            </p:cNvSpPr>
            <p:nvPr/>
          </p:nvSpPr>
          <p:spPr bwMode="auto">
            <a:xfrm>
              <a:off x="3926"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Programmer</a:t>
              </a:r>
            </a:p>
            <a:p>
              <a:pPr algn="ctr" defTabSz="457145">
                <a:defRPr/>
              </a:pPr>
              <a:r>
                <a:rPr lang="en-US" sz="900" b="1" dirty="0">
                  <a:latin typeface="Georgia" pitchFamily="-109" charset="0"/>
                </a:rPr>
                <a:t>Assistant</a:t>
              </a:r>
            </a:p>
          </p:txBody>
        </p:sp>
        <p:sp>
          <p:nvSpPr>
            <p:cNvPr id="77871" name="AutoShape 47"/>
            <p:cNvSpPr>
              <a:spLocks noChangeArrowheads="1"/>
            </p:cNvSpPr>
            <p:nvPr/>
          </p:nvSpPr>
          <p:spPr bwMode="auto">
            <a:xfrm>
              <a:off x="4800"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Programmer</a:t>
              </a:r>
            </a:p>
          </p:txBody>
        </p:sp>
        <p:sp>
          <p:nvSpPr>
            <p:cNvPr id="77872" name="AutoShape 48"/>
            <p:cNvSpPr>
              <a:spLocks noChangeArrowheads="1"/>
            </p:cNvSpPr>
            <p:nvPr/>
          </p:nvSpPr>
          <p:spPr bwMode="auto">
            <a:xfrm>
              <a:off x="2179"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Production</a:t>
              </a:r>
            </a:p>
            <a:p>
              <a:pPr algn="ctr" defTabSz="457145">
                <a:defRPr/>
              </a:pPr>
              <a:r>
                <a:rPr lang="en-US" sz="900" b="1" dirty="0">
                  <a:latin typeface="Georgia" pitchFamily="-109" charset="0"/>
                </a:rPr>
                <a:t>Control</a:t>
              </a:r>
            </a:p>
            <a:p>
              <a:pPr algn="ctr" defTabSz="457145">
                <a:defRPr/>
              </a:pPr>
              <a:r>
                <a:rPr lang="en-US" sz="900" b="1" dirty="0">
                  <a:latin typeface="Georgia" pitchFamily="-109" charset="0"/>
                </a:rPr>
                <a:t>Specialist</a:t>
              </a:r>
            </a:p>
          </p:txBody>
        </p:sp>
        <p:sp>
          <p:nvSpPr>
            <p:cNvPr id="77873" name="AutoShape 49"/>
            <p:cNvSpPr>
              <a:spLocks noChangeArrowheads="1"/>
            </p:cNvSpPr>
            <p:nvPr/>
          </p:nvSpPr>
          <p:spPr bwMode="auto">
            <a:xfrm>
              <a:off x="305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Programmer/</a:t>
              </a:r>
            </a:p>
            <a:p>
              <a:pPr algn="ctr" defTabSz="457145">
                <a:defRPr/>
              </a:pPr>
              <a:r>
                <a:rPr lang="en-US" sz="900" b="1" dirty="0">
                  <a:latin typeface="Georgia" pitchFamily="-109" charset="0"/>
                </a:rPr>
                <a:t>Analyst</a:t>
              </a:r>
            </a:p>
          </p:txBody>
        </p:sp>
        <p:sp>
          <p:nvSpPr>
            <p:cNvPr id="77874" name="AutoShape 50"/>
            <p:cNvSpPr>
              <a:spLocks noChangeArrowheads="1"/>
            </p:cNvSpPr>
            <p:nvPr/>
          </p:nvSpPr>
          <p:spPr bwMode="auto">
            <a:xfrm>
              <a:off x="432"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Production</a:t>
              </a:r>
            </a:p>
            <a:p>
              <a:pPr algn="ctr" defTabSz="457145">
                <a:defRPr/>
              </a:pPr>
              <a:r>
                <a:rPr lang="en-US" sz="900" b="1" dirty="0">
                  <a:latin typeface="Georgia" pitchFamily="-109" charset="0"/>
                </a:rPr>
                <a:t>Control</a:t>
              </a:r>
            </a:p>
            <a:p>
              <a:pPr algn="ctr" defTabSz="457145">
                <a:defRPr/>
              </a:pPr>
              <a:r>
                <a:rPr lang="en-US" sz="900" b="1" dirty="0">
                  <a:latin typeface="Georgia" pitchFamily="-109" charset="0"/>
                </a:rPr>
                <a:t>Analyst</a:t>
              </a:r>
            </a:p>
          </p:txBody>
        </p:sp>
        <p:sp>
          <p:nvSpPr>
            <p:cNvPr id="77875" name="AutoShape 51"/>
            <p:cNvSpPr>
              <a:spLocks noChangeArrowheads="1"/>
            </p:cNvSpPr>
            <p:nvPr/>
          </p:nvSpPr>
          <p:spPr bwMode="auto">
            <a:xfrm>
              <a:off x="1305" y="1248"/>
              <a:ext cx="816" cy="384"/>
            </a:xfrm>
            <a:prstGeom prst="roundRect">
              <a:avLst>
                <a:gd name="adj" fmla="val 16667"/>
              </a:avLst>
            </a:prstGeom>
            <a:solidFill>
              <a:srgbClr val="FFFF66"/>
            </a:solidFill>
            <a:ln w="9525">
              <a:noFill/>
              <a:round/>
              <a:headEnd/>
              <a:tailEnd/>
            </a:ln>
            <a:effectLst>
              <a:outerShdw blurRad="63500" dist="107763" dir="2700000" algn="ctr" rotWithShape="0">
                <a:schemeClr val="bg2">
                  <a:alpha val="50000"/>
                </a:schemeClr>
              </a:outerShdw>
            </a:effectLst>
          </p:spPr>
          <p:txBody>
            <a:bodyPr wrap="none" anchor="ctr"/>
            <a:lstStyle/>
            <a:p>
              <a:pPr algn="ctr" defTabSz="457145">
                <a:defRPr/>
              </a:pPr>
              <a:r>
                <a:rPr lang="en-US" sz="900" b="1" dirty="0">
                  <a:latin typeface="Georgia" pitchFamily="-109" charset="0"/>
                </a:rPr>
                <a:t>Production</a:t>
              </a:r>
            </a:p>
            <a:p>
              <a:pPr algn="ctr" defTabSz="457145">
                <a:defRPr/>
              </a:pPr>
              <a:r>
                <a:rPr lang="en-US" sz="900" b="1" dirty="0">
                  <a:latin typeface="Georgia" pitchFamily="-109" charset="0"/>
                </a:rPr>
                <a:t>Control</a:t>
              </a:r>
            </a:p>
            <a:p>
              <a:pPr algn="ctr" defTabSz="457145">
                <a:defRPr/>
              </a:pPr>
              <a:r>
                <a:rPr lang="en-US" sz="900" b="1" dirty="0">
                  <a:latin typeface="Georgia" pitchFamily="-109" charset="0"/>
                </a:rPr>
                <a:t>Analyst Senior</a:t>
              </a:r>
            </a:p>
          </p:txBody>
        </p:sp>
      </p:grpSp>
      <p:sp>
        <p:nvSpPr>
          <p:cNvPr id="20491" name="Line 52"/>
          <p:cNvSpPr>
            <a:spLocks noChangeShapeType="1"/>
          </p:cNvSpPr>
          <p:nvPr/>
        </p:nvSpPr>
        <p:spPr bwMode="auto">
          <a:xfrm>
            <a:off x="532946" y="1487714"/>
            <a:ext cx="0" cy="4572000"/>
          </a:xfrm>
          <a:prstGeom prst="line">
            <a:avLst/>
          </a:prstGeom>
          <a:noFill/>
          <a:ln w="28575">
            <a:solidFill>
              <a:schemeClr val="tx1"/>
            </a:solidFill>
            <a:round/>
            <a:headEnd type="oval" w="med" len="med"/>
            <a:tailEnd type="oval" w="med" len="med"/>
          </a:ln>
        </p:spPr>
        <p:txBody>
          <a:bodyPr lIns="87269" tIns="43635" rIns="87269" bIns="43635"/>
          <a:lstStyle/>
          <a:p>
            <a:endParaRPr lang="en-US"/>
          </a:p>
        </p:txBody>
      </p:sp>
      <p:sp>
        <p:nvSpPr>
          <p:cNvPr id="20492" name="Text Box 53"/>
          <p:cNvSpPr txBox="1">
            <a:spLocks noChangeArrowheads="1"/>
          </p:cNvSpPr>
          <p:nvPr/>
        </p:nvSpPr>
        <p:spPr bwMode="auto">
          <a:xfrm rot="-5400000">
            <a:off x="-1391493" y="3620798"/>
            <a:ext cx="3372630" cy="303566"/>
          </a:xfrm>
          <a:prstGeom prst="rect">
            <a:avLst/>
          </a:prstGeom>
          <a:noFill/>
          <a:ln w="9525">
            <a:noFill/>
            <a:miter lim="800000"/>
            <a:headEnd/>
            <a:tailEnd/>
          </a:ln>
        </p:spPr>
        <p:txBody>
          <a:bodyPr wrap="none" lIns="87269" tIns="43635" rIns="87269" bIns="43635">
            <a:spAutoFit/>
          </a:bodyPr>
          <a:lstStyle/>
          <a:p>
            <a:pPr algn="r"/>
            <a:r>
              <a:rPr lang="en-US" sz="1400" b="1" dirty="0">
                <a:latin typeface="Georgia" pitchFamily="18" charset="0"/>
              </a:rPr>
              <a:t>Staff – </a:t>
            </a:r>
            <a:r>
              <a:rPr lang="en-US" sz="1400" b="1" dirty="0" err="1">
                <a:latin typeface="Georgia" pitchFamily="18" charset="0"/>
              </a:rPr>
              <a:t>Coordinater</a:t>
            </a:r>
            <a:r>
              <a:rPr lang="en-US" sz="1400" b="1" dirty="0">
                <a:latin typeface="Georgia" pitchFamily="18" charset="0"/>
              </a:rPr>
              <a:t> – Operator </a:t>
            </a:r>
            <a:r>
              <a:rPr lang="en-US" sz="900" b="1" dirty="0">
                <a:latin typeface="Georgia" pitchFamily="18" charset="0"/>
              </a:rPr>
              <a:t>etc.</a:t>
            </a:r>
          </a:p>
        </p:txBody>
      </p:sp>
      <p:sp>
        <p:nvSpPr>
          <p:cNvPr id="20493" name="Oval 54"/>
          <p:cNvSpPr>
            <a:spLocks noChangeArrowheads="1"/>
          </p:cNvSpPr>
          <p:nvPr/>
        </p:nvSpPr>
        <p:spPr bwMode="auto">
          <a:xfrm>
            <a:off x="4551590" y="1364116"/>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494" name="Oval 55"/>
          <p:cNvSpPr>
            <a:spLocks noChangeArrowheads="1"/>
          </p:cNvSpPr>
          <p:nvPr/>
        </p:nvSpPr>
        <p:spPr bwMode="auto">
          <a:xfrm>
            <a:off x="5904367" y="1356179"/>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495" name="Oval 56"/>
          <p:cNvSpPr>
            <a:spLocks noChangeArrowheads="1"/>
          </p:cNvSpPr>
          <p:nvPr/>
        </p:nvSpPr>
        <p:spPr bwMode="auto">
          <a:xfrm>
            <a:off x="7292295" y="1360714"/>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496" name="Oval 57"/>
          <p:cNvSpPr>
            <a:spLocks noChangeArrowheads="1"/>
          </p:cNvSpPr>
          <p:nvPr/>
        </p:nvSpPr>
        <p:spPr bwMode="auto">
          <a:xfrm>
            <a:off x="3177268" y="2071688"/>
            <a:ext cx="128134"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497" name="Oval 58"/>
          <p:cNvSpPr>
            <a:spLocks noChangeArrowheads="1"/>
          </p:cNvSpPr>
          <p:nvPr/>
        </p:nvSpPr>
        <p:spPr bwMode="auto">
          <a:xfrm>
            <a:off x="7314974" y="3900714"/>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498" name="Oval 59"/>
          <p:cNvSpPr>
            <a:spLocks noChangeArrowheads="1"/>
          </p:cNvSpPr>
          <p:nvPr/>
        </p:nvSpPr>
        <p:spPr bwMode="auto">
          <a:xfrm>
            <a:off x="1774599" y="5035777"/>
            <a:ext cx="129268" cy="139473"/>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499" name="Oval 60"/>
          <p:cNvSpPr>
            <a:spLocks noChangeArrowheads="1"/>
          </p:cNvSpPr>
          <p:nvPr/>
        </p:nvSpPr>
        <p:spPr bwMode="auto">
          <a:xfrm>
            <a:off x="5936117" y="5048250"/>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500" name="Oval 61"/>
          <p:cNvSpPr>
            <a:spLocks noChangeArrowheads="1"/>
          </p:cNvSpPr>
          <p:nvPr/>
        </p:nvSpPr>
        <p:spPr bwMode="auto">
          <a:xfrm>
            <a:off x="7288893" y="4989286"/>
            <a:ext cx="129268" cy="140607"/>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501" name="Oval 62"/>
          <p:cNvSpPr>
            <a:spLocks noChangeArrowheads="1"/>
          </p:cNvSpPr>
          <p:nvPr/>
        </p:nvSpPr>
        <p:spPr bwMode="auto">
          <a:xfrm>
            <a:off x="4537982" y="5730875"/>
            <a:ext cx="129268"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sp>
        <p:nvSpPr>
          <p:cNvPr id="20502" name="Oval 63"/>
          <p:cNvSpPr>
            <a:spLocks noChangeArrowheads="1"/>
          </p:cNvSpPr>
          <p:nvPr/>
        </p:nvSpPr>
        <p:spPr bwMode="auto">
          <a:xfrm>
            <a:off x="5949724" y="5749018"/>
            <a:ext cx="128134" cy="139474"/>
          </a:xfrm>
          <a:prstGeom prst="ellipse">
            <a:avLst/>
          </a:prstGeom>
          <a:solidFill>
            <a:srgbClr val="FF0000"/>
          </a:solidFill>
          <a:ln w="9525">
            <a:noFill/>
            <a:round/>
            <a:headEnd/>
            <a:tailEnd/>
          </a:ln>
        </p:spPr>
        <p:txBody>
          <a:bodyPr wrap="none" lIns="87269" tIns="43635" rIns="87269" bIns="43635" anchor="ctr"/>
          <a:lstStyle/>
          <a:p>
            <a:endParaRPr lang="en-US">
              <a:latin typeface="Calibri" pitchFamily="34" charset="0"/>
            </a:endParaRPr>
          </a:p>
        </p:txBody>
      </p:sp>
      <p:pic>
        <p:nvPicPr>
          <p:cNvPr id="20503" name="Picture 118" descr="logo aptikom alt 01"/>
          <p:cNvPicPr>
            <a:picLocks noChangeAspect="1" noChangeArrowheads="1"/>
          </p:cNvPicPr>
          <p:nvPr/>
        </p:nvPicPr>
        <p:blipFill>
          <a:blip r:embed="rId3" cstate="print"/>
          <a:srcRect/>
          <a:stretch>
            <a:fillRect/>
          </a:stretch>
        </p:blipFill>
        <p:spPr bwMode="auto">
          <a:xfrm>
            <a:off x="258536" y="94116"/>
            <a:ext cx="1962831"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normAutofit fontScale="90000"/>
          </a:bodyPr>
          <a:lstStyle/>
          <a:p>
            <a:r>
              <a:rPr lang="id-ID" dirty="0" smtClean="0">
                <a:solidFill>
                  <a:schemeClr val="bg1"/>
                </a:solidFill>
              </a:rPr>
              <a:t>Ikatan Profesi Komputer dan Informatika Indonesia (IPKIN)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29</a:t>
            </a:fld>
            <a:endParaRPr lang="id-ID"/>
          </a:p>
        </p:txBody>
      </p:sp>
      <p:sp>
        <p:nvSpPr>
          <p:cNvPr id="4" name="Content Placeholder 3"/>
          <p:cNvSpPr>
            <a:spLocks noGrp="1"/>
          </p:cNvSpPr>
          <p:nvPr>
            <p:ph sz="quarter" idx="1"/>
          </p:nvPr>
        </p:nvSpPr>
        <p:spPr/>
        <p:txBody>
          <a:bodyPr>
            <a:normAutofit fontScale="70000" lnSpcReduction="20000"/>
          </a:bodyPr>
          <a:lstStyle/>
          <a:p>
            <a:r>
              <a:rPr lang="en-US" dirty="0" smtClean="0">
                <a:hlinkClick r:id="rId2"/>
              </a:rPr>
              <a:t>http://www.ipkin.org/</a:t>
            </a:r>
            <a:endParaRPr lang="id-ID" dirty="0" smtClean="0"/>
          </a:p>
          <a:p>
            <a:r>
              <a:rPr lang="id-ID" dirty="0" smtClean="0"/>
              <a:t>Awalnya, asosiasi ini dibentuk Himpunan </a:t>
            </a:r>
            <a:r>
              <a:rPr lang="id-ID" b="1" dirty="0" smtClean="0"/>
              <a:t>Pemakai Komputer Indonesia (HPKI)</a:t>
            </a:r>
            <a:r>
              <a:rPr lang="id-ID" dirty="0" smtClean="0"/>
              <a:t> pada tanggal 18 April 1974. Beberapa bulan kemudian, tepatnya pada tanggal 30 Juli 1974 dibentuk kepengurusan dan diubah namanya menjadi </a:t>
            </a:r>
            <a:r>
              <a:rPr lang="id-ID" b="1" dirty="0" smtClean="0"/>
              <a:t>Ikatan Pengguna Komputer Indonesia (IPKIN)</a:t>
            </a:r>
            <a:r>
              <a:rPr lang="id-ID" dirty="0" smtClean="0"/>
              <a:t>. Pada tahun 1975 secara resmi dokumen hukum IPKIN telah tersusun, Logo IPKIN didisain oleh Soenarjono Danoedjo. IPKIN saat itu juga berkantor di BAKOTAN. IPKIN menjadi partner yang baik dengan BAKOTAN. Pada tahun 1978 BAKOTAN juga meminta IPKIN untuk memberikan masukan tentang usia penggunaan perangkat komputer. Konsep ini yang menjadi masukan bagi Departemen Perdagangan.</a:t>
            </a:r>
          </a:p>
          <a:p>
            <a:r>
              <a:rPr lang="id-ID" dirty="0" smtClean="0"/>
              <a:t>Dimulai pada 1999 singkatan IPKIN berubah menjadi </a:t>
            </a:r>
            <a:r>
              <a:rPr lang="id-ID" b="1" dirty="0" smtClean="0"/>
              <a:t>Ikatan Profesi Komputer dan Informatika Indonesia</a:t>
            </a:r>
            <a:r>
              <a:rPr lang="id-ID" dirty="0" smtClean="0"/>
              <a:t>. Sejak 2003 IPKIN berkembang ke berbagai daerah dan mulai dibukanya beberapa cabang, hingga saat ini terdapat 7 cabang di Medan, Palembang, Bandung, Semarang, Yogyakarta, Surabaya, dan Denpasar. Anggota aktif tercatat hingga saat ini berjumlah </a:t>
            </a:r>
            <a:r>
              <a:rPr lang="id-ID" b="1" dirty="0" smtClean="0"/>
              <a:t>233</a:t>
            </a:r>
            <a:r>
              <a:rPr lang="id-ID" dirty="0" smtClean="0"/>
              <a:t> orang.</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Review Pertemuan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a:t>
            </a:fld>
            <a:endParaRPr lang="id-ID"/>
          </a:p>
        </p:txBody>
      </p:sp>
      <p:graphicFrame>
        <p:nvGraphicFramePr>
          <p:cNvPr id="6" name="Content Placeholder 5"/>
          <p:cNvGraphicFramePr>
            <a:graphicFrameLocks noGrp="1"/>
          </p:cNvGraphicFramePr>
          <p:nvPr>
            <p:ph sz="quarter" idx="1"/>
          </p:nvPr>
        </p:nvGraphicFramePr>
        <p:xfrm>
          <a:off x="612775" y="1600200"/>
          <a:ext cx="3387721" cy="218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p:cNvPicPr>
            <a:picLocks noChangeAspect="1" noChangeArrowheads="1"/>
          </p:cNvPicPr>
          <p:nvPr/>
        </p:nvPicPr>
        <p:blipFill>
          <a:blip r:embed="rId8" cstate="print"/>
          <a:srcRect/>
          <a:stretch>
            <a:fillRect/>
          </a:stretch>
        </p:blipFill>
        <p:spPr bwMode="auto">
          <a:xfrm>
            <a:off x="571472" y="5572140"/>
            <a:ext cx="962025" cy="1066800"/>
          </a:xfrm>
          <a:prstGeom prst="rect">
            <a:avLst/>
          </a:prstGeom>
          <a:noFill/>
          <a:ln w="9525">
            <a:noFill/>
            <a:miter lim="800000"/>
            <a:headEnd/>
            <a:tailEnd/>
          </a:ln>
          <a:effectLst/>
        </p:spPr>
      </p:pic>
      <p:pic>
        <p:nvPicPr>
          <p:cNvPr id="7" name="Picture 3"/>
          <p:cNvPicPr>
            <a:picLocks noChangeAspect="1" noChangeArrowheads="1"/>
          </p:cNvPicPr>
          <p:nvPr/>
        </p:nvPicPr>
        <p:blipFill>
          <a:blip r:embed="rId9" cstate="print"/>
          <a:srcRect/>
          <a:stretch>
            <a:fillRect/>
          </a:stretch>
        </p:blipFill>
        <p:spPr bwMode="auto">
          <a:xfrm>
            <a:off x="1357290" y="4071942"/>
            <a:ext cx="2071670" cy="1166716"/>
          </a:xfrm>
          <a:prstGeom prst="rect">
            <a:avLst/>
          </a:prstGeom>
          <a:noFill/>
          <a:ln w="9525">
            <a:noFill/>
            <a:miter lim="800000"/>
            <a:headEnd/>
            <a:tailEnd/>
          </a:ln>
          <a:effectLst/>
        </p:spPr>
      </p:pic>
      <p:pic>
        <p:nvPicPr>
          <p:cNvPr id="8" name="Picture 7"/>
          <p:cNvPicPr/>
          <p:nvPr/>
        </p:nvPicPr>
        <p:blipFill>
          <a:blip r:embed="rId10" cstate="print"/>
          <a:srcRect/>
          <a:stretch>
            <a:fillRect/>
          </a:stretch>
        </p:blipFill>
        <p:spPr bwMode="auto">
          <a:xfrm>
            <a:off x="1928794" y="5643578"/>
            <a:ext cx="985520" cy="985520"/>
          </a:xfrm>
          <a:prstGeom prst="rect">
            <a:avLst/>
          </a:prstGeom>
          <a:noFill/>
          <a:ln w="9525">
            <a:noFill/>
            <a:miter lim="800000"/>
            <a:headEnd/>
            <a:tailEnd/>
          </a:ln>
        </p:spPr>
      </p:pic>
      <p:pic>
        <p:nvPicPr>
          <p:cNvPr id="9" name="Picture 8"/>
          <p:cNvPicPr/>
          <p:nvPr/>
        </p:nvPicPr>
        <p:blipFill>
          <a:blip r:embed="rId11" cstate="print"/>
          <a:srcRect/>
          <a:stretch>
            <a:fillRect/>
          </a:stretch>
        </p:blipFill>
        <p:spPr bwMode="auto">
          <a:xfrm>
            <a:off x="3357554" y="5500702"/>
            <a:ext cx="997585" cy="997585"/>
          </a:xfrm>
          <a:prstGeom prst="rect">
            <a:avLst/>
          </a:prstGeom>
          <a:noFill/>
          <a:ln w="9525">
            <a:noFill/>
            <a:miter lim="800000"/>
            <a:headEnd/>
            <a:tailEnd/>
          </a:ln>
        </p:spPr>
      </p:pic>
      <p:pic>
        <p:nvPicPr>
          <p:cNvPr id="10" name="Content Placeholder 3"/>
          <p:cNvPicPr>
            <a:picLocks/>
          </p:cNvPicPr>
          <p:nvPr/>
        </p:nvPicPr>
        <p:blipFill>
          <a:blip r:embed="rId12" cstate="print"/>
          <a:srcRect/>
          <a:stretch>
            <a:fillRect/>
          </a:stretch>
        </p:blipFill>
        <p:spPr bwMode="auto">
          <a:xfrm>
            <a:off x="5286380" y="2571744"/>
            <a:ext cx="2714644" cy="20717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4437D88-DF4D-4494-8B30-CF8B52650718}"/>
                                            </p:graphicEl>
                                          </p:spTgt>
                                        </p:tgtEl>
                                        <p:attrNameLst>
                                          <p:attrName>style.visibility</p:attrName>
                                        </p:attrNameLst>
                                      </p:cBhvr>
                                      <p:to>
                                        <p:strVal val="visible"/>
                                      </p:to>
                                    </p:set>
                                    <p:animEffect transition="in" filter="fade">
                                      <p:cBhvr>
                                        <p:cTn id="7" dur="2000"/>
                                        <p:tgtEl>
                                          <p:spTgt spid="6">
                                            <p:graphicEl>
                                              <a:dgm id="{94437D88-DF4D-4494-8B30-CF8B5265071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7AD4595-1E72-4F52-9C4B-7B0D018DE0B4}"/>
                                            </p:graphicEl>
                                          </p:spTgt>
                                        </p:tgtEl>
                                        <p:attrNameLst>
                                          <p:attrName>style.visibility</p:attrName>
                                        </p:attrNameLst>
                                      </p:cBhvr>
                                      <p:to>
                                        <p:strVal val="visible"/>
                                      </p:to>
                                    </p:set>
                                    <p:animEffect transition="in" filter="fade">
                                      <p:cBhvr>
                                        <p:cTn id="12" dur="2000"/>
                                        <p:tgtEl>
                                          <p:spTgt spid="6">
                                            <p:graphicEl>
                                              <a:dgm id="{47AD4595-1E72-4F52-9C4B-7B0D018DE0B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32E17AB-A073-4693-8763-14F7D232DC44}"/>
                                            </p:graphicEl>
                                          </p:spTgt>
                                        </p:tgtEl>
                                        <p:attrNameLst>
                                          <p:attrName>style.visibility</p:attrName>
                                        </p:attrNameLst>
                                      </p:cBhvr>
                                      <p:to>
                                        <p:strVal val="visible"/>
                                      </p:to>
                                    </p:set>
                                    <p:animEffect transition="in" filter="fade">
                                      <p:cBhvr>
                                        <p:cTn id="17" dur="2000"/>
                                        <p:tgtEl>
                                          <p:spTgt spid="6">
                                            <p:graphicEl>
                                              <a:dgm id="{A32E17AB-A073-4693-8763-14F7D232DC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5C4F41DF-12DB-4AB4-B23D-D264A4F823F5}"/>
                                            </p:graphicEl>
                                          </p:spTgt>
                                        </p:tgtEl>
                                        <p:attrNameLst>
                                          <p:attrName>style.visibility</p:attrName>
                                        </p:attrNameLst>
                                      </p:cBhvr>
                                      <p:to>
                                        <p:strVal val="visible"/>
                                      </p:to>
                                    </p:set>
                                    <p:animEffect transition="in" filter="fade">
                                      <p:cBhvr>
                                        <p:cTn id="22" dur="2000"/>
                                        <p:tgtEl>
                                          <p:spTgt spid="6">
                                            <p:graphicEl>
                                              <a:dgm id="{5C4F41DF-12DB-4AB4-B23D-D264A4F823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36DA531F-4BB0-4829-AB86-0633336FE942}"/>
                                            </p:graphicEl>
                                          </p:spTgt>
                                        </p:tgtEl>
                                        <p:attrNameLst>
                                          <p:attrName>style.visibility</p:attrName>
                                        </p:attrNameLst>
                                      </p:cBhvr>
                                      <p:to>
                                        <p:strVal val="visible"/>
                                      </p:to>
                                    </p:set>
                                    <p:animEffect transition="in" filter="fade">
                                      <p:cBhvr>
                                        <p:cTn id="27" dur="2000"/>
                                        <p:tgtEl>
                                          <p:spTgt spid="6">
                                            <p:graphicEl>
                                              <a:dgm id="{36DA531F-4BB0-4829-AB86-0633336FE94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D897A929-C16D-44F3-ACCC-B1B657643199}"/>
                                            </p:graphicEl>
                                          </p:spTgt>
                                        </p:tgtEl>
                                        <p:attrNameLst>
                                          <p:attrName>style.visibility</p:attrName>
                                        </p:attrNameLst>
                                      </p:cBhvr>
                                      <p:to>
                                        <p:strVal val="visible"/>
                                      </p:to>
                                    </p:set>
                                    <p:animEffect transition="in" filter="fade">
                                      <p:cBhvr>
                                        <p:cTn id="32" dur="2000"/>
                                        <p:tgtEl>
                                          <p:spTgt spid="6">
                                            <p:graphicEl>
                                              <a:dgm id="{D897A929-C16D-44F3-ACCC-B1B65764319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FC02C762-ED42-48D8-8B02-225B8500CF3D}"/>
                                            </p:graphicEl>
                                          </p:spTgt>
                                        </p:tgtEl>
                                        <p:attrNameLst>
                                          <p:attrName>style.visibility</p:attrName>
                                        </p:attrNameLst>
                                      </p:cBhvr>
                                      <p:to>
                                        <p:strVal val="visible"/>
                                      </p:to>
                                    </p:set>
                                    <p:animEffect transition="in" filter="fade">
                                      <p:cBhvr>
                                        <p:cTn id="37" dur="2000"/>
                                        <p:tgtEl>
                                          <p:spTgt spid="6">
                                            <p:graphicEl>
                                              <a:dgm id="{FC02C762-ED42-48D8-8B02-225B8500CF3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D230DD5E-16AC-4A8B-A906-D55741BE1EFB}"/>
                                            </p:graphicEl>
                                          </p:spTgt>
                                        </p:tgtEl>
                                        <p:attrNameLst>
                                          <p:attrName>style.visibility</p:attrName>
                                        </p:attrNameLst>
                                      </p:cBhvr>
                                      <p:to>
                                        <p:strVal val="visible"/>
                                      </p:to>
                                    </p:set>
                                    <p:animEffect transition="in" filter="fade">
                                      <p:cBhvr>
                                        <p:cTn id="42" dur="2000"/>
                                        <p:tgtEl>
                                          <p:spTgt spid="6">
                                            <p:graphicEl>
                                              <a:dgm id="{D230DD5E-16AC-4A8B-A906-D55741BE1EFB}"/>
                                            </p:graphic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buFont typeface="Arial" pitchFamily="34" charset="0"/>
              <a:buChar char="•"/>
            </a:pPr>
            <a:r>
              <a:rPr lang="id-ID" dirty="0" smtClean="0"/>
              <a:t>Asosiasi Perusahaan IT di Indonesia</a:t>
            </a:r>
          </a:p>
          <a:p>
            <a:pPr>
              <a:buFont typeface="Arial" pitchFamily="34" charset="0"/>
              <a:buChar char="•"/>
            </a:pPr>
            <a:r>
              <a:rPr lang="id-ID" dirty="0" smtClean="0"/>
              <a:t>Level Internasional (go-Public)</a:t>
            </a:r>
          </a:p>
          <a:p>
            <a:pPr>
              <a:buFont typeface="Arial" pitchFamily="34" charset="0"/>
              <a:buChar char="•"/>
            </a:pPr>
            <a:endParaRPr lang="en-US" dirty="0"/>
          </a:p>
        </p:txBody>
      </p:sp>
      <p:sp>
        <p:nvSpPr>
          <p:cNvPr id="7" name="Title 6"/>
          <p:cNvSpPr>
            <a:spLocks noGrp="1"/>
          </p:cNvSpPr>
          <p:nvPr>
            <p:ph type="title"/>
          </p:nvPr>
        </p:nvSpPr>
        <p:spPr/>
        <p:txBody>
          <a:bodyPr/>
          <a:lstStyle/>
          <a:p>
            <a:r>
              <a:rPr lang="id-ID" dirty="0" smtClean="0"/>
              <a:t>Perusahaan IT</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30</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1248" y="228600"/>
            <a:ext cx="5094800" cy="990600"/>
          </a:xfrm>
        </p:spPr>
        <p:txBody>
          <a:bodyPr>
            <a:normAutofit fontScale="90000"/>
          </a:bodyPr>
          <a:lstStyle/>
          <a:p>
            <a:r>
              <a:rPr lang="id-ID" dirty="0" smtClean="0">
                <a:solidFill>
                  <a:schemeClr val="bg1"/>
                </a:solidFill>
              </a:rPr>
              <a:t>Aspiluki (</a:t>
            </a:r>
            <a:r>
              <a:rPr lang="fi-FI" dirty="0" smtClean="0">
                <a:solidFill>
                  <a:schemeClr val="bg1"/>
                </a:solidFill>
              </a:rPr>
              <a:t>Asosiasi Piranti Lunak Telematika Indonesia</a:t>
            </a:r>
            <a:r>
              <a:rPr lang="id-ID" dirty="0" smtClean="0">
                <a:solidFill>
                  <a:schemeClr val="bg1"/>
                </a:solidFill>
              </a:rPr>
              <a:t>)</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7F302563-E7AF-4054-B59A-0FF0C3D1AC5E}" type="slidenum">
              <a:rPr lang="id-ID" smtClean="0"/>
              <a:pPr/>
              <a:t>31</a:t>
            </a:fld>
            <a:endParaRPr lang="id-ID"/>
          </a:p>
        </p:txBody>
      </p:sp>
      <p:sp>
        <p:nvSpPr>
          <p:cNvPr id="6" name="Content Placeholder 5"/>
          <p:cNvSpPr>
            <a:spLocks noGrp="1"/>
          </p:cNvSpPr>
          <p:nvPr>
            <p:ph sz="quarter" idx="1"/>
          </p:nvPr>
        </p:nvSpPr>
        <p:spPr/>
        <p:txBody>
          <a:bodyPr/>
          <a:lstStyle/>
          <a:p>
            <a:r>
              <a:rPr lang="id-ID" dirty="0" smtClean="0">
                <a:hlinkClick r:id="rId2"/>
              </a:rPr>
              <a:t>http://www.aspiluki.or.id</a:t>
            </a:r>
            <a:endParaRPr lang="id-ID" dirty="0" smtClean="0"/>
          </a:p>
          <a:p>
            <a:r>
              <a:rPr lang="id-ID" dirty="0" smtClean="0"/>
              <a:t>ASPILUKI dibentuk pada tahun 1990 dan anggotanya adalah perusahaan-perusahaan yang bergerak di bidang peranti lunak (software) dan jasa Teknologi Informasi.</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500958" y="3916907"/>
            <a:ext cx="1065189" cy="11429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normAutofit fontScale="90000"/>
          </a:bodyPr>
          <a:lstStyle/>
          <a:p>
            <a:r>
              <a:rPr lang="id-ID" dirty="0" smtClean="0">
                <a:solidFill>
                  <a:schemeClr val="bg1"/>
                </a:solidFill>
              </a:rPr>
              <a:t>Aspiluki (</a:t>
            </a:r>
            <a:r>
              <a:rPr lang="fi-FI" dirty="0" smtClean="0">
                <a:solidFill>
                  <a:schemeClr val="bg1"/>
                </a:solidFill>
              </a:rPr>
              <a:t>Asosiasi Piranti Lunak Telematika Indonesia</a:t>
            </a:r>
            <a:r>
              <a:rPr lang="id-ID" dirty="0" smtClean="0">
                <a:solidFill>
                  <a:schemeClr val="bg1"/>
                </a:solidFill>
              </a:rPr>
              <a:t>)</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32</a:t>
            </a:fld>
            <a:endParaRPr lang="id-ID"/>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000100" y="1219200"/>
            <a:ext cx="6786610" cy="50408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International (go-Public) - sample</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33</a:t>
            </a:fld>
            <a:endParaRPr lang="id-ID"/>
          </a:p>
        </p:txBody>
      </p:sp>
      <p:sp>
        <p:nvSpPr>
          <p:cNvPr id="4" name="Content Placeholder 3"/>
          <p:cNvSpPr>
            <a:spLocks noGrp="1"/>
          </p:cNvSpPr>
          <p:nvPr>
            <p:ph sz="quarter" idx="1"/>
          </p:nvPr>
        </p:nvSpPr>
        <p:spPr/>
        <p:txBody>
          <a:bodyPr/>
          <a:lstStyle/>
          <a:p>
            <a:r>
              <a:rPr lang="id-ID" dirty="0" smtClean="0">
                <a:hlinkClick r:id="rId3"/>
              </a:rPr>
              <a:t>http://www.bloomberg.com</a:t>
            </a:r>
            <a:endParaRPr lang="id-ID" dirty="0" smtClean="0"/>
          </a:p>
          <a:p>
            <a:endParaRPr lang="en-US" dirty="0"/>
          </a:p>
        </p:txBody>
      </p:sp>
      <p:graphicFrame>
        <p:nvGraphicFramePr>
          <p:cNvPr id="5" name="Table 4"/>
          <p:cNvGraphicFramePr>
            <a:graphicFrameLocks noGrp="1"/>
          </p:cNvGraphicFramePr>
          <p:nvPr/>
        </p:nvGraphicFramePr>
        <p:xfrm>
          <a:off x="642910" y="2214554"/>
          <a:ext cx="8177561" cy="4204609"/>
        </p:xfrm>
        <a:graphic>
          <a:graphicData uri="http://schemas.openxmlformats.org/drawingml/2006/table">
            <a:tbl>
              <a:tblPr firstRow="1" bandRow="1">
                <a:tableStyleId>{5C22544A-7EE6-4342-B048-85BDC9FD1C3A}</a:tableStyleId>
              </a:tblPr>
              <a:tblGrid>
                <a:gridCol w="2777285"/>
                <a:gridCol w="1311496"/>
                <a:gridCol w="2044390"/>
                <a:gridCol w="2044390"/>
              </a:tblGrid>
              <a:tr h="554492">
                <a:tc>
                  <a:txBody>
                    <a:bodyPr/>
                    <a:lstStyle/>
                    <a:p>
                      <a:pPr algn="l" fontAlgn="b"/>
                      <a:r>
                        <a:rPr lang="id-ID" sz="2000" b="0" i="0" u="none" strike="noStrike" dirty="0">
                          <a:solidFill>
                            <a:srgbClr val="000000"/>
                          </a:solidFill>
                          <a:latin typeface="Calibri"/>
                        </a:rPr>
                        <a:t>NAME </a:t>
                      </a:r>
                    </a:p>
                  </a:txBody>
                  <a:tcPr marL="9525" marR="9525" marT="9525" marB="0" anchor="b"/>
                </a:tc>
                <a:tc>
                  <a:txBody>
                    <a:bodyPr/>
                    <a:lstStyle/>
                    <a:p>
                      <a:pPr algn="l" fontAlgn="b"/>
                      <a:r>
                        <a:rPr lang="id-ID" sz="2000" b="0" i="0" u="none" strike="noStrike">
                          <a:solidFill>
                            <a:srgbClr val="000000"/>
                          </a:solidFill>
                          <a:latin typeface="Calibri"/>
                        </a:rPr>
                        <a:t>SYMBOL </a:t>
                      </a:r>
                    </a:p>
                  </a:txBody>
                  <a:tcPr marL="9525" marR="9525" marT="9525" marB="0" anchor="b"/>
                </a:tc>
                <a:tc>
                  <a:txBody>
                    <a:bodyPr/>
                    <a:lstStyle/>
                    <a:p>
                      <a:pPr algn="l" fontAlgn="b"/>
                      <a:r>
                        <a:rPr lang="id-ID" sz="2000" b="0" i="0" u="none" strike="noStrike">
                          <a:solidFill>
                            <a:srgbClr val="000000"/>
                          </a:solidFill>
                          <a:latin typeface="Calibri"/>
                        </a:rPr>
                        <a:t>TYPE </a:t>
                      </a:r>
                    </a:p>
                  </a:txBody>
                  <a:tcPr marL="9525" marR="9525" marT="9525" marB="0" anchor="b"/>
                </a:tc>
                <a:tc>
                  <a:txBody>
                    <a:bodyPr/>
                    <a:lstStyle/>
                    <a:p>
                      <a:pPr algn="l" fontAlgn="b"/>
                      <a:r>
                        <a:rPr lang="id-ID" sz="2000" b="0" i="0" u="none" strike="noStrike">
                          <a:solidFill>
                            <a:srgbClr val="000000"/>
                          </a:solidFill>
                          <a:latin typeface="Calibri"/>
                        </a:rPr>
                        <a:t>SUB-INDUSTRY</a:t>
                      </a:r>
                    </a:p>
                  </a:txBody>
                  <a:tcPr marL="9525" marR="9525" marT="9525" marB="0" anchor="b"/>
                </a:tc>
              </a:tr>
              <a:tr h="554492">
                <a:tc>
                  <a:txBody>
                    <a:bodyPr/>
                    <a:lstStyle/>
                    <a:p>
                      <a:pPr algn="l" fontAlgn="b"/>
                      <a:r>
                        <a:rPr lang="id-ID" sz="2000" b="0" i="0" u="none" strike="noStrike">
                          <a:solidFill>
                            <a:srgbClr val="000000"/>
                          </a:solidFill>
                          <a:latin typeface="Calibri"/>
                        </a:rPr>
                        <a:t>Bakrie Telecom Tbk PT (BTEL) </a:t>
                      </a:r>
                    </a:p>
                  </a:txBody>
                  <a:tcPr marL="9525" marR="9525" marT="9525" marB="0" anchor="b"/>
                </a:tc>
                <a:tc>
                  <a:txBody>
                    <a:bodyPr/>
                    <a:lstStyle/>
                    <a:p>
                      <a:pPr algn="l" fontAlgn="b"/>
                      <a:r>
                        <a:rPr lang="id-ID" sz="2000" b="0" i="0" u="none" strike="noStrike">
                          <a:solidFill>
                            <a:srgbClr val="000000"/>
                          </a:solidFill>
                          <a:latin typeface="Calibri"/>
                        </a:rPr>
                        <a:t>BTEL:IJ </a:t>
                      </a:r>
                    </a:p>
                  </a:txBody>
                  <a:tcPr marL="9525" marR="9525" marT="9525" marB="0" anchor="b"/>
                </a:tc>
                <a:tc>
                  <a:txBody>
                    <a:bodyPr/>
                    <a:lstStyle/>
                    <a:p>
                      <a:pPr algn="l" fontAlgn="b"/>
                      <a:r>
                        <a:rPr lang="id-ID" sz="2000" b="0" i="0" u="none" strike="noStrike">
                          <a:solidFill>
                            <a:srgbClr val="000000"/>
                          </a:solidFill>
                          <a:latin typeface="Calibri"/>
                        </a:rPr>
                        <a:t>Common Stock </a:t>
                      </a:r>
                    </a:p>
                  </a:txBody>
                  <a:tcPr marL="9525" marR="9525" marT="9525" marB="0" anchor="b"/>
                </a:tc>
                <a:tc>
                  <a:txBody>
                    <a:bodyPr/>
                    <a:lstStyle/>
                    <a:p>
                      <a:pPr algn="l" fontAlgn="b"/>
                      <a:r>
                        <a:rPr lang="id-ID" sz="2000" b="0" i="0" u="none" strike="noStrike">
                          <a:solidFill>
                            <a:srgbClr val="000000"/>
                          </a:solidFill>
                          <a:latin typeface="Calibri"/>
                        </a:rPr>
                        <a:t>Telecom Services</a:t>
                      </a:r>
                    </a:p>
                  </a:txBody>
                  <a:tcPr marL="9525" marR="9525" marT="9525" marB="0" anchor="b"/>
                </a:tc>
              </a:tr>
              <a:tr h="554492">
                <a:tc>
                  <a:txBody>
                    <a:bodyPr/>
                    <a:lstStyle/>
                    <a:p>
                      <a:pPr algn="l" fontAlgn="b"/>
                      <a:r>
                        <a:rPr lang="sv-SE" sz="2000" b="0" i="0" u="none" strike="noStrike">
                          <a:solidFill>
                            <a:srgbClr val="000000"/>
                          </a:solidFill>
                          <a:latin typeface="Calibri"/>
                        </a:rPr>
                        <a:t>Bhakti Investama Tbk PT (BHIT) </a:t>
                      </a:r>
                    </a:p>
                  </a:txBody>
                  <a:tcPr marL="9525" marR="9525" marT="9525" marB="0" anchor="b"/>
                </a:tc>
                <a:tc>
                  <a:txBody>
                    <a:bodyPr/>
                    <a:lstStyle/>
                    <a:p>
                      <a:pPr algn="l" fontAlgn="b"/>
                      <a:r>
                        <a:rPr lang="id-ID" sz="2000" b="0" i="0" u="none" strike="noStrike" dirty="0">
                          <a:solidFill>
                            <a:srgbClr val="000000"/>
                          </a:solidFill>
                          <a:latin typeface="Calibri"/>
                        </a:rPr>
                        <a:t>BHIT:IJ </a:t>
                      </a:r>
                    </a:p>
                  </a:txBody>
                  <a:tcPr marL="9525" marR="9525" marT="9525" marB="0" anchor="b"/>
                </a:tc>
                <a:tc>
                  <a:txBody>
                    <a:bodyPr/>
                    <a:lstStyle/>
                    <a:p>
                      <a:pPr algn="l" fontAlgn="b"/>
                      <a:r>
                        <a:rPr lang="id-ID" sz="2000" b="0" i="0" u="none" strike="noStrike">
                          <a:solidFill>
                            <a:srgbClr val="000000"/>
                          </a:solidFill>
                          <a:latin typeface="Calibri"/>
                        </a:rPr>
                        <a:t>Common Stock </a:t>
                      </a:r>
                    </a:p>
                  </a:txBody>
                  <a:tcPr marL="9525" marR="9525" marT="9525" marB="0" anchor="b"/>
                </a:tc>
                <a:tc>
                  <a:txBody>
                    <a:bodyPr/>
                    <a:lstStyle/>
                    <a:p>
                      <a:pPr algn="l" fontAlgn="b"/>
                      <a:r>
                        <a:rPr lang="id-ID" sz="2000" b="0" i="0" u="none" strike="noStrike" dirty="0">
                          <a:solidFill>
                            <a:srgbClr val="000000"/>
                          </a:solidFill>
                          <a:latin typeface="Calibri"/>
                        </a:rPr>
                        <a:t>Multimedia</a:t>
                      </a:r>
                    </a:p>
                  </a:txBody>
                  <a:tcPr marL="9525" marR="9525" marT="9525" marB="0" anchor="b"/>
                </a:tc>
              </a:tr>
              <a:tr h="554492">
                <a:tc>
                  <a:txBody>
                    <a:bodyPr/>
                    <a:lstStyle/>
                    <a:p>
                      <a:pPr algn="l" fontAlgn="b"/>
                      <a:r>
                        <a:rPr lang="id-ID" sz="2000" b="0" i="0" u="none" strike="noStrike">
                          <a:solidFill>
                            <a:srgbClr val="000000"/>
                          </a:solidFill>
                          <a:latin typeface="Calibri"/>
                        </a:rPr>
                        <a:t>Centrin Online Tbk PT (CENT) </a:t>
                      </a:r>
                    </a:p>
                  </a:txBody>
                  <a:tcPr marL="9525" marR="9525" marT="9525" marB="0" anchor="b"/>
                </a:tc>
                <a:tc>
                  <a:txBody>
                    <a:bodyPr/>
                    <a:lstStyle/>
                    <a:p>
                      <a:pPr algn="l" fontAlgn="b"/>
                      <a:r>
                        <a:rPr lang="id-ID" sz="2000" b="0" i="0" u="none" strike="noStrike">
                          <a:solidFill>
                            <a:srgbClr val="000000"/>
                          </a:solidFill>
                          <a:latin typeface="Calibri"/>
                        </a:rPr>
                        <a:t>CENT:IJ </a:t>
                      </a:r>
                    </a:p>
                  </a:txBody>
                  <a:tcPr marL="9525" marR="9525" marT="9525" marB="0" anchor="b"/>
                </a:tc>
                <a:tc>
                  <a:txBody>
                    <a:bodyPr/>
                    <a:lstStyle/>
                    <a:p>
                      <a:pPr algn="l" fontAlgn="b"/>
                      <a:r>
                        <a:rPr lang="id-ID" sz="2000" b="0" i="0" u="none" strike="noStrike">
                          <a:solidFill>
                            <a:srgbClr val="000000"/>
                          </a:solidFill>
                          <a:latin typeface="Calibri"/>
                        </a:rPr>
                        <a:t>Common Stock </a:t>
                      </a:r>
                    </a:p>
                  </a:txBody>
                  <a:tcPr marL="9525" marR="9525" marT="9525" marB="0" anchor="b"/>
                </a:tc>
                <a:tc>
                  <a:txBody>
                    <a:bodyPr/>
                    <a:lstStyle/>
                    <a:p>
                      <a:pPr algn="l" fontAlgn="b"/>
                      <a:r>
                        <a:rPr lang="id-ID" sz="2000" b="0" i="0" u="none" strike="noStrike">
                          <a:solidFill>
                            <a:srgbClr val="000000"/>
                          </a:solidFill>
                          <a:latin typeface="Calibri"/>
                        </a:rPr>
                        <a:t>Web Portals/ISP</a:t>
                      </a:r>
                    </a:p>
                  </a:txBody>
                  <a:tcPr marL="9525" marR="9525" marT="9525" marB="0" anchor="b"/>
                </a:tc>
              </a:tr>
              <a:tr h="554492">
                <a:tc>
                  <a:txBody>
                    <a:bodyPr/>
                    <a:lstStyle/>
                    <a:p>
                      <a:pPr algn="l" fontAlgn="b"/>
                      <a:r>
                        <a:rPr lang="nn-NO" sz="2000" b="0" i="0" u="none" strike="noStrike">
                          <a:solidFill>
                            <a:srgbClr val="000000"/>
                          </a:solidFill>
                          <a:latin typeface="Calibri"/>
                        </a:rPr>
                        <a:t>Elang Mahkota Teknologi Tbk PT (EMTK) </a:t>
                      </a:r>
                    </a:p>
                  </a:txBody>
                  <a:tcPr marL="9525" marR="9525" marT="9525" marB="0" anchor="b"/>
                </a:tc>
                <a:tc>
                  <a:txBody>
                    <a:bodyPr/>
                    <a:lstStyle/>
                    <a:p>
                      <a:pPr algn="l" fontAlgn="b"/>
                      <a:r>
                        <a:rPr lang="id-ID" sz="2000" b="0" i="0" u="none" strike="noStrike">
                          <a:solidFill>
                            <a:srgbClr val="000000"/>
                          </a:solidFill>
                          <a:latin typeface="Calibri"/>
                        </a:rPr>
                        <a:t>EMTK:IJ </a:t>
                      </a:r>
                    </a:p>
                  </a:txBody>
                  <a:tcPr marL="9525" marR="9525" marT="9525" marB="0" anchor="b"/>
                </a:tc>
                <a:tc>
                  <a:txBody>
                    <a:bodyPr/>
                    <a:lstStyle/>
                    <a:p>
                      <a:pPr algn="l" fontAlgn="b"/>
                      <a:r>
                        <a:rPr lang="id-ID" sz="2000" b="0" i="0" u="none" strike="noStrike">
                          <a:solidFill>
                            <a:srgbClr val="000000"/>
                          </a:solidFill>
                          <a:latin typeface="Calibri"/>
                        </a:rPr>
                        <a:t>Common Stock </a:t>
                      </a:r>
                    </a:p>
                  </a:txBody>
                  <a:tcPr marL="9525" marR="9525" marT="9525" marB="0" anchor="b"/>
                </a:tc>
                <a:tc>
                  <a:txBody>
                    <a:bodyPr/>
                    <a:lstStyle/>
                    <a:p>
                      <a:pPr algn="l" fontAlgn="b"/>
                      <a:r>
                        <a:rPr lang="id-ID" sz="2000" b="0" i="0" u="none" strike="noStrike">
                          <a:solidFill>
                            <a:srgbClr val="000000"/>
                          </a:solidFill>
                          <a:latin typeface="Calibri"/>
                        </a:rPr>
                        <a:t>Television</a:t>
                      </a:r>
                    </a:p>
                  </a:txBody>
                  <a:tcPr marL="9525" marR="9525" marT="9525" marB="0" anchor="b"/>
                </a:tc>
              </a:tr>
              <a:tr h="554492">
                <a:tc>
                  <a:txBody>
                    <a:bodyPr/>
                    <a:lstStyle/>
                    <a:p>
                      <a:pPr algn="l" fontAlgn="b"/>
                      <a:r>
                        <a:rPr lang="en-US" sz="2000" b="0" i="0" u="none" strike="noStrike">
                          <a:solidFill>
                            <a:srgbClr val="000000"/>
                          </a:solidFill>
                          <a:latin typeface="Calibri"/>
                        </a:rPr>
                        <a:t>Global Teleshop Tbk PT (GLOB) </a:t>
                      </a:r>
                    </a:p>
                  </a:txBody>
                  <a:tcPr marL="9525" marR="9525" marT="9525" marB="0" anchor="b"/>
                </a:tc>
                <a:tc>
                  <a:txBody>
                    <a:bodyPr/>
                    <a:lstStyle/>
                    <a:p>
                      <a:pPr algn="l" fontAlgn="b"/>
                      <a:r>
                        <a:rPr lang="id-ID" sz="2000" b="0" i="0" u="none" strike="noStrike">
                          <a:solidFill>
                            <a:srgbClr val="000000"/>
                          </a:solidFill>
                          <a:latin typeface="Calibri"/>
                        </a:rPr>
                        <a:t>GLOB:IJ </a:t>
                      </a:r>
                    </a:p>
                  </a:txBody>
                  <a:tcPr marL="9525" marR="9525" marT="9525" marB="0" anchor="b"/>
                </a:tc>
                <a:tc>
                  <a:txBody>
                    <a:bodyPr/>
                    <a:lstStyle/>
                    <a:p>
                      <a:pPr algn="l" fontAlgn="b"/>
                      <a:r>
                        <a:rPr lang="id-ID" sz="2000" b="0" i="0" u="none" strike="noStrike">
                          <a:solidFill>
                            <a:srgbClr val="000000"/>
                          </a:solidFill>
                          <a:latin typeface="Calibri"/>
                        </a:rPr>
                        <a:t>Common Stock </a:t>
                      </a:r>
                    </a:p>
                  </a:txBody>
                  <a:tcPr marL="9525" marR="9525" marT="9525" marB="0" anchor="b"/>
                </a:tc>
                <a:tc>
                  <a:txBody>
                    <a:bodyPr/>
                    <a:lstStyle/>
                    <a:p>
                      <a:pPr algn="l" fontAlgn="b"/>
                      <a:r>
                        <a:rPr lang="id-ID" sz="2000" b="0" i="0" u="none" strike="noStrike">
                          <a:solidFill>
                            <a:srgbClr val="000000"/>
                          </a:solidFill>
                          <a:latin typeface="Calibri"/>
                        </a:rPr>
                        <a:t>Cellular Telecom</a:t>
                      </a:r>
                    </a:p>
                  </a:txBody>
                  <a:tcPr marL="9525" marR="9525" marT="9525" marB="0" anchor="b"/>
                </a:tc>
              </a:tr>
              <a:tr h="554492">
                <a:tc>
                  <a:txBody>
                    <a:bodyPr/>
                    <a:lstStyle/>
                    <a:p>
                      <a:pPr algn="l" fontAlgn="b"/>
                      <a:r>
                        <a:rPr lang="id-ID" sz="2000" b="0" i="0" u="none" strike="noStrike">
                          <a:solidFill>
                            <a:srgbClr val="000000"/>
                          </a:solidFill>
                          <a:latin typeface="Calibri"/>
                        </a:rPr>
                        <a:t>Indosat Tbk PT (ISAT) </a:t>
                      </a:r>
                    </a:p>
                  </a:txBody>
                  <a:tcPr marL="9525" marR="9525" marT="9525" marB="0" anchor="b"/>
                </a:tc>
                <a:tc>
                  <a:txBody>
                    <a:bodyPr/>
                    <a:lstStyle/>
                    <a:p>
                      <a:pPr algn="l" fontAlgn="b"/>
                      <a:r>
                        <a:rPr lang="id-ID" sz="2000" b="0" i="0" u="none" strike="noStrike" dirty="0">
                          <a:solidFill>
                            <a:srgbClr val="000000"/>
                          </a:solidFill>
                          <a:latin typeface="Calibri"/>
                        </a:rPr>
                        <a:t>ISAT:IJ </a:t>
                      </a:r>
                    </a:p>
                  </a:txBody>
                  <a:tcPr marL="9525" marR="9525" marT="9525" marB="0" anchor="b"/>
                </a:tc>
                <a:tc>
                  <a:txBody>
                    <a:bodyPr/>
                    <a:lstStyle/>
                    <a:p>
                      <a:pPr algn="l" fontAlgn="b"/>
                      <a:r>
                        <a:rPr lang="id-ID" sz="2000" b="0" i="0" u="none" strike="noStrike">
                          <a:solidFill>
                            <a:srgbClr val="000000"/>
                          </a:solidFill>
                          <a:latin typeface="Calibri"/>
                        </a:rPr>
                        <a:t>Common Stock </a:t>
                      </a:r>
                    </a:p>
                  </a:txBody>
                  <a:tcPr marL="9525" marR="9525" marT="9525" marB="0" anchor="b"/>
                </a:tc>
                <a:tc>
                  <a:txBody>
                    <a:bodyPr/>
                    <a:lstStyle/>
                    <a:p>
                      <a:pPr algn="l" fontAlgn="b"/>
                      <a:r>
                        <a:rPr lang="id-ID" sz="2000" b="0" i="0" u="none" strike="noStrike" dirty="0">
                          <a:solidFill>
                            <a:srgbClr val="000000"/>
                          </a:solidFill>
                          <a:latin typeface="Calibri"/>
                        </a:rPr>
                        <a:t>Telecom Services</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id-ID" dirty="0" smtClean="0">
                <a:solidFill>
                  <a:schemeClr val="bg1"/>
                </a:solidFill>
              </a:rPr>
              <a:t>Diskusi Singkat</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34</a:t>
            </a:fld>
            <a:endParaRPr lang="id-ID"/>
          </a:p>
        </p:txBody>
      </p:sp>
      <p:sp>
        <p:nvSpPr>
          <p:cNvPr id="4" name="Content Placeholder 3"/>
          <p:cNvSpPr>
            <a:spLocks noGrp="1"/>
          </p:cNvSpPr>
          <p:nvPr>
            <p:ph sz="quarter" idx="1"/>
          </p:nvPr>
        </p:nvSpPr>
        <p:spPr/>
        <p:txBody>
          <a:bodyPr/>
          <a:lstStyle/>
          <a:p>
            <a:r>
              <a:rPr lang="id-ID" dirty="0" smtClean="0"/>
              <a:t>Ada apa dengan perusahaan pengembang piranti lunak di-Indonesia</a:t>
            </a:r>
          </a:p>
          <a:p>
            <a:pPr lvl="1"/>
            <a:r>
              <a:rPr lang="id-ID" dirty="0" smtClean="0"/>
              <a:t>Kekuatan</a:t>
            </a:r>
          </a:p>
          <a:p>
            <a:pPr lvl="1"/>
            <a:r>
              <a:rPr lang="id-ID" dirty="0" smtClean="0"/>
              <a:t>Kelemahan</a:t>
            </a:r>
          </a:p>
          <a:p>
            <a:pPr lvl="1"/>
            <a:r>
              <a:rPr lang="id-ID" dirty="0" smtClean="0"/>
              <a:t>Peluang</a:t>
            </a:r>
          </a:p>
          <a:p>
            <a:pPr lvl="1"/>
            <a:r>
              <a:rPr lang="id-ID" dirty="0" smtClean="0"/>
              <a:t>Tantangan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0" y="228600"/>
            <a:ext cx="5053857" cy="990600"/>
          </a:xfrm>
        </p:spPr>
        <p:txBody>
          <a:bodyPr/>
          <a:lstStyle/>
          <a:p>
            <a:r>
              <a:rPr lang="id-ID" dirty="0" smtClean="0">
                <a:solidFill>
                  <a:schemeClr val="bg1"/>
                </a:solidFill>
              </a:rPr>
              <a:t>Pustaka</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35</a:t>
            </a:fld>
            <a:endParaRPr lang="id-ID"/>
          </a:p>
        </p:txBody>
      </p:sp>
      <p:sp>
        <p:nvSpPr>
          <p:cNvPr id="4" name="Content Placeholder 3"/>
          <p:cNvSpPr>
            <a:spLocks noGrp="1"/>
          </p:cNvSpPr>
          <p:nvPr>
            <p:ph sz="quarter" idx="1"/>
          </p:nvPr>
        </p:nvSpPr>
        <p:spPr/>
        <p:txBody>
          <a:bodyPr/>
          <a:lstStyle/>
          <a:p>
            <a:pPr marL="514350" indent="-514350">
              <a:buFont typeface="+mj-lt"/>
              <a:buAutoNum type="arabicPeriod"/>
            </a:pPr>
            <a:r>
              <a:rPr lang="id-ID" dirty="0" smtClean="0"/>
              <a:t>Slide Presentasi : Abdul Hakim Halim, Ketua Kopertis IV </a:t>
            </a:r>
          </a:p>
          <a:p>
            <a:pPr marL="514350" indent="-514350">
              <a:buFont typeface="+mj-lt"/>
              <a:buAutoNum type="arabicPeriod"/>
            </a:pPr>
            <a:r>
              <a:rPr lang="id-ID" dirty="0" smtClean="0">
                <a:hlinkClick r:id="rId2"/>
              </a:rPr>
              <a:t>http://www.etikaprofesidanprotokoler.blogspot.com</a:t>
            </a:r>
            <a:endParaRPr lang="id-ID" dirty="0" smtClean="0"/>
          </a:p>
          <a:p>
            <a:pPr marL="514350" indent="-514350">
              <a:buFont typeface="+mj-lt"/>
              <a:buAutoNum type="arabicPeriod"/>
            </a:pPr>
            <a:r>
              <a:rPr lang="id-ID" dirty="0" smtClean="0">
                <a:hlinkClick r:id="rId3"/>
              </a:rPr>
              <a:t>http://www.aspiluki.or.id</a:t>
            </a:r>
            <a:endParaRPr lang="id-ID" dirty="0" smtClean="0"/>
          </a:p>
          <a:p>
            <a:pPr marL="514350" indent="-514350">
              <a:buFont typeface="+mj-lt"/>
              <a:buAutoNum type="arabicPeriod"/>
            </a:pPr>
            <a:r>
              <a:rPr lang="id-ID" dirty="0" smtClean="0">
                <a:hlinkClick r:id="rId4"/>
              </a:rPr>
              <a:t>http://www.blomberg.com</a:t>
            </a:r>
            <a:endParaRPr lang="id-ID" dirty="0" smtClean="0"/>
          </a:p>
          <a:p>
            <a:pPr marL="514350" indent="-514350">
              <a:buFont typeface="+mj-lt"/>
              <a:buAutoNum type="arabicPeriod"/>
            </a:pPr>
            <a:r>
              <a:rPr lang="id-ID" dirty="0" smtClean="0"/>
              <a:t>http://www.kemenperin.go.id</a:t>
            </a:r>
          </a:p>
          <a:p>
            <a:pPr marL="514350" indent="-514350">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71D90A55-2B8E-4490-8A4F-6745F92CB91A}" type="datetime1">
              <a:rPr lang="id-ID" smtClean="0"/>
              <a:pPr>
                <a:defRPr/>
              </a:pPr>
              <a:t>01/09/2014</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6" y="228600"/>
            <a:ext cx="5149391" cy="990600"/>
          </a:xfrm>
        </p:spPr>
        <p:txBody>
          <a:bodyPr>
            <a:normAutofit/>
          </a:bodyPr>
          <a:lstStyle/>
          <a:p>
            <a:r>
              <a:rPr lang="id-ID" dirty="0" smtClean="0">
                <a:solidFill>
                  <a:schemeClr val="bg1"/>
                </a:solidFill>
              </a:rPr>
              <a:t>Penekanan Kompetensi:</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4</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3114692"/>
          </a:xfrm>
        </p:spPr>
        <p:txBody>
          <a:bodyPr>
            <a:normAutofit lnSpcReduction="10000"/>
          </a:bodyPr>
          <a:lstStyle/>
          <a:p>
            <a:pPr>
              <a:buFont typeface="Arial" pitchFamily="34" charset="0"/>
              <a:buChar char="•"/>
            </a:pPr>
            <a:r>
              <a:rPr lang="id-ID" dirty="0" smtClean="0"/>
              <a:t>Definsi Profesi</a:t>
            </a:r>
          </a:p>
          <a:p>
            <a:pPr>
              <a:buFont typeface="Arial" pitchFamily="34" charset="0"/>
              <a:buChar char="•"/>
            </a:pPr>
            <a:r>
              <a:rPr lang="id-ID" dirty="0" smtClean="0"/>
              <a:t>Ciri-ciri Profesi</a:t>
            </a:r>
          </a:p>
          <a:p>
            <a:pPr>
              <a:buFont typeface="Arial" pitchFamily="34" charset="0"/>
              <a:buChar char="•"/>
            </a:pPr>
            <a:r>
              <a:rPr lang="id-ID" dirty="0" smtClean="0"/>
              <a:t>Profesi Bidang ICT</a:t>
            </a:r>
          </a:p>
          <a:p>
            <a:pPr>
              <a:buFont typeface="Arial" pitchFamily="34" charset="0"/>
              <a:buChar char="•"/>
            </a:pPr>
            <a:r>
              <a:rPr lang="id-ID" dirty="0" smtClean="0"/>
              <a:t>Definisi Profesional</a:t>
            </a:r>
          </a:p>
          <a:p>
            <a:pPr>
              <a:buFont typeface="Arial" pitchFamily="34" charset="0"/>
              <a:buChar char="•"/>
            </a:pPr>
            <a:r>
              <a:rPr lang="id-ID" dirty="0" smtClean="0"/>
              <a:t>Ciri-ciri Profesional</a:t>
            </a:r>
          </a:p>
          <a:p>
            <a:pPr>
              <a:buFont typeface="Arial" pitchFamily="34" charset="0"/>
              <a:buChar char="•"/>
            </a:pPr>
            <a:endParaRPr lang="id-ID" dirty="0" smtClean="0"/>
          </a:p>
          <a:p>
            <a:pPr>
              <a:buFont typeface="Arial" pitchFamily="34" charset="0"/>
              <a:buChar char="•"/>
            </a:pPr>
            <a:endParaRPr lang="id-ID" dirty="0" smtClean="0"/>
          </a:p>
          <a:p>
            <a:endParaRPr lang="en-US" dirty="0"/>
          </a:p>
        </p:txBody>
      </p:sp>
      <p:sp>
        <p:nvSpPr>
          <p:cNvPr id="5" name="Title 4"/>
          <p:cNvSpPr>
            <a:spLocks noGrp="1"/>
          </p:cNvSpPr>
          <p:nvPr>
            <p:ph type="title"/>
          </p:nvPr>
        </p:nvSpPr>
        <p:spPr/>
        <p:txBody>
          <a:bodyPr/>
          <a:lstStyle/>
          <a:p>
            <a:r>
              <a:rPr lang="id-ID" dirty="0" smtClean="0"/>
              <a:t>Profesi dan Profesional</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5</a:t>
            </a:fld>
            <a:endParaRPr lang="id-ID"/>
          </a:p>
        </p:txBody>
      </p:sp>
      <p:pic>
        <p:nvPicPr>
          <p:cNvPr id="1026" name="Picture 2"/>
          <p:cNvPicPr>
            <a:picLocks noChangeAspect="1" noChangeArrowheads="1"/>
          </p:cNvPicPr>
          <p:nvPr/>
        </p:nvPicPr>
        <p:blipFill>
          <a:blip r:embed="rId2" cstate="print"/>
          <a:srcRect/>
          <a:stretch>
            <a:fillRect/>
          </a:stretch>
        </p:blipFill>
        <p:spPr bwMode="auto">
          <a:xfrm>
            <a:off x="4929190" y="2857496"/>
            <a:ext cx="3429024"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98542" y="273050"/>
            <a:ext cx="4988257" cy="869950"/>
          </a:xfrm>
        </p:spPr>
        <p:txBody>
          <a:bodyPr/>
          <a:lstStyle/>
          <a:p>
            <a:r>
              <a:rPr lang="id-ID" dirty="0" smtClean="0">
                <a:solidFill>
                  <a:schemeClr val="bg1"/>
                </a:solidFill>
              </a:rPr>
              <a:t>Definisi Profesi</a:t>
            </a:r>
            <a:endParaRPr lang="en-US" dirty="0">
              <a:solidFill>
                <a:schemeClr val="bg1"/>
              </a:solidFill>
            </a:endParaRPr>
          </a:p>
        </p:txBody>
      </p:sp>
      <p:sp>
        <p:nvSpPr>
          <p:cNvPr id="6" name="Content Placeholder 5"/>
          <p:cNvSpPr>
            <a:spLocks noGrp="1"/>
          </p:cNvSpPr>
          <p:nvPr>
            <p:ph sz="quarter" idx="2"/>
          </p:nvPr>
        </p:nvSpPr>
        <p:spPr/>
        <p:txBody>
          <a:bodyPr>
            <a:normAutofit fontScale="92500" lnSpcReduction="20000"/>
          </a:bodyPr>
          <a:lstStyle/>
          <a:p>
            <a:r>
              <a:rPr lang="id-ID" b="1" dirty="0" smtClean="0"/>
              <a:t>Profesi</a:t>
            </a:r>
            <a:r>
              <a:rPr lang="id-ID" dirty="0" smtClean="0"/>
              <a:t> adalah kata serapan dari sebuah kata dalam bahasa Inggris </a:t>
            </a:r>
            <a:r>
              <a:rPr lang="id-ID" i="1" dirty="0" smtClean="0"/>
              <a:t>"Profess"</a:t>
            </a:r>
            <a:r>
              <a:rPr lang="id-ID" dirty="0" smtClean="0"/>
              <a:t>, yang dalam bahasa Yunani adalah </a:t>
            </a:r>
            <a:r>
              <a:rPr lang="id-ID" i="1" dirty="0" smtClean="0"/>
              <a:t>"</a:t>
            </a:r>
            <a:r>
              <a:rPr lang="el-GR" i="1" dirty="0" smtClean="0"/>
              <a:t>Επαγγελια"</a:t>
            </a:r>
            <a:r>
              <a:rPr lang="el-GR" dirty="0" smtClean="0"/>
              <a:t>, </a:t>
            </a:r>
            <a:r>
              <a:rPr lang="id-ID" dirty="0" smtClean="0"/>
              <a:t>yang bermakna:</a:t>
            </a:r>
          </a:p>
          <a:p>
            <a:r>
              <a:rPr lang="id-ID" dirty="0" smtClean="0"/>
              <a:t> "</a:t>
            </a:r>
            <a:r>
              <a:rPr lang="id-ID" b="1" dirty="0" smtClean="0"/>
              <a:t>Janji</a:t>
            </a:r>
            <a:r>
              <a:rPr lang="id-ID" dirty="0" smtClean="0"/>
              <a:t> untuk memenuhi kewajiban melakukan suatu </a:t>
            </a:r>
            <a:r>
              <a:rPr lang="id-ID" b="1" dirty="0" smtClean="0"/>
              <a:t>tugas khusus</a:t>
            </a:r>
            <a:r>
              <a:rPr lang="id-ID" dirty="0" smtClean="0"/>
              <a:t> secara tetap/permanen".</a:t>
            </a:r>
            <a:endParaRPr lang="en-US" dirty="0"/>
          </a:p>
        </p:txBody>
      </p:sp>
      <p:sp>
        <p:nvSpPr>
          <p:cNvPr id="10" name="Content Placeholder 9"/>
          <p:cNvSpPr>
            <a:spLocks noGrp="1"/>
          </p:cNvSpPr>
          <p:nvPr>
            <p:ph sz="quarter" idx="4"/>
          </p:nvPr>
        </p:nvSpPr>
        <p:spPr/>
        <p:txBody>
          <a:bodyPr>
            <a:normAutofit fontScale="92500" lnSpcReduction="20000"/>
          </a:bodyPr>
          <a:lstStyle/>
          <a:p>
            <a:r>
              <a:rPr lang="en-US" dirty="0" err="1" smtClean="0"/>
              <a:t>Profesi</a:t>
            </a:r>
            <a:r>
              <a:rPr lang="en-US" dirty="0" smtClean="0"/>
              <a:t> </a:t>
            </a:r>
            <a:r>
              <a:rPr lang="en-US" dirty="0" err="1" smtClean="0"/>
              <a:t>adalah</a:t>
            </a:r>
            <a:r>
              <a:rPr lang="en-US" dirty="0" smtClean="0"/>
              <a:t> </a:t>
            </a:r>
            <a:r>
              <a:rPr lang="en-US" dirty="0" err="1" smtClean="0"/>
              <a:t>pekerjaan</a:t>
            </a:r>
            <a:r>
              <a:rPr lang="en-US" dirty="0" smtClean="0"/>
              <a:t> yang </a:t>
            </a:r>
            <a:r>
              <a:rPr lang="en-US" dirty="0" err="1" smtClean="0"/>
              <a:t>membutuhkan</a:t>
            </a:r>
            <a:r>
              <a:rPr lang="en-US" dirty="0" smtClean="0"/>
              <a:t> </a:t>
            </a:r>
            <a:r>
              <a:rPr lang="en-US" dirty="0" err="1" smtClean="0"/>
              <a:t>pelatihan</a:t>
            </a:r>
            <a:r>
              <a:rPr lang="en-US" dirty="0" smtClean="0"/>
              <a:t> </a:t>
            </a:r>
            <a:r>
              <a:rPr lang="en-US" dirty="0" err="1" smtClean="0"/>
              <a:t>dan</a:t>
            </a:r>
            <a:r>
              <a:rPr lang="en-US" dirty="0" smtClean="0"/>
              <a:t> </a:t>
            </a:r>
            <a:r>
              <a:rPr lang="en-US" dirty="0" err="1" smtClean="0"/>
              <a:t>penguasaan</a:t>
            </a:r>
            <a:r>
              <a:rPr lang="en-US" dirty="0" smtClean="0"/>
              <a:t> </a:t>
            </a:r>
            <a:r>
              <a:rPr lang="en-US" dirty="0" err="1" smtClean="0"/>
              <a:t>terhadap</a:t>
            </a:r>
            <a:r>
              <a:rPr lang="en-US" dirty="0" smtClean="0"/>
              <a:t> </a:t>
            </a:r>
            <a:r>
              <a:rPr lang="en-US" dirty="0" err="1" smtClean="0"/>
              <a:t>suatu</a:t>
            </a:r>
            <a:r>
              <a:rPr lang="en-US" dirty="0" smtClean="0"/>
              <a:t> </a:t>
            </a:r>
            <a:r>
              <a:rPr lang="en-US" dirty="0" err="1" smtClean="0"/>
              <a:t>pengetahuan</a:t>
            </a:r>
            <a:r>
              <a:rPr lang="en-US" dirty="0" smtClean="0"/>
              <a:t> </a:t>
            </a:r>
            <a:r>
              <a:rPr lang="en-US" dirty="0" err="1" smtClean="0"/>
              <a:t>khusus</a:t>
            </a:r>
            <a:endParaRPr lang="id-ID" dirty="0" smtClean="0"/>
          </a:p>
          <a:p>
            <a:r>
              <a:rPr lang="id-ID" dirty="0" smtClean="0"/>
              <a:t>Ciri Profesi:</a:t>
            </a:r>
          </a:p>
          <a:p>
            <a:pPr lvl="1"/>
            <a:r>
              <a:rPr lang="en-US" dirty="0" err="1" smtClean="0"/>
              <a:t>asosiasi</a:t>
            </a:r>
            <a:r>
              <a:rPr lang="en-US" dirty="0" smtClean="0"/>
              <a:t> </a:t>
            </a:r>
            <a:r>
              <a:rPr lang="en-US" dirty="0" err="1" smtClean="0"/>
              <a:t>profesi</a:t>
            </a:r>
            <a:r>
              <a:rPr lang="en-US" dirty="0" smtClean="0"/>
              <a:t>, </a:t>
            </a:r>
            <a:endParaRPr lang="id-ID" dirty="0" smtClean="0"/>
          </a:p>
          <a:p>
            <a:pPr lvl="1"/>
            <a:r>
              <a:rPr lang="en-US" dirty="0" err="1" smtClean="0"/>
              <a:t>kode</a:t>
            </a:r>
            <a:r>
              <a:rPr lang="en-US" dirty="0" smtClean="0"/>
              <a:t> </a:t>
            </a:r>
            <a:r>
              <a:rPr lang="en-US" dirty="0" err="1" smtClean="0"/>
              <a:t>etik</a:t>
            </a:r>
            <a:r>
              <a:rPr lang="en-US" dirty="0" smtClean="0"/>
              <a:t>, </a:t>
            </a:r>
            <a:endParaRPr lang="id-ID" dirty="0" smtClean="0"/>
          </a:p>
          <a:p>
            <a:pPr lvl="1"/>
            <a:r>
              <a:rPr lang="en-US" dirty="0" err="1" smtClean="0"/>
              <a:t>proses</a:t>
            </a:r>
            <a:r>
              <a:rPr lang="en-US" dirty="0" smtClean="0"/>
              <a:t> </a:t>
            </a:r>
            <a:r>
              <a:rPr lang="en-US" dirty="0" err="1" smtClean="0"/>
              <a:t>sertifikasi</a:t>
            </a:r>
            <a:r>
              <a:rPr lang="id-ID" dirty="0" smtClean="0"/>
              <a:t>, </a:t>
            </a:r>
            <a:r>
              <a:rPr lang="en-US" dirty="0" err="1" smtClean="0"/>
              <a:t>lisensi</a:t>
            </a:r>
            <a:endParaRPr lang="en-US" dirty="0"/>
          </a:p>
        </p:txBody>
      </p:sp>
      <p:sp>
        <p:nvSpPr>
          <p:cNvPr id="4" name="Slide Number Placeholder 3"/>
          <p:cNvSpPr>
            <a:spLocks noGrp="1"/>
          </p:cNvSpPr>
          <p:nvPr>
            <p:ph type="sldNum" sz="quarter" idx="16"/>
          </p:nvPr>
        </p:nvSpPr>
        <p:spPr/>
        <p:txBody>
          <a:bodyPr>
            <a:normAutofit/>
          </a:bodyPr>
          <a:lstStyle/>
          <a:p>
            <a:fld id="{7F302563-E7AF-4054-B59A-0FF0C3D1AC5E}" type="slidenum">
              <a:rPr lang="id-ID" smtClean="0"/>
              <a:pPr/>
              <a:t>6</a:t>
            </a:fld>
            <a:endParaRPr lang="id-ID"/>
          </a:p>
        </p:txBody>
      </p:sp>
      <p:sp>
        <p:nvSpPr>
          <p:cNvPr id="8" name="Text Placeholder 7"/>
          <p:cNvSpPr>
            <a:spLocks noGrp="1"/>
          </p:cNvSpPr>
          <p:nvPr>
            <p:ph type="body" sz="quarter" idx="1"/>
          </p:nvPr>
        </p:nvSpPr>
        <p:spPr/>
        <p:txBody>
          <a:bodyPr/>
          <a:lstStyle/>
          <a:p>
            <a:r>
              <a:rPr lang="id-ID" dirty="0" smtClean="0"/>
              <a:t>Makna</a:t>
            </a:r>
            <a:endParaRPr lang="en-US" dirty="0"/>
          </a:p>
        </p:txBody>
      </p:sp>
      <p:sp>
        <p:nvSpPr>
          <p:cNvPr id="9" name="Text Placeholder 8"/>
          <p:cNvSpPr>
            <a:spLocks noGrp="1"/>
          </p:cNvSpPr>
          <p:nvPr>
            <p:ph type="body" sz="quarter" idx="3"/>
          </p:nvPr>
        </p:nvSpPr>
        <p:spPr/>
        <p:txBody>
          <a:bodyPr/>
          <a:lstStyle/>
          <a:p>
            <a:r>
              <a:rPr lang="id-ID" dirty="0" smtClean="0"/>
              <a:t>Ciri  Umum Profesi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25838" y="228600"/>
            <a:ext cx="5040209" cy="990600"/>
          </a:xfrm>
        </p:spPr>
        <p:txBody>
          <a:bodyPr/>
          <a:lstStyle/>
          <a:p>
            <a:r>
              <a:rPr lang="id-ID" dirty="0" smtClean="0">
                <a:solidFill>
                  <a:schemeClr val="bg1"/>
                </a:solidFill>
              </a:rPr>
              <a:t>Ciri Profesi [1]</a:t>
            </a:r>
            <a:endParaRPr lang="en-US" dirty="0">
              <a:solidFill>
                <a:schemeClr val="bg1"/>
              </a:solidFill>
            </a:endParaRPr>
          </a:p>
        </p:txBody>
      </p:sp>
      <p:sp>
        <p:nvSpPr>
          <p:cNvPr id="5" name="Slide Number Placeholder 4"/>
          <p:cNvSpPr>
            <a:spLocks noGrp="1"/>
          </p:cNvSpPr>
          <p:nvPr>
            <p:ph type="sldNum" sz="quarter" idx="12"/>
          </p:nvPr>
        </p:nvSpPr>
        <p:spPr/>
        <p:txBody>
          <a:bodyPr>
            <a:normAutofit/>
          </a:bodyPr>
          <a:lstStyle/>
          <a:p>
            <a:fld id="{7F302563-E7AF-4054-B59A-0FF0C3D1AC5E}" type="slidenum">
              <a:rPr lang="id-ID" smtClean="0"/>
              <a:pPr/>
              <a:t>7</a:t>
            </a:fld>
            <a:endParaRPr lang="id-ID"/>
          </a:p>
        </p:txBody>
      </p:sp>
      <p:sp>
        <p:nvSpPr>
          <p:cNvPr id="9" name="Content Placeholder 8"/>
          <p:cNvSpPr>
            <a:spLocks noGrp="1"/>
          </p:cNvSpPr>
          <p:nvPr>
            <p:ph sz="quarter" idx="1"/>
          </p:nvPr>
        </p:nvSpPr>
        <p:spPr/>
        <p:txBody>
          <a:bodyPr>
            <a:normAutofit fontScale="85000" lnSpcReduction="20000"/>
          </a:bodyPr>
          <a:lstStyle/>
          <a:p>
            <a:r>
              <a:rPr lang="id-ID" sz="1800" b="1" dirty="0" smtClean="0"/>
              <a:t>Keterampilan yang berdasar pada pengetahuan teoretis</a:t>
            </a:r>
            <a:r>
              <a:rPr lang="id-ID" sz="1800" dirty="0" smtClean="0"/>
              <a:t>: Profesional diasumsikan mempunyai pengetahuan teoretis yang ekstensif dan memiliki keterampilan yang berdasar pada </a:t>
            </a:r>
            <a:r>
              <a:rPr lang="id-ID" sz="1800" dirty="0" smtClean="0">
                <a:hlinkClick r:id="rId2" tooltip="Pengetahuan"/>
              </a:rPr>
              <a:t>pengetahuan</a:t>
            </a:r>
            <a:r>
              <a:rPr lang="id-ID" sz="1800" dirty="0" smtClean="0"/>
              <a:t> tersebut dan bisa diterapkan dalam praktik.</a:t>
            </a:r>
          </a:p>
          <a:p>
            <a:r>
              <a:rPr lang="id-ID" sz="1800" b="1" dirty="0" smtClean="0"/>
              <a:t>Asosiasi profesional</a:t>
            </a:r>
            <a:r>
              <a:rPr lang="id-ID" sz="1800" dirty="0" smtClean="0"/>
              <a:t>: Profesi biasanya memiliki badan yang diorganisasi oleh para anggotanya, yang dimaksudkan untuk meningkatkan status para anggotanya. </a:t>
            </a:r>
          </a:p>
          <a:p>
            <a:r>
              <a:rPr lang="id-ID" sz="1800" b="1" dirty="0" smtClean="0"/>
              <a:t>Pendidikan yang ekstensif</a:t>
            </a:r>
            <a:r>
              <a:rPr lang="id-ID" sz="1800" dirty="0" smtClean="0"/>
              <a:t>: Profesi yang prestisius biasanya memerlukan </a:t>
            </a:r>
            <a:r>
              <a:rPr lang="id-ID" sz="1800" dirty="0" smtClean="0">
                <a:hlinkClick r:id="rId3" tooltip="Pendidikan"/>
              </a:rPr>
              <a:t>pendidikan</a:t>
            </a:r>
            <a:r>
              <a:rPr lang="id-ID" sz="1800" dirty="0" smtClean="0"/>
              <a:t> yang lama dalam jenjang </a:t>
            </a:r>
            <a:r>
              <a:rPr lang="id-ID" sz="1800" dirty="0" smtClean="0">
                <a:hlinkClick r:id="rId4" tooltip="Pendidikan tinggi"/>
              </a:rPr>
              <a:t>pendidikan tinggi</a:t>
            </a:r>
            <a:r>
              <a:rPr lang="id-ID" sz="1800" dirty="0" smtClean="0"/>
              <a:t>.</a:t>
            </a:r>
          </a:p>
          <a:p>
            <a:r>
              <a:rPr lang="id-ID" sz="1800" b="1" dirty="0" smtClean="0"/>
              <a:t>Ujian kompetensi</a:t>
            </a:r>
            <a:r>
              <a:rPr lang="id-ID" sz="1800" dirty="0" smtClean="0"/>
              <a:t>: Sebelum memasuki organisasi profesional, biasanya ada persyaratan untuk lulus dari suatu tes yang menguji terutama pengetahuan teoretis.</a:t>
            </a:r>
          </a:p>
          <a:p>
            <a:r>
              <a:rPr lang="id-ID" sz="1800" b="1" dirty="0" smtClean="0"/>
              <a:t>Pelatihan institutional</a:t>
            </a:r>
            <a:r>
              <a:rPr lang="id-ID" sz="1800" dirty="0" smtClean="0"/>
              <a:t>: Selain ujian, juga biasanya dipersyaratkan untuk mengikuti pelatihan istitusional dimana calon profesional mendapatkan pengalaman praktis sebelum menjadi anggota penuh organisasi. </a:t>
            </a:r>
          </a:p>
          <a:p>
            <a:r>
              <a:rPr lang="id-ID" sz="1800" b="1" dirty="0" smtClean="0"/>
              <a:t>Lisensi</a:t>
            </a:r>
            <a:r>
              <a:rPr lang="id-ID" sz="1800" dirty="0" smtClean="0"/>
              <a:t>: Profesi menetapkan syarat pendaftaran dan proses sertifikasi sehingga hanya mereka yang memiliki lisensi bisa dianggap bisa dipercaya.</a:t>
            </a:r>
          </a:p>
          <a:p>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39486" y="228600"/>
            <a:ext cx="5026561" cy="990600"/>
          </a:xfrm>
        </p:spPr>
        <p:txBody>
          <a:bodyPr/>
          <a:lstStyle/>
          <a:p>
            <a:r>
              <a:rPr lang="id-ID" dirty="0" smtClean="0">
                <a:solidFill>
                  <a:schemeClr val="bg1"/>
                </a:solidFill>
              </a:rPr>
              <a:t>Ciri Profesi [2]</a:t>
            </a:r>
            <a:endParaRPr lang="en-US" dirty="0">
              <a:solidFill>
                <a:schemeClr val="bg1"/>
              </a:solidFill>
            </a:endParaRPr>
          </a:p>
        </p:txBody>
      </p:sp>
      <p:sp>
        <p:nvSpPr>
          <p:cNvPr id="5" name="Slide Number Placeholder 4"/>
          <p:cNvSpPr>
            <a:spLocks noGrp="1"/>
          </p:cNvSpPr>
          <p:nvPr>
            <p:ph type="sldNum" sz="quarter" idx="12"/>
          </p:nvPr>
        </p:nvSpPr>
        <p:spPr/>
        <p:txBody>
          <a:bodyPr>
            <a:normAutofit/>
          </a:bodyPr>
          <a:lstStyle/>
          <a:p>
            <a:fld id="{7F302563-E7AF-4054-B59A-0FF0C3D1AC5E}" type="slidenum">
              <a:rPr lang="id-ID" smtClean="0"/>
              <a:pPr/>
              <a:t>8</a:t>
            </a:fld>
            <a:endParaRPr lang="id-ID"/>
          </a:p>
        </p:txBody>
      </p:sp>
      <p:sp>
        <p:nvSpPr>
          <p:cNvPr id="9" name="Content Placeholder 8"/>
          <p:cNvSpPr>
            <a:spLocks noGrp="1"/>
          </p:cNvSpPr>
          <p:nvPr>
            <p:ph sz="quarter" idx="1"/>
          </p:nvPr>
        </p:nvSpPr>
        <p:spPr/>
        <p:txBody>
          <a:bodyPr>
            <a:normAutofit fontScale="85000" lnSpcReduction="10000"/>
          </a:bodyPr>
          <a:lstStyle/>
          <a:p>
            <a:r>
              <a:rPr lang="id-ID" sz="1800" b="1" dirty="0" smtClean="0"/>
              <a:t>Otonomi kerja</a:t>
            </a:r>
            <a:r>
              <a:rPr lang="id-ID" sz="1800" dirty="0" smtClean="0"/>
              <a:t>: Profesional cenderung mengendalikan kerja dan pengetahuan teoretis mereka agar terhindar adanya intervensi dari luar.</a:t>
            </a:r>
          </a:p>
          <a:p>
            <a:r>
              <a:rPr lang="id-ID" sz="1800" b="1" dirty="0" smtClean="0"/>
              <a:t>Kode etik</a:t>
            </a:r>
            <a:r>
              <a:rPr lang="id-ID" sz="1800" dirty="0" smtClean="0"/>
              <a:t>: Organisasi profesi biasanya memiliki kode etik bagi para anggotanya dan prosedur pendisiplinan bagi mereka yang melanggar aturan.</a:t>
            </a:r>
          </a:p>
          <a:p>
            <a:r>
              <a:rPr lang="id-ID" sz="1800" b="1" dirty="0" smtClean="0"/>
              <a:t>Mengatur diri</a:t>
            </a:r>
            <a:r>
              <a:rPr lang="id-ID" sz="1800" dirty="0" smtClean="0"/>
              <a:t>: Organisasi profesi harus bisa mengatur organisasinya sendiri tanpa campur tangan pemerintah. Profesional diatur oleh mereka yang lebih senior, praktisi yang dihormati, atau mereka yang berkualifikasi paling tinggi.</a:t>
            </a:r>
          </a:p>
          <a:p>
            <a:r>
              <a:rPr lang="id-ID" sz="1800" b="1" dirty="0" smtClean="0"/>
              <a:t>Layanan publik dan altruisme</a:t>
            </a:r>
            <a:r>
              <a:rPr lang="id-ID" sz="1800" dirty="0" smtClean="0"/>
              <a:t>: Diperolehnya penghasilan dari kerja profesinya dapat dipertahankan selama berkaitan dengan kebutuhan publik, seperti layanan dokter berkontribusi terhadap kesehatan masyarakat.</a:t>
            </a:r>
          </a:p>
          <a:p>
            <a:r>
              <a:rPr lang="id-ID" sz="1800" b="1" dirty="0" smtClean="0"/>
              <a:t>Status dan imbalan yang tinggi</a:t>
            </a:r>
            <a:r>
              <a:rPr lang="id-ID" sz="1800" dirty="0" smtClean="0"/>
              <a:t>: Profesi yang paling sukses akan meraih status yang tinggi, prestise, dan imbalan yang layak bagi para anggotanya. Hal tersebut bisa dianggap sebagai pengakuan terhadap layanan yang mereka berikan bagi </a:t>
            </a:r>
            <a:r>
              <a:rPr lang="id-ID" sz="1800" dirty="0" smtClean="0">
                <a:hlinkClick r:id="rId2" tooltip="Masyarakat"/>
              </a:rPr>
              <a:t>masyarakat</a:t>
            </a:r>
            <a:r>
              <a:rPr lang="id-ID" sz="1800" dirty="0" smtClean="0"/>
              <a:t>.</a:t>
            </a:r>
          </a:p>
          <a:p>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57600" y="228600"/>
            <a:ext cx="5108448" cy="990600"/>
          </a:xfrm>
        </p:spPr>
        <p:txBody>
          <a:bodyPr/>
          <a:lstStyle/>
          <a:p>
            <a:r>
              <a:rPr lang="id-ID" dirty="0" smtClean="0">
                <a:solidFill>
                  <a:schemeClr val="bg1"/>
                </a:solidFill>
              </a:rPr>
              <a:t>Definisi Profesional [1]</a:t>
            </a:r>
            <a:endParaRPr lang="en-US" dirty="0">
              <a:solidFill>
                <a:schemeClr val="bg1"/>
              </a:solidFill>
            </a:endParaRPr>
          </a:p>
        </p:txBody>
      </p:sp>
      <p:sp>
        <p:nvSpPr>
          <p:cNvPr id="5" name="Slide Number Placeholder 4"/>
          <p:cNvSpPr>
            <a:spLocks noGrp="1"/>
          </p:cNvSpPr>
          <p:nvPr>
            <p:ph type="sldNum" sz="quarter" idx="12"/>
          </p:nvPr>
        </p:nvSpPr>
        <p:spPr/>
        <p:txBody>
          <a:bodyPr>
            <a:normAutofit/>
          </a:bodyPr>
          <a:lstStyle/>
          <a:p>
            <a:fld id="{7F302563-E7AF-4054-B59A-0FF0C3D1AC5E}" type="slidenum">
              <a:rPr lang="id-ID" smtClean="0"/>
              <a:pPr/>
              <a:t>9</a:t>
            </a:fld>
            <a:endParaRPr lang="id-ID"/>
          </a:p>
        </p:txBody>
      </p:sp>
      <p:sp>
        <p:nvSpPr>
          <p:cNvPr id="9" name="Content Placeholder 8"/>
          <p:cNvSpPr>
            <a:spLocks noGrp="1"/>
          </p:cNvSpPr>
          <p:nvPr>
            <p:ph sz="quarter" idx="1"/>
          </p:nvPr>
        </p:nvSpPr>
        <p:spPr/>
        <p:txBody>
          <a:bodyPr>
            <a:normAutofit lnSpcReduction="10000"/>
          </a:bodyPr>
          <a:lstStyle/>
          <a:p>
            <a:r>
              <a:rPr lang="en-US" b="1" dirty="0" smtClean="0"/>
              <a:t>PROFESIONAL, </a:t>
            </a:r>
            <a:r>
              <a:rPr lang="en-US" b="1" dirty="0" err="1" smtClean="0"/>
              <a:t>adalah</a:t>
            </a:r>
            <a:r>
              <a:rPr lang="en-US" b="1" dirty="0" smtClean="0"/>
              <a:t> </a:t>
            </a:r>
            <a:r>
              <a:rPr lang="en-US" b="1" dirty="0" err="1" smtClean="0"/>
              <a:t>orang</a:t>
            </a:r>
            <a:r>
              <a:rPr lang="en-US" b="1" dirty="0" smtClean="0"/>
              <a:t> yang </a:t>
            </a:r>
            <a:r>
              <a:rPr lang="en-US" b="1" dirty="0" err="1" smtClean="0"/>
              <a:t>mempunyai</a:t>
            </a:r>
            <a:r>
              <a:rPr lang="en-US" b="1" dirty="0" smtClean="0"/>
              <a:t> </a:t>
            </a:r>
            <a:r>
              <a:rPr lang="en-US" b="1" dirty="0" err="1" smtClean="0"/>
              <a:t>profesi</a:t>
            </a:r>
            <a:r>
              <a:rPr lang="en-US" b="1" dirty="0" smtClean="0"/>
              <a:t> </a:t>
            </a:r>
            <a:r>
              <a:rPr lang="en-US" b="1" dirty="0" err="1" smtClean="0"/>
              <a:t>atau</a:t>
            </a:r>
            <a:r>
              <a:rPr lang="id-ID" b="1" dirty="0" smtClean="0"/>
              <a:t> </a:t>
            </a:r>
            <a:r>
              <a:rPr lang="en-US" dirty="0" err="1" smtClean="0"/>
              <a:t>pekerjaan</a:t>
            </a:r>
            <a:r>
              <a:rPr lang="en-US" dirty="0" smtClean="0"/>
              <a:t> </a:t>
            </a:r>
            <a:r>
              <a:rPr lang="en-US" dirty="0" err="1" smtClean="0"/>
              <a:t>purna</a:t>
            </a:r>
            <a:r>
              <a:rPr lang="en-US" dirty="0" smtClean="0"/>
              <a:t> </a:t>
            </a:r>
            <a:r>
              <a:rPr lang="en-US" dirty="0" err="1" smtClean="0"/>
              <a:t>waktu</a:t>
            </a:r>
            <a:r>
              <a:rPr lang="en-US" dirty="0" smtClean="0"/>
              <a:t> </a:t>
            </a:r>
            <a:r>
              <a:rPr lang="en-US" dirty="0" err="1" smtClean="0"/>
              <a:t>dan</a:t>
            </a:r>
            <a:r>
              <a:rPr lang="en-US" dirty="0" smtClean="0"/>
              <a:t> </a:t>
            </a:r>
            <a:r>
              <a:rPr lang="en-US" dirty="0" err="1" smtClean="0"/>
              <a:t>hidup</a:t>
            </a:r>
            <a:r>
              <a:rPr lang="en-US" dirty="0" smtClean="0"/>
              <a:t> </a:t>
            </a:r>
            <a:r>
              <a:rPr lang="en-US" dirty="0" err="1" smtClean="0"/>
              <a:t>dari</a:t>
            </a:r>
            <a:r>
              <a:rPr lang="en-US" dirty="0" smtClean="0"/>
              <a:t> </a:t>
            </a:r>
            <a:r>
              <a:rPr lang="en-US" dirty="0" err="1" smtClean="0"/>
              <a:t>pekerjaan</a:t>
            </a:r>
            <a:r>
              <a:rPr lang="en-US" dirty="0" smtClean="0"/>
              <a:t> </a:t>
            </a:r>
            <a:r>
              <a:rPr lang="en-US" dirty="0" err="1" smtClean="0"/>
              <a:t>itu</a:t>
            </a:r>
            <a:r>
              <a:rPr lang="en-US" dirty="0" smtClean="0"/>
              <a:t> </a:t>
            </a:r>
            <a:r>
              <a:rPr lang="en-US" dirty="0" err="1" smtClean="0"/>
              <a:t>dengan</a:t>
            </a:r>
            <a:r>
              <a:rPr lang="id-ID" dirty="0" smtClean="0"/>
              <a:t> </a:t>
            </a:r>
            <a:r>
              <a:rPr lang="en-US" dirty="0" err="1" smtClean="0"/>
              <a:t>mengandalkan</a:t>
            </a:r>
            <a:r>
              <a:rPr lang="en-US" dirty="0" smtClean="0"/>
              <a:t> </a:t>
            </a:r>
            <a:r>
              <a:rPr lang="en-US" dirty="0" err="1" smtClean="0"/>
              <a:t>suatu</a:t>
            </a:r>
            <a:r>
              <a:rPr lang="en-US" dirty="0" smtClean="0"/>
              <a:t> </a:t>
            </a:r>
            <a:r>
              <a:rPr lang="en-US" dirty="0" err="1" smtClean="0"/>
              <a:t>keahlian</a:t>
            </a:r>
            <a:r>
              <a:rPr lang="en-US" dirty="0" smtClean="0"/>
              <a:t> yang </a:t>
            </a:r>
            <a:r>
              <a:rPr lang="en-US" dirty="0" err="1" smtClean="0"/>
              <a:t>tinggi</a:t>
            </a:r>
            <a:r>
              <a:rPr lang="en-US" dirty="0" smtClean="0"/>
              <a:t>. </a:t>
            </a:r>
            <a:endParaRPr lang="id-ID" dirty="0" smtClean="0"/>
          </a:p>
          <a:p>
            <a:r>
              <a:rPr lang="id-ID" dirty="0" smtClean="0"/>
              <a:t>S</a:t>
            </a:r>
            <a:r>
              <a:rPr lang="en-US" dirty="0" err="1" smtClean="0"/>
              <a:t>eorang</a:t>
            </a:r>
            <a:r>
              <a:rPr lang="id-ID" dirty="0" smtClean="0"/>
              <a:t> </a:t>
            </a:r>
            <a:r>
              <a:rPr lang="en-US" dirty="0" err="1" smtClean="0"/>
              <a:t>profesional</a:t>
            </a:r>
            <a:r>
              <a:rPr lang="en-US" dirty="0" smtClean="0"/>
              <a:t> </a:t>
            </a:r>
            <a:r>
              <a:rPr lang="en-US" dirty="0" err="1" smtClean="0"/>
              <a:t>adalah</a:t>
            </a:r>
            <a:r>
              <a:rPr lang="en-US" dirty="0" smtClean="0"/>
              <a:t> </a:t>
            </a:r>
            <a:r>
              <a:rPr lang="en-US" dirty="0" err="1" smtClean="0"/>
              <a:t>seseorang</a:t>
            </a:r>
            <a:r>
              <a:rPr lang="en-US" dirty="0" smtClean="0"/>
              <a:t> yang </a:t>
            </a:r>
            <a:r>
              <a:rPr lang="en-US" dirty="0" err="1" smtClean="0"/>
              <a:t>hidup</a:t>
            </a:r>
            <a:r>
              <a:rPr lang="en-US" dirty="0" smtClean="0"/>
              <a:t> </a:t>
            </a:r>
            <a:r>
              <a:rPr lang="en-US" dirty="0" err="1" smtClean="0"/>
              <a:t>dengan</a:t>
            </a:r>
            <a:r>
              <a:rPr lang="id-ID" dirty="0" smtClean="0"/>
              <a:t> </a:t>
            </a:r>
            <a:r>
              <a:rPr lang="sv-SE" dirty="0" smtClean="0"/>
              <a:t>mempraktekkan suatu keahlian tertentu atau dengan terlibat</a:t>
            </a:r>
            <a:r>
              <a:rPr lang="id-ID" dirty="0" smtClean="0"/>
              <a:t> </a:t>
            </a:r>
            <a:r>
              <a:rPr lang="en-US" dirty="0" err="1" smtClean="0"/>
              <a:t>dalam</a:t>
            </a:r>
            <a:r>
              <a:rPr lang="en-US" dirty="0" smtClean="0"/>
              <a:t> </a:t>
            </a:r>
            <a:r>
              <a:rPr lang="en-US" dirty="0" err="1" smtClean="0"/>
              <a:t>suatu</a:t>
            </a:r>
            <a:r>
              <a:rPr lang="en-US" dirty="0" smtClean="0"/>
              <a:t> </a:t>
            </a:r>
            <a:r>
              <a:rPr lang="en-US" dirty="0" err="1" smtClean="0"/>
              <a:t>kegiatan</a:t>
            </a:r>
            <a:r>
              <a:rPr lang="en-US" dirty="0" smtClean="0"/>
              <a:t> </a:t>
            </a:r>
            <a:r>
              <a:rPr lang="en-US" dirty="0" err="1" smtClean="0"/>
              <a:t>tertentu</a:t>
            </a:r>
            <a:r>
              <a:rPr lang="en-US" dirty="0" smtClean="0"/>
              <a:t> yang </a:t>
            </a:r>
            <a:r>
              <a:rPr lang="en-US" dirty="0" err="1" smtClean="0"/>
              <a:t>menurut</a:t>
            </a:r>
            <a:r>
              <a:rPr lang="en-US" dirty="0" smtClean="0"/>
              <a:t> </a:t>
            </a:r>
            <a:r>
              <a:rPr lang="en-US" dirty="0" err="1" smtClean="0"/>
              <a:t>keahlian</a:t>
            </a:r>
            <a:endParaRPr lang="id-ID" dirty="0" smtClean="0"/>
          </a:p>
          <a:p>
            <a:r>
              <a:rPr lang="id-ID" dirty="0" smtClean="0"/>
              <a:t>S</a:t>
            </a:r>
            <a:r>
              <a:rPr lang="en-US" dirty="0" err="1" smtClean="0"/>
              <a:t>ementara</a:t>
            </a:r>
            <a:r>
              <a:rPr lang="id-ID" dirty="0" smtClean="0"/>
              <a:t> </a:t>
            </a:r>
            <a:r>
              <a:rPr lang="en-US" dirty="0" err="1" smtClean="0"/>
              <a:t>orang</a:t>
            </a:r>
            <a:r>
              <a:rPr lang="en-US" dirty="0" smtClean="0"/>
              <a:t> lain </a:t>
            </a:r>
            <a:r>
              <a:rPr lang="en-US" dirty="0" err="1" smtClean="0"/>
              <a:t>melakukan</a:t>
            </a:r>
            <a:r>
              <a:rPr lang="en-US" dirty="0" smtClean="0"/>
              <a:t> </a:t>
            </a:r>
            <a:r>
              <a:rPr lang="en-US" dirty="0" err="1" smtClean="0"/>
              <a:t>hal</a:t>
            </a:r>
            <a:r>
              <a:rPr lang="en-US" dirty="0" smtClean="0"/>
              <a:t> yang </a:t>
            </a:r>
            <a:r>
              <a:rPr lang="en-US" dirty="0" err="1" smtClean="0"/>
              <a:t>sama</a:t>
            </a:r>
            <a:r>
              <a:rPr lang="en-US" dirty="0" smtClean="0"/>
              <a:t> </a:t>
            </a:r>
            <a:r>
              <a:rPr lang="en-US" dirty="0" err="1" smtClean="0"/>
              <a:t>sebagai</a:t>
            </a:r>
            <a:r>
              <a:rPr lang="en-US" dirty="0" smtClean="0"/>
              <a:t> </a:t>
            </a:r>
            <a:r>
              <a:rPr lang="en-US" dirty="0" err="1" smtClean="0"/>
              <a:t>sekedar</a:t>
            </a:r>
            <a:r>
              <a:rPr lang="en-US" dirty="0" smtClean="0"/>
              <a:t> </a:t>
            </a:r>
            <a:r>
              <a:rPr lang="en-US" b="1" dirty="0" err="1" smtClean="0"/>
              <a:t>hobi</a:t>
            </a:r>
            <a:r>
              <a:rPr lang="en-US" b="1" dirty="0" smtClean="0"/>
              <a:t>,</a:t>
            </a:r>
            <a:r>
              <a:rPr lang="id-ID" b="1" dirty="0" smtClean="0"/>
              <a:t> </a:t>
            </a:r>
            <a:r>
              <a:rPr lang="en-US" b="1" dirty="0" err="1" smtClean="0"/>
              <a:t>untuk</a:t>
            </a:r>
            <a:r>
              <a:rPr lang="en-US" b="1" dirty="0" smtClean="0"/>
              <a:t> </a:t>
            </a:r>
            <a:r>
              <a:rPr lang="en-US" b="1" dirty="0" err="1" smtClean="0"/>
              <a:t>senang-senang</a:t>
            </a:r>
            <a:r>
              <a:rPr lang="en-US" b="1" dirty="0" smtClean="0"/>
              <a:t>, </a:t>
            </a:r>
            <a:r>
              <a:rPr lang="en-US" b="1" dirty="0" err="1" smtClean="0"/>
              <a:t>atau</a:t>
            </a:r>
            <a:r>
              <a:rPr lang="en-US" b="1" dirty="0" smtClean="0"/>
              <a:t> </a:t>
            </a:r>
            <a:r>
              <a:rPr lang="en-US" b="1" dirty="0" err="1" smtClean="0"/>
              <a:t>untuk</a:t>
            </a:r>
            <a:r>
              <a:rPr lang="en-US" b="1" dirty="0" smtClean="0"/>
              <a:t> </a:t>
            </a:r>
            <a:r>
              <a:rPr lang="en-US" b="1" dirty="0" err="1" smtClean="0"/>
              <a:t>mengisi</a:t>
            </a:r>
            <a:r>
              <a:rPr lang="en-US" b="1" dirty="0" smtClean="0"/>
              <a:t> </a:t>
            </a:r>
            <a:r>
              <a:rPr lang="en-US" b="1" dirty="0" err="1" smtClean="0"/>
              <a:t>waktu</a:t>
            </a:r>
            <a:r>
              <a:rPr lang="en-US" b="1" dirty="0" smtClean="0"/>
              <a:t> </a:t>
            </a:r>
            <a:r>
              <a:rPr lang="en-US" b="1" dirty="0" err="1" smtClean="0"/>
              <a:t>luang</a:t>
            </a:r>
            <a:r>
              <a:rPr lang="en-US" b="1" dirty="0" smtClean="0"/>
              <a:t>.</a:t>
            </a:r>
            <a:endParaRPr lang="id-ID" b="1"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TotalTime>
  <Words>2507</Words>
  <Application>Microsoft Office PowerPoint</Application>
  <PresentationFormat>On-screen Show (4:3)</PresentationFormat>
  <Paragraphs>619</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template_informatika_slide</vt:lpstr>
      <vt:lpstr>IFG3A3 KEPROFESIAN BIDANG INFORMATIKA Pertemuan 2:  Profesi dan Profesionalisme</vt:lpstr>
      <vt:lpstr>Review Pertemuan</vt:lpstr>
      <vt:lpstr>Review Pertemuan</vt:lpstr>
      <vt:lpstr>Penekanan Kompetensi:</vt:lpstr>
      <vt:lpstr>Profesi dan Profesional</vt:lpstr>
      <vt:lpstr>Definisi Profesi</vt:lpstr>
      <vt:lpstr>Ciri Profesi [1]</vt:lpstr>
      <vt:lpstr>Ciri Profesi [2]</vt:lpstr>
      <vt:lpstr>Definisi Profesional [1]</vt:lpstr>
      <vt:lpstr>Definisi Profesional [2]</vt:lpstr>
      <vt:lpstr>Definisi Profesional [3]</vt:lpstr>
      <vt:lpstr>Karakter Profesional [1]</vt:lpstr>
      <vt:lpstr>Karakter Profesional [2]</vt:lpstr>
      <vt:lpstr>Karakter Profesional [3]</vt:lpstr>
      <vt:lpstr>Komponen Pendukung</vt:lpstr>
      <vt:lpstr>Etika Profesi</vt:lpstr>
      <vt:lpstr>Organisasi Profesi</vt:lpstr>
      <vt:lpstr>Kode Etik Profesi</vt:lpstr>
      <vt:lpstr>Pembentukan Karakter Profesional</vt:lpstr>
      <vt:lpstr>Tata Nilai Etika [1]</vt:lpstr>
      <vt:lpstr>Tata Nilai Etika [2]</vt:lpstr>
      <vt:lpstr>Profesi dalam Bidang Informatika (ICT)</vt:lpstr>
      <vt:lpstr>Contoh: Profesional</vt:lpstr>
      <vt:lpstr>Tingkat Eksekutif</vt:lpstr>
      <vt:lpstr>Tingkat Manajer</vt:lpstr>
      <vt:lpstr>Tingkat Penyelia</vt:lpstr>
      <vt:lpstr>Tingkat Staf</vt:lpstr>
      <vt:lpstr>Tingkat Staf (continue)</vt:lpstr>
      <vt:lpstr>Ikatan Profesi Komputer dan Informatika Indonesia (IPKIN)</vt:lpstr>
      <vt:lpstr>Perusahaan IT</vt:lpstr>
      <vt:lpstr>Aspiluki (Asosiasi Piranti Lunak Telematika Indonesia)</vt:lpstr>
      <vt:lpstr>Aspiluki (Asosiasi Piranti Lunak Telematika Indonesia)</vt:lpstr>
      <vt:lpstr>International (go-Public) - sample</vt:lpstr>
      <vt:lpstr>Diskusi Singkat</vt:lpstr>
      <vt:lpstr>Pustaka</vt:lpstr>
      <vt:lpstr>Slide 36</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126</cp:revision>
  <dcterms:created xsi:type="dcterms:W3CDTF">2012-11-14T18:53:32Z</dcterms:created>
  <dcterms:modified xsi:type="dcterms:W3CDTF">2014-09-01T00:04:17Z</dcterms:modified>
</cp:coreProperties>
</file>