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65" r:id="rId3"/>
    <p:sldId id="349" r:id="rId4"/>
    <p:sldId id="366" r:id="rId5"/>
    <p:sldId id="367" r:id="rId6"/>
    <p:sldId id="370" r:id="rId7"/>
    <p:sldId id="368" r:id="rId8"/>
    <p:sldId id="372" r:id="rId9"/>
    <p:sldId id="371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38095-E6F0-41A1-B9CC-A842DA5B7886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</dgm:pt>
    <dgm:pt modelId="{20AE7E1F-0CE8-4143-9327-B3C4859E3E2A}">
      <dgm:prSet phldrT="[Text]"/>
      <dgm:spPr/>
      <dgm:t>
        <a:bodyPr/>
        <a:lstStyle/>
        <a:p>
          <a:r>
            <a:rPr lang="id-ID" dirty="0" smtClean="0"/>
            <a:t>Akuisisi Data</a:t>
          </a:r>
          <a:endParaRPr lang="en-US" dirty="0"/>
        </a:p>
      </dgm:t>
    </dgm:pt>
    <dgm:pt modelId="{C547C38C-1F97-4CD7-AA64-F8EA4DB9C3FF}" type="parTrans" cxnId="{A1C3F9E9-E74B-4C05-9781-497B9A78F055}">
      <dgm:prSet/>
      <dgm:spPr/>
      <dgm:t>
        <a:bodyPr/>
        <a:lstStyle/>
        <a:p>
          <a:endParaRPr lang="en-US"/>
        </a:p>
      </dgm:t>
    </dgm:pt>
    <dgm:pt modelId="{D81C1965-16D9-4004-BD9A-8B13773A5B11}" type="sibTrans" cxnId="{A1C3F9E9-E74B-4C05-9781-497B9A78F055}">
      <dgm:prSet/>
      <dgm:spPr/>
      <dgm:t>
        <a:bodyPr/>
        <a:lstStyle/>
        <a:p>
          <a:endParaRPr lang="en-US"/>
        </a:p>
      </dgm:t>
    </dgm:pt>
    <dgm:pt modelId="{AB5630F8-A97B-41D7-B8E1-48B3DFF49D89}">
      <dgm:prSet phldrT="[Text]"/>
      <dgm:spPr>
        <a:ln>
          <a:noFill/>
        </a:ln>
      </dgm:spPr>
      <dgm:t>
        <a:bodyPr/>
        <a:lstStyle/>
        <a:p>
          <a:r>
            <a:rPr lang="id-ID" b="1" dirty="0" smtClean="0"/>
            <a:t>Representasi Data</a:t>
          </a:r>
          <a:endParaRPr lang="en-US" b="1" dirty="0"/>
        </a:p>
      </dgm:t>
    </dgm:pt>
    <dgm:pt modelId="{7CEC7132-8EF2-4C17-BBAC-D93805B87A64}" type="parTrans" cxnId="{01A3C64F-2F16-42F8-8614-B3F39D0ED0F9}">
      <dgm:prSet/>
      <dgm:spPr/>
      <dgm:t>
        <a:bodyPr/>
        <a:lstStyle/>
        <a:p>
          <a:endParaRPr lang="en-US"/>
        </a:p>
      </dgm:t>
    </dgm:pt>
    <dgm:pt modelId="{2A044C55-1E17-41B3-A0FF-790AD4456DED}" type="sibTrans" cxnId="{01A3C64F-2F16-42F8-8614-B3F39D0ED0F9}">
      <dgm:prSet/>
      <dgm:spPr/>
      <dgm:t>
        <a:bodyPr/>
        <a:lstStyle/>
        <a:p>
          <a:endParaRPr lang="en-US"/>
        </a:p>
      </dgm:t>
    </dgm:pt>
    <dgm:pt modelId="{02F191FF-1E25-45E4-9294-59A6E04B14FC}">
      <dgm:prSet phldrT="[Text]"/>
      <dgm:spPr/>
      <dgm:t>
        <a:bodyPr/>
        <a:lstStyle/>
        <a:p>
          <a:r>
            <a:rPr lang="id-ID" dirty="0" smtClean="0"/>
            <a:t>Result Analysis</a:t>
          </a:r>
          <a:endParaRPr lang="en-US" dirty="0"/>
        </a:p>
      </dgm:t>
    </dgm:pt>
    <dgm:pt modelId="{DF8A7061-9CF5-4DC0-ACB4-6BE0688E54D9}" type="parTrans" cxnId="{171F7321-CD8E-4154-9114-3C5952DBD0B2}">
      <dgm:prSet/>
      <dgm:spPr/>
      <dgm:t>
        <a:bodyPr/>
        <a:lstStyle/>
        <a:p>
          <a:endParaRPr lang="en-US"/>
        </a:p>
      </dgm:t>
    </dgm:pt>
    <dgm:pt modelId="{BA899818-B3CF-4951-9BDB-0DCB906EFFA9}" type="sibTrans" cxnId="{171F7321-CD8E-4154-9114-3C5952DBD0B2}">
      <dgm:prSet/>
      <dgm:spPr/>
      <dgm:t>
        <a:bodyPr/>
        <a:lstStyle/>
        <a:p>
          <a:endParaRPr lang="en-US"/>
        </a:p>
      </dgm:t>
    </dgm:pt>
    <dgm:pt modelId="{43567839-9A0E-490F-8910-45854D863166}">
      <dgm:prSet phldrT="[Text]"/>
      <dgm:spPr/>
      <dgm:t>
        <a:bodyPr/>
        <a:lstStyle/>
        <a:p>
          <a:r>
            <a:rPr lang="id-ID" dirty="0" smtClean="0"/>
            <a:t>Recognition Process</a:t>
          </a:r>
          <a:endParaRPr lang="en-US" dirty="0"/>
        </a:p>
      </dgm:t>
    </dgm:pt>
    <dgm:pt modelId="{1E042A38-12CE-4C29-9679-0CF6A6B56959}" type="parTrans" cxnId="{9B374535-81DF-48BD-A247-D0F0EA7D0438}">
      <dgm:prSet/>
      <dgm:spPr/>
      <dgm:t>
        <a:bodyPr/>
        <a:lstStyle/>
        <a:p>
          <a:endParaRPr lang="en-US"/>
        </a:p>
      </dgm:t>
    </dgm:pt>
    <dgm:pt modelId="{6D414C37-C54A-4346-A1F7-437F45A3F99E}" type="sibTrans" cxnId="{9B374535-81DF-48BD-A247-D0F0EA7D0438}">
      <dgm:prSet/>
      <dgm:spPr/>
      <dgm:t>
        <a:bodyPr/>
        <a:lstStyle/>
        <a:p>
          <a:endParaRPr lang="en-US"/>
        </a:p>
      </dgm:t>
    </dgm:pt>
    <dgm:pt modelId="{4AC20ABC-EEA1-44AE-8FDE-B496B97CCA65}">
      <dgm:prSet phldrT="[Text]"/>
      <dgm:spPr>
        <a:ln>
          <a:noFill/>
        </a:ln>
      </dgm:spPr>
      <dgm:t>
        <a:bodyPr/>
        <a:lstStyle/>
        <a:p>
          <a:r>
            <a:rPr lang="id-ID" b="1" dirty="0" smtClean="0"/>
            <a:t>Transformasi</a:t>
          </a:r>
          <a:endParaRPr lang="en-US" b="1" dirty="0"/>
        </a:p>
      </dgm:t>
    </dgm:pt>
    <dgm:pt modelId="{D7B51E38-988A-49E1-A5A3-9E9E65CFF846}" type="parTrans" cxnId="{B8D32530-7889-4806-9D68-930ACDBED92D}">
      <dgm:prSet/>
      <dgm:spPr/>
      <dgm:t>
        <a:bodyPr/>
        <a:lstStyle/>
        <a:p>
          <a:endParaRPr lang="en-US"/>
        </a:p>
      </dgm:t>
    </dgm:pt>
    <dgm:pt modelId="{B5D4911A-1ECD-460E-9EE8-FB29E6E3276D}" type="sibTrans" cxnId="{B8D32530-7889-4806-9D68-930ACDBED92D}">
      <dgm:prSet/>
      <dgm:spPr/>
      <dgm:t>
        <a:bodyPr/>
        <a:lstStyle/>
        <a:p>
          <a:endParaRPr lang="en-US"/>
        </a:p>
      </dgm:t>
    </dgm:pt>
    <dgm:pt modelId="{9AD33069-1EB5-41E0-AC46-CAEDA47F8D6E}">
      <dgm:prSet phldrT="[Text]"/>
      <dgm:spPr>
        <a:ln>
          <a:noFill/>
        </a:ln>
      </dgm:spPr>
      <dgm:t>
        <a:bodyPr/>
        <a:lstStyle/>
        <a:p>
          <a:r>
            <a:rPr lang="id-ID" b="1" dirty="0" smtClean="0"/>
            <a:t>Pre-Processing</a:t>
          </a:r>
          <a:endParaRPr lang="en-US" b="1" dirty="0"/>
        </a:p>
      </dgm:t>
    </dgm:pt>
    <dgm:pt modelId="{400301E0-643F-4722-8B08-4BB5449C29C8}" type="parTrans" cxnId="{0C416954-0E6D-44F6-B5C5-6F5D5896B692}">
      <dgm:prSet/>
      <dgm:spPr/>
      <dgm:t>
        <a:bodyPr/>
        <a:lstStyle/>
        <a:p>
          <a:endParaRPr lang="en-US"/>
        </a:p>
      </dgm:t>
    </dgm:pt>
    <dgm:pt modelId="{22A73CCF-222C-45CB-8A66-CCF10F312D09}" type="sibTrans" cxnId="{0C416954-0E6D-44F6-B5C5-6F5D5896B692}">
      <dgm:prSet/>
      <dgm:spPr/>
      <dgm:t>
        <a:bodyPr/>
        <a:lstStyle/>
        <a:p>
          <a:endParaRPr lang="en-US"/>
        </a:p>
      </dgm:t>
    </dgm:pt>
    <dgm:pt modelId="{3C211F05-0FD8-4D74-BDC7-18F48F6D2D70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id-ID" b="1" dirty="0" smtClean="0"/>
            <a:t>Data Properti/Descriptor</a:t>
          </a:r>
          <a:endParaRPr lang="en-US" b="1" dirty="0"/>
        </a:p>
      </dgm:t>
    </dgm:pt>
    <dgm:pt modelId="{BAB775E4-9964-4990-88E2-32383DB85C38}" type="parTrans" cxnId="{6A549AD3-3F1C-4745-9644-8571C8B76050}">
      <dgm:prSet/>
      <dgm:spPr/>
      <dgm:t>
        <a:bodyPr/>
        <a:lstStyle/>
        <a:p>
          <a:endParaRPr lang="en-US"/>
        </a:p>
      </dgm:t>
    </dgm:pt>
    <dgm:pt modelId="{66CAFC22-B1CC-4859-BB60-F70219667C70}" type="sibTrans" cxnId="{6A549AD3-3F1C-4745-9644-8571C8B76050}">
      <dgm:prSet/>
      <dgm:spPr/>
      <dgm:t>
        <a:bodyPr/>
        <a:lstStyle/>
        <a:p>
          <a:endParaRPr lang="en-US"/>
        </a:p>
      </dgm:t>
    </dgm:pt>
    <dgm:pt modelId="{849DF771-AB40-4D52-9A53-4DC2A674C28C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id-ID" b="1" dirty="0" smtClean="0"/>
            <a:t>Ektraksi Ciri</a:t>
          </a:r>
          <a:endParaRPr lang="en-US" b="1" dirty="0"/>
        </a:p>
      </dgm:t>
    </dgm:pt>
    <dgm:pt modelId="{3796BE59-2C18-4037-9C72-54028C5423F8}" type="parTrans" cxnId="{A003A4AE-DB5C-4BDE-B0CF-7C2DB10E495D}">
      <dgm:prSet/>
      <dgm:spPr/>
      <dgm:t>
        <a:bodyPr/>
        <a:lstStyle/>
        <a:p>
          <a:endParaRPr lang="en-US"/>
        </a:p>
      </dgm:t>
    </dgm:pt>
    <dgm:pt modelId="{43FAD2E2-DE50-4745-B1F5-05271F5F19BF}" type="sibTrans" cxnId="{A003A4AE-DB5C-4BDE-B0CF-7C2DB10E495D}">
      <dgm:prSet/>
      <dgm:spPr/>
      <dgm:t>
        <a:bodyPr/>
        <a:lstStyle/>
        <a:p>
          <a:endParaRPr lang="en-US"/>
        </a:p>
      </dgm:t>
    </dgm:pt>
    <dgm:pt modelId="{8237E78B-EDB8-4C75-B056-E72F987C0F1B}">
      <dgm:prSet phldrT="[Text]"/>
      <dgm:spPr/>
      <dgm:t>
        <a:bodyPr/>
        <a:lstStyle/>
        <a:p>
          <a:r>
            <a:rPr lang="id-ID" dirty="0" smtClean="0"/>
            <a:t>Knowledge Based</a:t>
          </a:r>
          <a:endParaRPr lang="en-US" dirty="0"/>
        </a:p>
      </dgm:t>
    </dgm:pt>
    <dgm:pt modelId="{3DFBAF3C-BF46-4B19-80EC-A3755F56B749}" type="parTrans" cxnId="{F7D175D9-FD12-42D6-9113-2369F14CBC1E}">
      <dgm:prSet/>
      <dgm:spPr/>
      <dgm:t>
        <a:bodyPr/>
        <a:lstStyle/>
        <a:p>
          <a:endParaRPr lang="en-US"/>
        </a:p>
      </dgm:t>
    </dgm:pt>
    <dgm:pt modelId="{6F4E4A3F-CEF7-40B6-9C7E-D01A20733A58}" type="sibTrans" cxnId="{F7D175D9-FD12-42D6-9113-2369F14CBC1E}">
      <dgm:prSet/>
      <dgm:spPr/>
      <dgm:t>
        <a:bodyPr/>
        <a:lstStyle/>
        <a:p>
          <a:endParaRPr lang="en-US"/>
        </a:p>
      </dgm:t>
    </dgm:pt>
    <dgm:pt modelId="{D7E158A7-B090-4255-8EA8-E4F76C25A7C7}">
      <dgm:prSet phldrT="[Text]"/>
      <dgm:spPr/>
      <dgm:t>
        <a:bodyPr/>
        <a:lstStyle/>
        <a:p>
          <a:r>
            <a:rPr lang="id-ID" dirty="0" smtClean="0"/>
            <a:t>Model</a:t>
          </a:r>
          <a:endParaRPr lang="en-US" dirty="0"/>
        </a:p>
      </dgm:t>
    </dgm:pt>
    <dgm:pt modelId="{AB61B085-FFCC-4688-B2DB-00514846AD11}" type="parTrans" cxnId="{3F2DD5A4-5449-4C2C-808E-691E064DCBBD}">
      <dgm:prSet/>
      <dgm:spPr/>
      <dgm:t>
        <a:bodyPr/>
        <a:lstStyle/>
        <a:p>
          <a:endParaRPr lang="en-US"/>
        </a:p>
      </dgm:t>
    </dgm:pt>
    <dgm:pt modelId="{1CF485FC-29FF-4FB1-8780-444F7BF22414}" type="sibTrans" cxnId="{3F2DD5A4-5449-4C2C-808E-691E064DCBBD}">
      <dgm:prSet/>
      <dgm:spPr/>
      <dgm:t>
        <a:bodyPr/>
        <a:lstStyle/>
        <a:p>
          <a:endParaRPr lang="en-US"/>
        </a:p>
      </dgm:t>
    </dgm:pt>
    <dgm:pt modelId="{F93EB7BF-CA65-4921-BAC3-AEF3D8445EDF}">
      <dgm:prSet phldrT="[Text]"/>
      <dgm:spPr/>
      <dgm:t>
        <a:bodyPr/>
        <a:lstStyle/>
        <a:p>
          <a:r>
            <a:rPr lang="id-ID" dirty="0" smtClean="0"/>
            <a:t>Clasifier</a:t>
          </a:r>
          <a:endParaRPr lang="en-US" dirty="0"/>
        </a:p>
      </dgm:t>
    </dgm:pt>
    <dgm:pt modelId="{1DFF7654-96A2-4EAD-8DE4-365421F8602E}" type="parTrans" cxnId="{88A60B62-3640-4D9F-A07F-91DE27C5CC51}">
      <dgm:prSet/>
      <dgm:spPr/>
      <dgm:t>
        <a:bodyPr/>
        <a:lstStyle/>
        <a:p>
          <a:endParaRPr lang="en-US"/>
        </a:p>
      </dgm:t>
    </dgm:pt>
    <dgm:pt modelId="{1C52544E-0982-4625-A326-8F32F16C8D50}" type="sibTrans" cxnId="{88A60B62-3640-4D9F-A07F-91DE27C5CC51}">
      <dgm:prSet/>
      <dgm:spPr/>
      <dgm:t>
        <a:bodyPr/>
        <a:lstStyle/>
        <a:p>
          <a:endParaRPr lang="en-US"/>
        </a:p>
      </dgm:t>
    </dgm:pt>
    <dgm:pt modelId="{60FBED60-2A8B-46B1-B1E5-5C26434C53E9}">
      <dgm:prSet phldrT="[Text]"/>
      <dgm:spPr/>
      <dgm:t>
        <a:bodyPr/>
        <a:lstStyle/>
        <a:p>
          <a:r>
            <a:rPr lang="id-ID" dirty="0" smtClean="0"/>
            <a:t>Matching/Similarity</a:t>
          </a:r>
          <a:endParaRPr lang="en-US" dirty="0"/>
        </a:p>
      </dgm:t>
    </dgm:pt>
    <dgm:pt modelId="{894B08B6-4194-465F-9304-C4F13749094C}" type="parTrans" cxnId="{AA4F505E-43B8-426C-A743-DC190156FC58}">
      <dgm:prSet/>
      <dgm:spPr/>
      <dgm:t>
        <a:bodyPr/>
        <a:lstStyle/>
        <a:p>
          <a:endParaRPr lang="en-US"/>
        </a:p>
      </dgm:t>
    </dgm:pt>
    <dgm:pt modelId="{7F17ACE6-80E0-4D6A-B49F-DD742F089005}" type="sibTrans" cxnId="{AA4F505E-43B8-426C-A743-DC190156FC58}">
      <dgm:prSet/>
      <dgm:spPr/>
      <dgm:t>
        <a:bodyPr/>
        <a:lstStyle/>
        <a:p>
          <a:endParaRPr lang="en-US"/>
        </a:p>
      </dgm:t>
    </dgm:pt>
    <dgm:pt modelId="{ACCF0FA1-F1B5-4FC2-A236-B841E69CBAD8}">
      <dgm:prSet phldrT="[Text]"/>
      <dgm:spPr/>
      <dgm:t>
        <a:bodyPr/>
        <a:lstStyle/>
        <a:p>
          <a:r>
            <a:rPr lang="id-ID" dirty="0" smtClean="0"/>
            <a:t>Used training Result</a:t>
          </a:r>
          <a:endParaRPr lang="en-US" dirty="0"/>
        </a:p>
      </dgm:t>
    </dgm:pt>
    <dgm:pt modelId="{9CC67AE0-ABAE-4AD4-8FCC-1CEEEF905A9C}" type="parTrans" cxnId="{A1244E8B-1EF1-4C9B-8256-DDC2E30B11E0}">
      <dgm:prSet/>
      <dgm:spPr/>
      <dgm:t>
        <a:bodyPr/>
        <a:lstStyle/>
        <a:p>
          <a:endParaRPr lang="en-US"/>
        </a:p>
      </dgm:t>
    </dgm:pt>
    <dgm:pt modelId="{642B7791-FBD5-4147-A405-0A813343DCF6}" type="sibTrans" cxnId="{A1244E8B-1EF1-4C9B-8256-DDC2E30B11E0}">
      <dgm:prSet/>
      <dgm:spPr/>
      <dgm:t>
        <a:bodyPr/>
        <a:lstStyle/>
        <a:p>
          <a:endParaRPr lang="en-US"/>
        </a:p>
      </dgm:t>
    </dgm:pt>
    <dgm:pt modelId="{4774A170-BC83-4D4D-9159-58BF4F6EC018}">
      <dgm:prSet/>
      <dgm:spPr/>
      <dgm:t>
        <a:bodyPr/>
        <a:lstStyle/>
        <a:p>
          <a:r>
            <a:rPr lang="id-ID" dirty="0" smtClean="0"/>
            <a:t>Performance : accuration, precission, recall</a:t>
          </a:r>
          <a:endParaRPr lang="en-US" dirty="0"/>
        </a:p>
      </dgm:t>
    </dgm:pt>
    <dgm:pt modelId="{79B1AB34-C402-4BBB-BCC2-CEED4FFAB016}" type="parTrans" cxnId="{35777EF3-B084-4D0B-BC1C-6A40871CD294}">
      <dgm:prSet/>
      <dgm:spPr/>
      <dgm:t>
        <a:bodyPr/>
        <a:lstStyle/>
        <a:p>
          <a:endParaRPr lang="en-US"/>
        </a:p>
      </dgm:t>
    </dgm:pt>
    <dgm:pt modelId="{CE80617B-9026-4F7C-A969-8DF6C7309A4F}" type="sibTrans" cxnId="{35777EF3-B084-4D0B-BC1C-6A40871CD294}">
      <dgm:prSet/>
      <dgm:spPr/>
      <dgm:t>
        <a:bodyPr/>
        <a:lstStyle/>
        <a:p>
          <a:endParaRPr lang="en-US"/>
        </a:p>
      </dgm:t>
    </dgm:pt>
    <dgm:pt modelId="{1BE72C35-5FB2-4C42-99CA-D12EA205B916}">
      <dgm:prSet/>
      <dgm:spPr/>
      <dgm:t>
        <a:bodyPr/>
        <a:lstStyle/>
        <a:p>
          <a:r>
            <a:rPr lang="id-ID" dirty="0" smtClean="0"/>
            <a:t>etc</a:t>
          </a:r>
          <a:endParaRPr lang="en-US" dirty="0"/>
        </a:p>
      </dgm:t>
    </dgm:pt>
    <dgm:pt modelId="{636DBD2F-76EB-47B1-876E-E0749DE690AB}" type="parTrans" cxnId="{C0FB8D3B-1FD5-4AF6-BD2A-505137765F8F}">
      <dgm:prSet/>
      <dgm:spPr/>
      <dgm:t>
        <a:bodyPr/>
        <a:lstStyle/>
        <a:p>
          <a:endParaRPr lang="en-US"/>
        </a:p>
      </dgm:t>
    </dgm:pt>
    <dgm:pt modelId="{210A5106-0889-4583-B0A1-0A37C8C3229C}" type="sibTrans" cxnId="{C0FB8D3B-1FD5-4AF6-BD2A-505137765F8F}">
      <dgm:prSet/>
      <dgm:spPr/>
      <dgm:t>
        <a:bodyPr/>
        <a:lstStyle/>
        <a:p>
          <a:endParaRPr lang="en-US"/>
        </a:p>
      </dgm:t>
    </dgm:pt>
    <dgm:pt modelId="{255308ED-52CF-47D2-967C-91F9646CF87B}">
      <dgm:prSet phldrT="[Text]"/>
      <dgm:spPr/>
      <dgm:t>
        <a:bodyPr/>
        <a:lstStyle/>
        <a:p>
          <a:r>
            <a:rPr lang="id-ID" dirty="0" smtClean="0"/>
            <a:t>Primary</a:t>
          </a:r>
          <a:endParaRPr lang="en-US" dirty="0"/>
        </a:p>
      </dgm:t>
    </dgm:pt>
    <dgm:pt modelId="{82090F68-3AAF-432A-A326-2D3F2374D715}" type="parTrans" cxnId="{D4853FCB-0878-4146-95BD-897CB01A85F9}">
      <dgm:prSet/>
      <dgm:spPr/>
      <dgm:t>
        <a:bodyPr/>
        <a:lstStyle/>
        <a:p>
          <a:endParaRPr lang="en-US"/>
        </a:p>
      </dgm:t>
    </dgm:pt>
    <dgm:pt modelId="{850DEB23-6461-41D0-A9F6-D139DA3CCC35}" type="sibTrans" cxnId="{D4853FCB-0878-4146-95BD-897CB01A85F9}">
      <dgm:prSet/>
      <dgm:spPr/>
      <dgm:t>
        <a:bodyPr/>
        <a:lstStyle/>
        <a:p>
          <a:endParaRPr lang="en-US"/>
        </a:p>
      </dgm:t>
    </dgm:pt>
    <dgm:pt modelId="{2A02D7A8-E7D9-406F-897C-98B7280595CF}">
      <dgm:prSet phldrT="[Text]"/>
      <dgm:spPr/>
      <dgm:t>
        <a:bodyPr/>
        <a:lstStyle/>
        <a:p>
          <a:r>
            <a:rPr lang="id-ID" dirty="0" smtClean="0"/>
            <a:t>Secondary</a:t>
          </a:r>
          <a:endParaRPr lang="en-US" dirty="0"/>
        </a:p>
      </dgm:t>
    </dgm:pt>
    <dgm:pt modelId="{0E594C0C-8EA5-465D-97CC-D1A297C9F139}" type="parTrans" cxnId="{E46722B9-00E5-40D8-BCC7-A998F948F0E2}">
      <dgm:prSet/>
      <dgm:spPr/>
      <dgm:t>
        <a:bodyPr/>
        <a:lstStyle/>
        <a:p>
          <a:endParaRPr lang="en-US"/>
        </a:p>
      </dgm:t>
    </dgm:pt>
    <dgm:pt modelId="{28CC1A39-953F-4B74-9071-5AF2867D13E5}" type="sibTrans" cxnId="{E46722B9-00E5-40D8-BCC7-A998F948F0E2}">
      <dgm:prSet/>
      <dgm:spPr/>
      <dgm:t>
        <a:bodyPr/>
        <a:lstStyle/>
        <a:p>
          <a:endParaRPr lang="en-US"/>
        </a:p>
      </dgm:t>
    </dgm:pt>
    <dgm:pt modelId="{2C5480F5-F6FE-4DBC-ADBD-DF0930B7CC3C}" type="pres">
      <dgm:prSet presAssocID="{CF138095-E6F0-41A1-B9CC-A842DA5B7886}" presName="Name0" presStyleCnt="0">
        <dgm:presLayoutVars>
          <dgm:dir/>
          <dgm:resizeHandles val="exact"/>
        </dgm:presLayoutVars>
      </dgm:prSet>
      <dgm:spPr/>
    </dgm:pt>
    <dgm:pt modelId="{0D069879-9731-44A6-91F7-AA88F19D1529}" type="pres">
      <dgm:prSet presAssocID="{20AE7E1F-0CE8-4143-9327-B3C4859E3E2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71FB8-10F7-4A64-AA4B-9C71191F5BEE}" type="pres">
      <dgm:prSet presAssocID="{D81C1965-16D9-4004-BD9A-8B13773A5B11}" presName="sibTrans" presStyleLbl="sibTrans1D1" presStyleIdx="0" presStyleCnt="5"/>
      <dgm:spPr/>
      <dgm:t>
        <a:bodyPr/>
        <a:lstStyle/>
        <a:p>
          <a:endParaRPr lang="en-US"/>
        </a:p>
      </dgm:t>
    </dgm:pt>
    <dgm:pt modelId="{03DB92FD-971A-4447-9565-D83770DC1DA9}" type="pres">
      <dgm:prSet presAssocID="{D81C1965-16D9-4004-BD9A-8B13773A5B11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1F17E287-AB36-4E6C-9CEB-91D7AA56B468}" type="pres">
      <dgm:prSet presAssocID="{AB5630F8-A97B-41D7-B8E1-48B3DFF49D8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03A0-AEBB-44FC-9665-09BACE2B7C53}" type="pres">
      <dgm:prSet presAssocID="{2A044C55-1E17-41B3-A0FF-790AD4456DED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16B558F-878F-47C1-9903-E6638DA3516C}" type="pres">
      <dgm:prSet presAssocID="{2A044C55-1E17-41B3-A0FF-790AD4456DED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28A76BA2-CE39-40F1-A4C5-81D51AF7378C}" type="pres">
      <dgm:prSet presAssocID="{3C211F05-0FD8-4D74-BDC7-18F48F6D2D7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8AE22-6BE0-4D34-810C-1AAE81270BCF}" type="pres">
      <dgm:prSet presAssocID="{66CAFC22-B1CC-4859-BB60-F70219667C70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8DF74E8-841C-4875-8698-8F7B3DA38942}" type="pres">
      <dgm:prSet presAssocID="{66CAFC22-B1CC-4859-BB60-F70219667C70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C159907B-B5BD-4977-B43B-37C45CAE5B50}" type="pres">
      <dgm:prSet presAssocID="{8237E78B-EDB8-4C75-B056-E72F987C0F1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550FC-7E11-4D99-848E-296B7D56A28A}" type="pres">
      <dgm:prSet presAssocID="{6F4E4A3F-CEF7-40B6-9C7E-D01A20733A58}" presName="sibTrans" presStyleLbl="sibTrans1D1" presStyleIdx="3" presStyleCnt="5"/>
      <dgm:spPr/>
      <dgm:t>
        <a:bodyPr/>
        <a:lstStyle/>
        <a:p>
          <a:endParaRPr lang="en-US"/>
        </a:p>
      </dgm:t>
    </dgm:pt>
    <dgm:pt modelId="{7EFEF708-8F0C-43CB-B147-38317F2D0D91}" type="pres">
      <dgm:prSet presAssocID="{6F4E4A3F-CEF7-40B6-9C7E-D01A20733A58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D5076CD2-A739-4F40-B53A-A0B74283E97A}" type="pres">
      <dgm:prSet presAssocID="{43567839-9A0E-490F-8910-45854D86316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CEEB9-458C-4951-A43C-9C6433ECEEED}" type="pres">
      <dgm:prSet presAssocID="{6D414C37-C54A-4346-A1F7-437F45A3F99E}" presName="sibTrans" presStyleLbl="sibTrans1D1" presStyleIdx="4" presStyleCnt="5"/>
      <dgm:spPr/>
      <dgm:t>
        <a:bodyPr/>
        <a:lstStyle/>
        <a:p>
          <a:endParaRPr lang="en-US"/>
        </a:p>
      </dgm:t>
    </dgm:pt>
    <dgm:pt modelId="{6139EE24-1A30-4E91-BF05-FEB226E4ABF0}" type="pres">
      <dgm:prSet presAssocID="{6D414C37-C54A-4346-A1F7-437F45A3F99E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FA23A5D7-057B-42F8-9ADA-A583B329089E}" type="pres">
      <dgm:prSet presAssocID="{02F191FF-1E25-45E4-9294-59A6E04B14F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F8EC6C-D172-457F-A8EB-86FA5475263A}" type="presOf" srcId="{F93EB7BF-CA65-4921-BAC3-AEF3D8445EDF}" destId="{C159907B-B5BD-4977-B43B-37C45CAE5B50}" srcOrd="0" destOrd="2" presId="urn:microsoft.com/office/officeart/2005/8/layout/bProcess3"/>
    <dgm:cxn modelId="{B8D32530-7889-4806-9D68-930ACDBED92D}" srcId="{AB5630F8-A97B-41D7-B8E1-48B3DFF49D89}" destId="{4AC20ABC-EEA1-44AE-8FDE-B496B97CCA65}" srcOrd="1" destOrd="0" parTransId="{D7B51E38-988A-49E1-A5A3-9E9E65CFF846}" sibTransId="{B5D4911A-1ECD-460E-9EE8-FB29E6E3276D}"/>
    <dgm:cxn modelId="{35777EF3-B084-4D0B-BC1C-6A40871CD294}" srcId="{02F191FF-1E25-45E4-9294-59A6E04B14FC}" destId="{4774A170-BC83-4D4D-9159-58BF4F6EC018}" srcOrd="0" destOrd="0" parTransId="{79B1AB34-C402-4BBB-BCC2-CEED4FFAB016}" sibTransId="{CE80617B-9026-4F7C-A969-8DF6C7309A4F}"/>
    <dgm:cxn modelId="{751355EE-7BE3-4E95-B798-3F136D2C9344}" type="presOf" srcId="{9AD33069-1EB5-41E0-AC46-CAEDA47F8D6E}" destId="{1F17E287-AB36-4E6C-9CEB-91D7AA56B468}" srcOrd="0" destOrd="1" presId="urn:microsoft.com/office/officeart/2005/8/layout/bProcess3"/>
    <dgm:cxn modelId="{E1B47C48-7151-444B-A0B4-AAA0BDA01257}" type="presOf" srcId="{2A044C55-1E17-41B3-A0FF-790AD4456DED}" destId="{916B558F-878F-47C1-9903-E6638DA3516C}" srcOrd="1" destOrd="0" presId="urn:microsoft.com/office/officeart/2005/8/layout/bProcess3"/>
    <dgm:cxn modelId="{04BBBE1E-5282-4FB8-9F47-13263FB9C012}" type="presOf" srcId="{2A02D7A8-E7D9-406F-897C-98B7280595CF}" destId="{0D069879-9731-44A6-91F7-AA88F19D1529}" srcOrd="0" destOrd="2" presId="urn:microsoft.com/office/officeart/2005/8/layout/bProcess3"/>
    <dgm:cxn modelId="{45FE097B-F1ED-4F5F-B5C5-534D5DB3B80A}" type="presOf" srcId="{6D414C37-C54A-4346-A1F7-437F45A3F99E}" destId="{6139EE24-1A30-4E91-BF05-FEB226E4ABF0}" srcOrd="1" destOrd="0" presId="urn:microsoft.com/office/officeart/2005/8/layout/bProcess3"/>
    <dgm:cxn modelId="{9B374535-81DF-48BD-A247-D0F0EA7D0438}" srcId="{CF138095-E6F0-41A1-B9CC-A842DA5B7886}" destId="{43567839-9A0E-490F-8910-45854D863166}" srcOrd="4" destOrd="0" parTransId="{1E042A38-12CE-4C29-9679-0CF6A6B56959}" sibTransId="{6D414C37-C54A-4346-A1F7-437F45A3F99E}"/>
    <dgm:cxn modelId="{01A3C64F-2F16-42F8-8614-B3F39D0ED0F9}" srcId="{CF138095-E6F0-41A1-B9CC-A842DA5B7886}" destId="{AB5630F8-A97B-41D7-B8E1-48B3DFF49D89}" srcOrd="1" destOrd="0" parTransId="{7CEC7132-8EF2-4C17-BBAC-D93805B87A64}" sibTransId="{2A044C55-1E17-41B3-A0FF-790AD4456DED}"/>
    <dgm:cxn modelId="{AA4F505E-43B8-426C-A743-DC190156FC58}" srcId="{43567839-9A0E-490F-8910-45854D863166}" destId="{60FBED60-2A8B-46B1-B1E5-5C26434C53E9}" srcOrd="0" destOrd="0" parTransId="{894B08B6-4194-465F-9304-C4F13749094C}" sibTransId="{7F17ACE6-80E0-4D6A-B49F-DD742F089005}"/>
    <dgm:cxn modelId="{6A549AD3-3F1C-4745-9644-8571C8B76050}" srcId="{CF138095-E6F0-41A1-B9CC-A842DA5B7886}" destId="{3C211F05-0FD8-4D74-BDC7-18F48F6D2D70}" srcOrd="2" destOrd="0" parTransId="{BAB775E4-9964-4990-88E2-32383DB85C38}" sibTransId="{66CAFC22-B1CC-4859-BB60-F70219667C70}"/>
    <dgm:cxn modelId="{A7D83B65-DAAD-4059-BDF7-24CFC1AB1E6E}" type="presOf" srcId="{3C211F05-0FD8-4D74-BDC7-18F48F6D2D70}" destId="{28A76BA2-CE39-40F1-A4C5-81D51AF7378C}" srcOrd="0" destOrd="0" presId="urn:microsoft.com/office/officeart/2005/8/layout/bProcess3"/>
    <dgm:cxn modelId="{899F907F-DDC8-4FDF-8E46-B3A7CD124280}" type="presOf" srcId="{6D414C37-C54A-4346-A1F7-437F45A3F99E}" destId="{585CEEB9-458C-4951-A43C-9C6433ECEEED}" srcOrd="0" destOrd="0" presId="urn:microsoft.com/office/officeart/2005/8/layout/bProcess3"/>
    <dgm:cxn modelId="{E46722B9-00E5-40D8-BCC7-A998F948F0E2}" srcId="{20AE7E1F-0CE8-4143-9327-B3C4859E3E2A}" destId="{2A02D7A8-E7D9-406F-897C-98B7280595CF}" srcOrd="1" destOrd="0" parTransId="{0E594C0C-8EA5-465D-97CC-D1A297C9F139}" sibTransId="{28CC1A39-953F-4B74-9071-5AF2867D13E5}"/>
    <dgm:cxn modelId="{D1CA1E99-9CBC-4690-BEB3-B9EB6D4A7521}" type="presOf" srcId="{D7E158A7-B090-4255-8EA8-E4F76C25A7C7}" destId="{C159907B-B5BD-4977-B43B-37C45CAE5B50}" srcOrd="0" destOrd="1" presId="urn:microsoft.com/office/officeart/2005/8/layout/bProcess3"/>
    <dgm:cxn modelId="{D4853FCB-0878-4146-95BD-897CB01A85F9}" srcId="{20AE7E1F-0CE8-4143-9327-B3C4859E3E2A}" destId="{255308ED-52CF-47D2-967C-91F9646CF87B}" srcOrd="0" destOrd="0" parTransId="{82090F68-3AAF-432A-A326-2D3F2374D715}" sibTransId="{850DEB23-6461-41D0-A9F6-D139DA3CCC35}"/>
    <dgm:cxn modelId="{6FCE9D98-2440-441A-80E8-F4BC05B9010E}" type="presOf" srcId="{02F191FF-1E25-45E4-9294-59A6E04B14FC}" destId="{FA23A5D7-057B-42F8-9ADA-A583B329089E}" srcOrd="0" destOrd="0" presId="urn:microsoft.com/office/officeart/2005/8/layout/bProcess3"/>
    <dgm:cxn modelId="{CAFB9972-C6DC-4F48-A6F4-FDE0409D19E7}" type="presOf" srcId="{66CAFC22-B1CC-4859-BB60-F70219667C70}" destId="{F0A8AE22-6BE0-4D34-810C-1AAE81270BCF}" srcOrd="0" destOrd="0" presId="urn:microsoft.com/office/officeart/2005/8/layout/bProcess3"/>
    <dgm:cxn modelId="{8E7F11C4-38A3-49EA-BEBA-626FBFBCCB72}" type="presOf" srcId="{6F4E4A3F-CEF7-40B6-9C7E-D01A20733A58}" destId="{7EFEF708-8F0C-43CB-B147-38317F2D0D91}" srcOrd="1" destOrd="0" presId="urn:microsoft.com/office/officeart/2005/8/layout/bProcess3"/>
    <dgm:cxn modelId="{171F7321-CD8E-4154-9114-3C5952DBD0B2}" srcId="{CF138095-E6F0-41A1-B9CC-A842DA5B7886}" destId="{02F191FF-1E25-45E4-9294-59A6E04B14FC}" srcOrd="5" destOrd="0" parTransId="{DF8A7061-9CF5-4DC0-ACB4-6BE0688E54D9}" sibTransId="{BA899818-B3CF-4951-9BDB-0DCB906EFFA9}"/>
    <dgm:cxn modelId="{01EB7BA8-32CF-467D-B095-7ABA6270E733}" type="presOf" srcId="{D81C1965-16D9-4004-BD9A-8B13773A5B11}" destId="{03DB92FD-971A-4447-9565-D83770DC1DA9}" srcOrd="1" destOrd="0" presId="urn:microsoft.com/office/officeart/2005/8/layout/bProcess3"/>
    <dgm:cxn modelId="{A1244E8B-1EF1-4C9B-8256-DDC2E30B11E0}" srcId="{43567839-9A0E-490F-8910-45854D863166}" destId="{ACCF0FA1-F1B5-4FC2-A236-B841E69CBAD8}" srcOrd="1" destOrd="0" parTransId="{9CC67AE0-ABAE-4AD4-8FCC-1CEEEF905A9C}" sibTransId="{642B7791-FBD5-4147-A405-0A813343DCF6}"/>
    <dgm:cxn modelId="{107BE93C-0584-449F-92F4-48DEB239D8AC}" type="presOf" srcId="{AB5630F8-A97B-41D7-B8E1-48B3DFF49D89}" destId="{1F17E287-AB36-4E6C-9CEB-91D7AA56B468}" srcOrd="0" destOrd="0" presId="urn:microsoft.com/office/officeart/2005/8/layout/bProcess3"/>
    <dgm:cxn modelId="{C0FB8D3B-1FD5-4AF6-BD2A-505137765F8F}" srcId="{02F191FF-1E25-45E4-9294-59A6E04B14FC}" destId="{1BE72C35-5FB2-4C42-99CA-D12EA205B916}" srcOrd="1" destOrd="0" parTransId="{636DBD2F-76EB-47B1-876E-E0749DE690AB}" sibTransId="{210A5106-0889-4583-B0A1-0A37C8C3229C}"/>
    <dgm:cxn modelId="{C2F3898F-37C6-4167-8222-B1BC9AC0B033}" type="presOf" srcId="{4774A170-BC83-4D4D-9159-58BF4F6EC018}" destId="{FA23A5D7-057B-42F8-9ADA-A583B329089E}" srcOrd="0" destOrd="1" presId="urn:microsoft.com/office/officeart/2005/8/layout/bProcess3"/>
    <dgm:cxn modelId="{6B5AEB7D-D1B1-479A-8AD0-5D8362214ABA}" type="presOf" srcId="{60FBED60-2A8B-46B1-B1E5-5C26434C53E9}" destId="{D5076CD2-A739-4F40-B53A-A0B74283E97A}" srcOrd="0" destOrd="1" presId="urn:microsoft.com/office/officeart/2005/8/layout/bProcess3"/>
    <dgm:cxn modelId="{3F2DD5A4-5449-4C2C-808E-691E064DCBBD}" srcId="{8237E78B-EDB8-4C75-B056-E72F987C0F1B}" destId="{D7E158A7-B090-4255-8EA8-E4F76C25A7C7}" srcOrd="0" destOrd="0" parTransId="{AB61B085-FFCC-4688-B2DB-00514846AD11}" sibTransId="{1CF485FC-29FF-4FB1-8780-444F7BF22414}"/>
    <dgm:cxn modelId="{BE76FAEB-8AFF-4E03-8659-5BA15086629D}" type="presOf" srcId="{2A044C55-1E17-41B3-A0FF-790AD4456DED}" destId="{CD4903A0-AEBB-44FC-9665-09BACE2B7C53}" srcOrd="0" destOrd="0" presId="urn:microsoft.com/office/officeart/2005/8/layout/bProcess3"/>
    <dgm:cxn modelId="{D75A77C9-C5DB-4163-94ED-26021D001048}" type="presOf" srcId="{CF138095-E6F0-41A1-B9CC-A842DA5B7886}" destId="{2C5480F5-F6FE-4DBC-ADBD-DF0930B7CC3C}" srcOrd="0" destOrd="0" presId="urn:microsoft.com/office/officeart/2005/8/layout/bProcess3"/>
    <dgm:cxn modelId="{5F0467B6-41E6-4DEB-8875-6BDC5E7894D1}" type="presOf" srcId="{8237E78B-EDB8-4C75-B056-E72F987C0F1B}" destId="{C159907B-B5BD-4977-B43B-37C45CAE5B50}" srcOrd="0" destOrd="0" presId="urn:microsoft.com/office/officeart/2005/8/layout/bProcess3"/>
    <dgm:cxn modelId="{88A60B62-3640-4D9F-A07F-91DE27C5CC51}" srcId="{8237E78B-EDB8-4C75-B056-E72F987C0F1B}" destId="{F93EB7BF-CA65-4921-BAC3-AEF3D8445EDF}" srcOrd="1" destOrd="0" parTransId="{1DFF7654-96A2-4EAD-8DE4-365421F8602E}" sibTransId="{1C52544E-0982-4625-A326-8F32F16C8D50}"/>
    <dgm:cxn modelId="{A4E3F197-496E-4677-BC67-298CCA6A5D59}" type="presOf" srcId="{6F4E4A3F-CEF7-40B6-9C7E-D01A20733A58}" destId="{1F7550FC-7E11-4D99-848E-296B7D56A28A}" srcOrd="0" destOrd="0" presId="urn:microsoft.com/office/officeart/2005/8/layout/bProcess3"/>
    <dgm:cxn modelId="{DA885049-9EA1-40DE-BB21-58A8BE72AA0C}" type="presOf" srcId="{849DF771-AB40-4D52-9A53-4DC2A674C28C}" destId="{28A76BA2-CE39-40F1-A4C5-81D51AF7378C}" srcOrd="0" destOrd="1" presId="urn:microsoft.com/office/officeart/2005/8/layout/bProcess3"/>
    <dgm:cxn modelId="{C3F6046F-BA35-4B98-8C98-70D8ED870B7A}" type="presOf" srcId="{D81C1965-16D9-4004-BD9A-8B13773A5B11}" destId="{EB271FB8-10F7-4A64-AA4B-9C71191F5BEE}" srcOrd="0" destOrd="0" presId="urn:microsoft.com/office/officeart/2005/8/layout/bProcess3"/>
    <dgm:cxn modelId="{A003A4AE-DB5C-4BDE-B0CF-7C2DB10E495D}" srcId="{3C211F05-0FD8-4D74-BDC7-18F48F6D2D70}" destId="{849DF771-AB40-4D52-9A53-4DC2A674C28C}" srcOrd="0" destOrd="0" parTransId="{3796BE59-2C18-4037-9C72-54028C5423F8}" sibTransId="{43FAD2E2-DE50-4745-B1F5-05271F5F19BF}"/>
    <dgm:cxn modelId="{256A5679-1C09-4755-90E9-547B60DA0350}" type="presOf" srcId="{255308ED-52CF-47D2-967C-91F9646CF87B}" destId="{0D069879-9731-44A6-91F7-AA88F19D1529}" srcOrd="0" destOrd="1" presId="urn:microsoft.com/office/officeart/2005/8/layout/bProcess3"/>
    <dgm:cxn modelId="{054ECB48-B10E-4410-98C6-F1CCC7A7CC89}" type="presOf" srcId="{ACCF0FA1-F1B5-4FC2-A236-B841E69CBAD8}" destId="{D5076CD2-A739-4F40-B53A-A0B74283E97A}" srcOrd="0" destOrd="2" presId="urn:microsoft.com/office/officeart/2005/8/layout/bProcess3"/>
    <dgm:cxn modelId="{F7D175D9-FD12-42D6-9113-2369F14CBC1E}" srcId="{CF138095-E6F0-41A1-B9CC-A842DA5B7886}" destId="{8237E78B-EDB8-4C75-B056-E72F987C0F1B}" srcOrd="3" destOrd="0" parTransId="{3DFBAF3C-BF46-4B19-80EC-A3755F56B749}" sibTransId="{6F4E4A3F-CEF7-40B6-9C7E-D01A20733A58}"/>
    <dgm:cxn modelId="{0C416954-0E6D-44F6-B5C5-6F5D5896B692}" srcId="{AB5630F8-A97B-41D7-B8E1-48B3DFF49D89}" destId="{9AD33069-1EB5-41E0-AC46-CAEDA47F8D6E}" srcOrd="0" destOrd="0" parTransId="{400301E0-643F-4722-8B08-4BB5449C29C8}" sibTransId="{22A73CCF-222C-45CB-8A66-CCF10F312D09}"/>
    <dgm:cxn modelId="{617C095E-A7E4-4CF9-B7DA-21B20E2D9413}" type="presOf" srcId="{20AE7E1F-0CE8-4143-9327-B3C4859E3E2A}" destId="{0D069879-9731-44A6-91F7-AA88F19D1529}" srcOrd="0" destOrd="0" presId="urn:microsoft.com/office/officeart/2005/8/layout/bProcess3"/>
    <dgm:cxn modelId="{A1C3F9E9-E74B-4C05-9781-497B9A78F055}" srcId="{CF138095-E6F0-41A1-B9CC-A842DA5B7886}" destId="{20AE7E1F-0CE8-4143-9327-B3C4859E3E2A}" srcOrd="0" destOrd="0" parTransId="{C547C38C-1F97-4CD7-AA64-F8EA4DB9C3FF}" sibTransId="{D81C1965-16D9-4004-BD9A-8B13773A5B11}"/>
    <dgm:cxn modelId="{C2E499FB-A6E3-4C6C-989B-80D459F84828}" type="presOf" srcId="{66CAFC22-B1CC-4859-BB60-F70219667C70}" destId="{C8DF74E8-841C-4875-8698-8F7B3DA38942}" srcOrd="1" destOrd="0" presId="urn:microsoft.com/office/officeart/2005/8/layout/bProcess3"/>
    <dgm:cxn modelId="{17556AB9-640A-4E07-9578-9C5BC4D96094}" type="presOf" srcId="{43567839-9A0E-490F-8910-45854D863166}" destId="{D5076CD2-A739-4F40-B53A-A0B74283E97A}" srcOrd="0" destOrd="0" presId="urn:microsoft.com/office/officeart/2005/8/layout/bProcess3"/>
    <dgm:cxn modelId="{12189EEE-DE92-4947-8F28-BC48039AC2B6}" type="presOf" srcId="{4AC20ABC-EEA1-44AE-8FDE-B496B97CCA65}" destId="{1F17E287-AB36-4E6C-9CEB-91D7AA56B468}" srcOrd="0" destOrd="2" presId="urn:microsoft.com/office/officeart/2005/8/layout/bProcess3"/>
    <dgm:cxn modelId="{5FDF018F-4F97-4B96-888D-6978589B3216}" type="presOf" srcId="{1BE72C35-5FB2-4C42-99CA-D12EA205B916}" destId="{FA23A5D7-057B-42F8-9ADA-A583B329089E}" srcOrd="0" destOrd="2" presId="urn:microsoft.com/office/officeart/2005/8/layout/bProcess3"/>
    <dgm:cxn modelId="{CB5AA010-115F-444F-8326-F5F551EA9B6A}" type="presParOf" srcId="{2C5480F5-F6FE-4DBC-ADBD-DF0930B7CC3C}" destId="{0D069879-9731-44A6-91F7-AA88F19D1529}" srcOrd="0" destOrd="0" presId="urn:microsoft.com/office/officeart/2005/8/layout/bProcess3"/>
    <dgm:cxn modelId="{62CD5793-D7BF-4527-87C5-1E8DFCAD061D}" type="presParOf" srcId="{2C5480F5-F6FE-4DBC-ADBD-DF0930B7CC3C}" destId="{EB271FB8-10F7-4A64-AA4B-9C71191F5BEE}" srcOrd="1" destOrd="0" presId="urn:microsoft.com/office/officeart/2005/8/layout/bProcess3"/>
    <dgm:cxn modelId="{593F9666-AE95-405A-9AAD-24C222EE576B}" type="presParOf" srcId="{EB271FB8-10F7-4A64-AA4B-9C71191F5BEE}" destId="{03DB92FD-971A-4447-9565-D83770DC1DA9}" srcOrd="0" destOrd="0" presId="urn:microsoft.com/office/officeart/2005/8/layout/bProcess3"/>
    <dgm:cxn modelId="{3BDB924D-5198-49F1-9376-882872F8A263}" type="presParOf" srcId="{2C5480F5-F6FE-4DBC-ADBD-DF0930B7CC3C}" destId="{1F17E287-AB36-4E6C-9CEB-91D7AA56B468}" srcOrd="2" destOrd="0" presId="urn:microsoft.com/office/officeart/2005/8/layout/bProcess3"/>
    <dgm:cxn modelId="{3BEDCF1D-9D38-40E8-B0BC-C0A0EF521473}" type="presParOf" srcId="{2C5480F5-F6FE-4DBC-ADBD-DF0930B7CC3C}" destId="{CD4903A0-AEBB-44FC-9665-09BACE2B7C53}" srcOrd="3" destOrd="0" presId="urn:microsoft.com/office/officeart/2005/8/layout/bProcess3"/>
    <dgm:cxn modelId="{AA3F5380-1D1D-416B-B3F2-33D61BF4D9C4}" type="presParOf" srcId="{CD4903A0-AEBB-44FC-9665-09BACE2B7C53}" destId="{916B558F-878F-47C1-9903-E6638DA3516C}" srcOrd="0" destOrd="0" presId="urn:microsoft.com/office/officeart/2005/8/layout/bProcess3"/>
    <dgm:cxn modelId="{E7F86262-7EEE-46D6-877B-847A9246BC14}" type="presParOf" srcId="{2C5480F5-F6FE-4DBC-ADBD-DF0930B7CC3C}" destId="{28A76BA2-CE39-40F1-A4C5-81D51AF7378C}" srcOrd="4" destOrd="0" presId="urn:microsoft.com/office/officeart/2005/8/layout/bProcess3"/>
    <dgm:cxn modelId="{DD7BA386-4530-4B4E-9925-A5D220E08814}" type="presParOf" srcId="{2C5480F5-F6FE-4DBC-ADBD-DF0930B7CC3C}" destId="{F0A8AE22-6BE0-4D34-810C-1AAE81270BCF}" srcOrd="5" destOrd="0" presId="urn:microsoft.com/office/officeart/2005/8/layout/bProcess3"/>
    <dgm:cxn modelId="{8552C884-CAF1-40EB-9D7A-E7EADC9DE519}" type="presParOf" srcId="{F0A8AE22-6BE0-4D34-810C-1AAE81270BCF}" destId="{C8DF74E8-841C-4875-8698-8F7B3DA38942}" srcOrd="0" destOrd="0" presId="urn:microsoft.com/office/officeart/2005/8/layout/bProcess3"/>
    <dgm:cxn modelId="{A8877A4E-A519-482A-B10B-E10747AE27F9}" type="presParOf" srcId="{2C5480F5-F6FE-4DBC-ADBD-DF0930B7CC3C}" destId="{C159907B-B5BD-4977-B43B-37C45CAE5B50}" srcOrd="6" destOrd="0" presId="urn:microsoft.com/office/officeart/2005/8/layout/bProcess3"/>
    <dgm:cxn modelId="{72FBC38F-E89A-4B86-9A86-62CE5D5276D8}" type="presParOf" srcId="{2C5480F5-F6FE-4DBC-ADBD-DF0930B7CC3C}" destId="{1F7550FC-7E11-4D99-848E-296B7D56A28A}" srcOrd="7" destOrd="0" presId="urn:microsoft.com/office/officeart/2005/8/layout/bProcess3"/>
    <dgm:cxn modelId="{AAE14AC0-F5C4-4451-B519-3A2A9397FAC0}" type="presParOf" srcId="{1F7550FC-7E11-4D99-848E-296B7D56A28A}" destId="{7EFEF708-8F0C-43CB-B147-38317F2D0D91}" srcOrd="0" destOrd="0" presId="urn:microsoft.com/office/officeart/2005/8/layout/bProcess3"/>
    <dgm:cxn modelId="{888C29DC-EE4A-411D-B6E7-8935DEA25189}" type="presParOf" srcId="{2C5480F5-F6FE-4DBC-ADBD-DF0930B7CC3C}" destId="{D5076CD2-A739-4F40-B53A-A0B74283E97A}" srcOrd="8" destOrd="0" presId="urn:microsoft.com/office/officeart/2005/8/layout/bProcess3"/>
    <dgm:cxn modelId="{DFE5FBF5-E194-4FB3-B4A7-8C985FC6571D}" type="presParOf" srcId="{2C5480F5-F6FE-4DBC-ADBD-DF0930B7CC3C}" destId="{585CEEB9-458C-4951-A43C-9C6433ECEEED}" srcOrd="9" destOrd="0" presId="urn:microsoft.com/office/officeart/2005/8/layout/bProcess3"/>
    <dgm:cxn modelId="{E826CDFD-7AE0-4F6B-96EB-8D478E128254}" type="presParOf" srcId="{585CEEB9-458C-4951-A43C-9C6433ECEEED}" destId="{6139EE24-1A30-4E91-BF05-FEB226E4ABF0}" srcOrd="0" destOrd="0" presId="urn:microsoft.com/office/officeart/2005/8/layout/bProcess3"/>
    <dgm:cxn modelId="{314CDC13-531F-4DE1-8139-17DC450E20BA}" type="presParOf" srcId="{2C5480F5-F6FE-4DBC-ADBD-DF0930B7CC3C}" destId="{FA23A5D7-057B-42F8-9ADA-A583B329089E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BA30F5-4854-4C93-AF13-D68306C60714}" type="doc">
      <dgm:prSet loTypeId="urn:microsoft.com/office/officeart/2005/8/layout/b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DFCE5DA-68F1-4563-B951-4ECEA5B9F697}">
      <dgm:prSet phldrT="[Text]"/>
      <dgm:spPr/>
      <dgm:t>
        <a:bodyPr/>
        <a:lstStyle/>
        <a:p>
          <a:r>
            <a:rPr lang="id-ID" dirty="0" smtClean="0"/>
            <a:t>Pembentukan Tim dan Pengumpulan Data ( 1 minggu)</a:t>
          </a:r>
          <a:endParaRPr lang="en-US" dirty="0"/>
        </a:p>
      </dgm:t>
    </dgm:pt>
    <dgm:pt modelId="{21CF32B8-8D01-4D47-B8A8-F01046DC99A8}" type="parTrans" cxnId="{10E5EA05-CB4A-44C1-95C0-6313D2CD67B9}">
      <dgm:prSet/>
      <dgm:spPr/>
      <dgm:t>
        <a:bodyPr/>
        <a:lstStyle/>
        <a:p>
          <a:endParaRPr lang="en-US"/>
        </a:p>
      </dgm:t>
    </dgm:pt>
    <dgm:pt modelId="{07811E75-D29D-4E1D-B297-BEC37BD75B98}" type="sibTrans" cxnId="{10E5EA05-CB4A-44C1-95C0-6313D2CD67B9}">
      <dgm:prSet/>
      <dgm:spPr/>
      <dgm:t>
        <a:bodyPr/>
        <a:lstStyle/>
        <a:p>
          <a:endParaRPr lang="en-US"/>
        </a:p>
      </dgm:t>
    </dgm:pt>
    <dgm:pt modelId="{E3401B2E-2011-49A2-A1FC-4977E96DCD15}">
      <dgm:prSet phldrT="[Text]"/>
      <dgm:spPr/>
      <dgm:t>
        <a:bodyPr/>
        <a:lstStyle/>
        <a:p>
          <a:r>
            <a:rPr lang="id-ID" dirty="0" smtClean="0"/>
            <a:t>Penerapan Program Ektraksi Ciri (2 minggu)</a:t>
          </a:r>
          <a:endParaRPr lang="en-US" dirty="0"/>
        </a:p>
      </dgm:t>
    </dgm:pt>
    <dgm:pt modelId="{9333BA24-D220-4AD3-A4D3-BCD082EFAA01}" type="parTrans" cxnId="{7E1BD0B5-B2FA-4919-931D-5181A9A5CB89}">
      <dgm:prSet/>
      <dgm:spPr/>
      <dgm:t>
        <a:bodyPr/>
        <a:lstStyle/>
        <a:p>
          <a:endParaRPr lang="en-US"/>
        </a:p>
      </dgm:t>
    </dgm:pt>
    <dgm:pt modelId="{DD21A27B-3A30-4C52-9B9E-699753593220}" type="sibTrans" cxnId="{7E1BD0B5-B2FA-4919-931D-5181A9A5CB89}">
      <dgm:prSet/>
      <dgm:spPr/>
      <dgm:t>
        <a:bodyPr/>
        <a:lstStyle/>
        <a:p>
          <a:endParaRPr lang="en-US"/>
        </a:p>
      </dgm:t>
    </dgm:pt>
    <dgm:pt modelId="{F41C9468-BB1E-4ECE-9EC7-41D793464BDF}">
      <dgm:prSet phldrT="[Text]"/>
      <dgm:spPr/>
      <dgm:t>
        <a:bodyPr/>
        <a:lstStyle/>
        <a:p>
          <a:r>
            <a:rPr lang="id-ID" dirty="0" smtClean="0"/>
            <a:t>Membangun Mekanisme Rekognisi (1 minggu)</a:t>
          </a:r>
          <a:endParaRPr lang="en-US" dirty="0"/>
        </a:p>
      </dgm:t>
    </dgm:pt>
    <dgm:pt modelId="{A40B7749-A4F4-4D0A-BA9C-3A5612FF6695}" type="parTrans" cxnId="{32D322EF-FEA7-4D62-B3CD-71D0A6A189B9}">
      <dgm:prSet/>
      <dgm:spPr/>
      <dgm:t>
        <a:bodyPr/>
        <a:lstStyle/>
        <a:p>
          <a:endParaRPr lang="en-US"/>
        </a:p>
      </dgm:t>
    </dgm:pt>
    <dgm:pt modelId="{52B47F83-38A0-4BD8-98C2-FC3F65E2A824}" type="sibTrans" cxnId="{32D322EF-FEA7-4D62-B3CD-71D0A6A189B9}">
      <dgm:prSet/>
      <dgm:spPr/>
      <dgm:t>
        <a:bodyPr/>
        <a:lstStyle/>
        <a:p>
          <a:endParaRPr lang="en-US"/>
        </a:p>
      </dgm:t>
    </dgm:pt>
    <dgm:pt modelId="{C18DB998-31EA-41E5-A779-2DF74C168FB3}">
      <dgm:prSet phldrT="[Text]"/>
      <dgm:spPr/>
      <dgm:t>
        <a:bodyPr/>
        <a:lstStyle/>
        <a:p>
          <a:r>
            <a:rPr lang="id-ID" dirty="0" smtClean="0"/>
            <a:t>Data yang tersedia sudah dalam bentuk vektor ciri, tugas anda membuat program untuk melakukan visualisasi data</a:t>
          </a:r>
          <a:endParaRPr lang="en-US" dirty="0"/>
        </a:p>
      </dgm:t>
    </dgm:pt>
    <dgm:pt modelId="{37D26AAB-69D6-4C4D-BEE6-9C1663964548}" type="parTrans" cxnId="{8C7F22FA-0963-4240-A646-651E772AED71}">
      <dgm:prSet/>
      <dgm:spPr/>
      <dgm:t>
        <a:bodyPr/>
        <a:lstStyle/>
        <a:p>
          <a:endParaRPr lang="en-US"/>
        </a:p>
      </dgm:t>
    </dgm:pt>
    <dgm:pt modelId="{A517C891-90B0-4972-98C7-A082E8ECB210}" type="sibTrans" cxnId="{8C7F22FA-0963-4240-A646-651E772AED71}">
      <dgm:prSet/>
      <dgm:spPr/>
      <dgm:t>
        <a:bodyPr/>
        <a:lstStyle/>
        <a:p>
          <a:endParaRPr lang="en-US"/>
        </a:p>
      </dgm:t>
    </dgm:pt>
    <dgm:pt modelId="{E792C21A-B419-456C-ABDC-89A0C465CD4D}">
      <dgm:prSet phldrT="[Text]"/>
      <dgm:spPr/>
      <dgm:t>
        <a:bodyPr/>
        <a:lstStyle/>
        <a:p>
          <a:r>
            <a:rPr lang="id-ID" dirty="0" smtClean="0"/>
            <a:t>Silahkan menerapkan metode ektraksi ciri yang telah diajarkan: Chain Code, LBP, LDP, Direction Feature</a:t>
          </a:r>
          <a:endParaRPr lang="en-US" dirty="0"/>
        </a:p>
      </dgm:t>
    </dgm:pt>
    <dgm:pt modelId="{048F9A7F-38F6-496C-BCCD-3E42E3B4AB8B}" type="parTrans" cxnId="{049C9DA6-040E-455A-8EB8-80D241B99680}">
      <dgm:prSet/>
      <dgm:spPr/>
      <dgm:t>
        <a:bodyPr/>
        <a:lstStyle/>
        <a:p>
          <a:endParaRPr lang="en-US"/>
        </a:p>
      </dgm:t>
    </dgm:pt>
    <dgm:pt modelId="{214A1822-B913-4FA0-8E2C-822A3C466B8F}" type="sibTrans" cxnId="{049C9DA6-040E-455A-8EB8-80D241B99680}">
      <dgm:prSet/>
      <dgm:spPr/>
      <dgm:t>
        <a:bodyPr/>
        <a:lstStyle/>
        <a:p>
          <a:endParaRPr lang="en-US"/>
        </a:p>
      </dgm:t>
    </dgm:pt>
    <dgm:pt modelId="{C29928C3-DAB3-474D-AFD2-01ECD5F44034}">
      <dgm:prSet phldrT="[Text]"/>
      <dgm:spPr/>
      <dgm:t>
        <a:bodyPr/>
        <a:lstStyle/>
        <a:p>
          <a:r>
            <a:rPr lang="id-ID" dirty="0" smtClean="0"/>
            <a:t>Bangun simulasi rekognisi dan hitung performansi sistem , anda dapat menggunakan pendekatan </a:t>
          </a:r>
          <a:r>
            <a:rPr lang="id-ID" i="1" dirty="0" smtClean="0"/>
            <a:t>best-match</a:t>
          </a:r>
          <a:endParaRPr lang="en-US" i="1" dirty="0"/>
        </a:p>
      </dgm:t>
    </dgm:pt>
    <dgm:pt modelId="{18416E6A-9B1C-4379-90F5-726D5DBBB1C0}" type="parTrans" cxnId="{89CB4871-0D2F-4FA0-9454-EC4608445EAE}">
      <dgm:prSet/>
      <dgm:spPr/>
      <dgm:t>
        <a:bodyPr/>
        <a:lstStyle/>
        <a:p>
          <a:endParaRPr lang="en-US"/>
        </a:p>
      </dgm:t>
    </dgm:pt>
    <dgm:pt modelId="{64D384D5-3E87-4389-A8C4-E5C42F10E6A0}" type="sibTrans" cxnId="{89CB4871-0D2F-4FA0-9454-EC4608445EAE}">
      <dgm:prSet/>
      <dgm:spPr/>
      <dgm:t>
        <a:bodyPr/>
        <a:lstStyle/>
        <a:p>
          <a:endParaRPr lang="en-US"/>
        </a:p>
      </dgm:t>
    </dgm:pt>
    <dgm:pt modelId="{9F9ED86D-C0AC-4E2C-9F14-8E690DB42AEF}">
      <dgm:prSet phldrT="[Text]"/>
      <dgm:spPr/>
      <dgm:t>
        <a:bodyPr/>
        <a:lstStyle/>
        <a:p>
          <a:r>
            <a:rPr lang="id-ID" dirty="0" smtClean="0"/>
            <a:t>Pembuatan Laporan dan Paper (1 minggu)</a:t>
          </a:r>
          <a:endParaRPr lang="en-US" dirty="0"/>
        </a:p>
      </dgm:t>
    </dgm:pt>
    <dgm:pt modelId="{F12F4735-A90C-4BF2-8B72-67E8BDBC5B6F}" type="parTrans" cxnId="{61526646-C95B-4EA1-A86B-4F935E58032C}">
      <dgm:prSet/>
      <dgm:spPr/>
      <dgm:t>
        <a:bodyPr/>
        <a:lstStyle/>
        <a:p>
          <a:endParaRPr lang="en-US"/>
        </a:p>
      </dgm:t>
    </dgm:pt>
    <dgm:pt modelId="{B74DE441-2DCD-4A6D-8F2D-001291EC666F}" type="sibTrans" cxnId="{61526646-C95B-4EA1-A86B-4F935E58032C}">
      <dgm:prSet/>
      <dgm:spPr/>
      <dgm:t>
        <a:bodyPr/>
        <a:lstStyle/>
        <a:p>
          <a:endParaRPr lang="en-US"/>
        </a:p>
      </dgm:t>
    </dgm:pt>
    <dgm:pt modelId="{DF3C003C-290B-4F64-8CC1-4DEDB86F1222}">
      <dgm:prSet phldrT="[Text]"/>
      <dgm:spPr/>
      <dgm:t>
        <a:bodyPr/>
        <a:lstStyle/>
        <a:p>
          <a:r>
            <a:rPr lang="id-ID" dirty="0" smtClean="0"/>
            <a:t>Dokumentasikan hasil kerja anda dengan format Buku Tugas Akhir dan lengkapi dengan Tulisan Bentuk Paper</a:t>
          </a:r>
          <a:endParaRPr lang="en-US" dirty="0"/>
        </a:p>
      </dgm:t>
    </dgm:pt>
    <dgm:pt modelId="{A6BC680C-5894-4082-90C5-C249A0D27007}" type="parTrans" cxnId="{10BE5393-09A9-4620-8850-67EA1F8A8CD3}">
      <dgm:prSet/>
      <dgm:spPr/>
      <dgm:t>
        <a:bodyPr/>
        <a:lstStyle/>
        <a:p>
          <a:endParaRPr lang="en-US"/>
        </a:p>
      </dgm:t>
    </dgm:pt>
    <dgm:pt modelId="{FCBFFDA8-FA48-43A8-94FD-D42AD9D83D98}" type="sibTrans" cxnId="{10BE5393-09A9-4620-8850-67EA1F8A8CD3}">
      <dgm:prSet/>
      <dgm:spPr/>
      <dgm:t>
        <a:bodyPr/>
        <a:lstStyle/>
        <a:p>
          <a:endParaRPr lang="en-US"/>
        </a:p>
      </dgm:t>
    </dgm:pt>
    <dgm:pt modelId="{5DF01C55-82D9-49AF-986D-5989DA1A71C3}">
      <dgm:prSet phldrT="[Text]"/>
      <dgm:spPr/>
      <dgm:t>
        <a:bodyPr/>
        <a:lstStyle/>
        <a:p>
          <a:r>
            <a:rPr lang="id-ID" dirty="0" smtClean="0"/>
            <a:t>Bentuk Kelompok maksimal 3 orang</a:t>
          </a:r>
          <a:endParaRPr lang="en-US" dirty="0"/>
        </a:p>
      </dgm:t>
    </dgm:pt>
    <dgm:pt modelId="{0085C045-7250-47DB-B99E-65706B0215C7}" type="parTrans" cxnId="{D6C29FF0-5479-4E5D-8AFC-626DB6FA6045}">
      <dgm:prSet/>
      <dgm:spPr/>
    </dgm:pt>
    <dgm:pt modelId="{FF66F130-A5C7-47F3-8261-E23A50E7F3A1}" type="sibTrans" cxnId="{D6C29FF0-5479-4E5D-8AFC-626DB6FA6045}">
      <dgm:prSet/>
      <dgm:spPr/>
    </dgm:pt>
    <dgm:pt modelId="{6105A993-EC29-49BA-BB27-EC84D67A1736}" type="pres">
      <dgm:prSet presAssocID="{62BA30F5-4854-4C93-AF13-D68306C60714}" presName="Name0" presStyleCnt="0">
        <dgm:presLayoutVars>
          <dgm:dir/>
          <dgm:resizeHandles val="exact"/>
        </dgm:presLayoutVars>
      </dgm:prSet>
      <dgm:spPr/>
    </dgm:pt>
    <dgm:pt modelId="{853AE55A-219E-4D15-A2F3-9AFE1D6AEB37}" type="pres">
      <dgm:prSet presAssocID="{6DFCE5DA-68F1-4563-B951-4ECEA5B9F69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3A717-DDEA-4AA9-96D0-A0D094EDA9A4}" type="pres">
      <dgm:prSet presAssocID="{07811E75-D29D-4E1D-B297-BEC37BD75B98}" presName="sibTrans" presStyleLbl="sibTrans1D1" presStyleIdx="0" presStyleCnt="3"/>
      <dgm:spPr/>
    </dgm:pt>
    <dgm:pt modelId="{B1868AA2-D0F7-49F4-B439-342D9EAF3403}" type="pres">
      <dgm:prSet presAssocID="{07811E75-D29D-4E1D-B297-BEC37BD75B98}" presName="connectorText" presStyleLbl="sibTrans1D1" presStyleIdx="0" presStyleCnt="3"/>
      <dgm:spPr/>
    </dgm:pt>
    <dgm:pt modelId="{3E4F688B-0AB9-4C5A-AEDB-6065E593CFD4}" type="pres">
      <dgm:prSet presAssocID="{E3401B2E-2011-49A2-A1FC-4977E96DCD1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66698-B170-497A-A18E-992B0B0FBE77}" type="pres">
      <dgm:prSet presAssocID="{DD21A27B-3A30-4C52-9B9E-699753593220}" presName="sibTrans" presStyleLbl="sibTrans1D1" presStyleIdx="1" presStyleCnt="3"/>
      <dgm:spPr/>
    </dgm:pt>
    <dgm:pt modelId="{122861C2-ADB7-40BA-85A6-A8760A0652B8}" type="pres">
      <dgm:prSet presAssocID="{DD21A27B-3A30-4C52-9B9E-699753593220}" presName="connectorText" presStyleLbl="sibTrans1D1" presStyleIdx="1" presStyleCnt="3"/>
      <dgm:spPr/>
    </dgm:pt>
    <dgm:pt modelId="{8495D0E8-8BFF-43B6-835F-0FCD1DF9ADED}" type="pres">
      <dgm:prSet presAssocID="{F41C9468-BB1E-4ECE-9EC7-41D793464BD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D4420-8AE3-47CF-B833-27999640F42F}" type="pres">
      <dgm:prSet presAssocID="{52B47F83-38A0-4BD8-98C2-FC3F65E2A824}" presName="sibTrans" presStyleLbl="sibTrans1D1" presStyleIdx="2" presStyleCnt="3"/>
      <dgm:spPr/>
    </dgm:pt>
    <dgm:pt modelId="{D5561875-8A4D-4061-A246-57FA723FCB18}" type="pres">
      <dgm:prSet presAssocID="{52B47F83-38A0-4BD8-98C2-FC3F65E2A824}" presName="connectorText" presStyleLbl="sibTrans1D1" presStyleIdx="2" presStyleCnt="3"/>
      <dgm:spPr/>
    </dgm:pt>
    <dgm:pt modelId="{00AC1C47-12F2-48C4-9A3A-E4642EABE2D6}" type="pres">
      <dgm:prSet presAssocID="{9F9ED86D-C0AC-4E2C-9F14-8E690DB42AEF}" presName="node" presStyleLbl="node1" presStyleIdx="3" presStyleCnt="4">
        <dgm:presLayoutVars>
          <dgm:bulletEnabled val="1"/>
        </dgm:presLayoutVars>
      </dgm:prSet>
      <dgm:spPr/>
    </dgm:pt>
  </dgm:ptLst>
  <dgm:cxnLst>
    <dgm:cxn modelId="{374F3DC3-0854-4ECA-ADDC-1D165F94BA97}" type="presOf" srcId="{C29928C3-DAB3-474D-AFD2-01ECD5F44034}" destId="{8495D0E8-8BFF-43B6-835F-0FCD1DF9ADED}" srcOrd="0" destOrd="1" presId="urn:microsoft.com/office/officeart/2005/8/layout/bProcess3"/>
    <dgm:cxn modelId="{10E5EA05-CB4A-44C1-95C0-6313D2CD67B9}" srcId="{62BA30F5-4854-4C93-AF13-D68306C60714}" destId="{6DFCE5DA-68F1-4563-B951-4ECEA5B9F697}" srcOrd="0" destOrd="0" parTransId="{21CF32B8-8D01-4D47-B8A8-F01046DC99A8}" sibTransId="{07811E75-D29D-4E1D-B297-BEC37BD75B98}"/>
    <dgm:cxn modelId="{8C7F22FA-0963-4240-A646-651E772AED71}" srcId="{6DFCE5DA-68F1-4563-B951-4ECEA5B9F697}" destId="{C18DB998-31EA-41E5-A779-2DF74C168FB3}" srcOrd="1" destOrd="0" parTransId="{37D26AAB-69D6-4C4D-BEE6-9C1663964548}" sibTransId="{A517C891-90B0-4972-98C7-A082E8ECB210}"/>
    <dgm:cxn modelId="{6BAA6B7D-280B-457B-84BD-77B33BC57556}" type="presOf" srcId="{DF3C003C-290B-4F64-8CC1-4DEDB86F1222}" destId="{00AC1C47-12F2-48C4-9A3A-E4642EABE2D6}" srcOrd="0" destOrd="1" presId="urn:microsoft.com/office/officeart/2005/8/layout/bProcess3"/>
    <dgm:cxn modelId="{89CB4871-0D2F-4FA0-9454-EC4608445EAE}" srcId="{F41C9468-BB1E-4ECE-9EC7-41D793464BDF}" destId="{C29928C3-DAB3-474D-AFD2-01ECD5F44034}" srcOrd="0" destOrd="0" parTransId="{18416E6A-9B1C-4379-90F5-726D5DBBB1C0}" sibTransId="{64D384D5-3E87-4389-A8C4-E5C42F10E6A0}"/>
    <dgm:cxn modelId="{01B2FE45-E59A-4871-AE5F-B4D5E70E9000}" type="presOf" srcId="{DD21A27B-3A30-4C52-9B9E-699753593220}" destId="{122861C2-ADB7-40BA-85A6-A8760A0652B8}" srcOrd="1" destOrd="0" presId="urn:microsoft.com/office/officeart/2005/8/layout/bProcess3"/>
    <dgm:cxn modelId="{32D322EF-FEA7-4D62-B3CD-71D0A6A189B9}" srcId="{62BA30F5-4854-4C93-AF13-D68306C60714}" destId="{F41C9468-BB1E-4ECE-9EC7-41D793464BDF}" srcOrd="2" destOrd="0" parTransId="{A40B7749-A4F4-4D0A-BA9C-3A5612FF6695}" sibTransId="{52B47F83-38A0-4BD8-98C2-FC3F65E2A824}"/>
    <dgm:cxn modelId="{ED64D784-C984-467A-9B10-760C79FAA3AD}" type="presOf" srcId="{F41C9468-BB1E-4ECE-9EC7-41D793464BDF}" destId="{8495D0E8-8BFF-43B6-835F-0FCD1DF9ADED}" srcOrd="0" destOrd="0" presId="urn:microsoft.com/office/officeart/2005/8/layout/bProcess3"/>
    <dgm:cxn modelId="{F9DA1F9C-FE1B-4D8A-A5E8-32D7D3EA614F}" type="presOf" srcId="{07811E75-D29D-4E1D-B297-BEC37BD75B98}" destId="{B1868AA2-D0F7-49F4-B439-342D9EAF3403}" srcOrd="1" destOrd="0" presId="urn:microsoft.com/office/officeart/2005/8/layout/bProcess3"/>
    <dgm:cxn modelId="{443C73EC-780B-4BC5-9C5C-299E21A9D665}" type="presOf" srcId="{C18DB998-31EA-41E5-A779-2DF74C168FB3}" destId="{853AE55A-219E-4D15-A2F3-9AFE1D6AEB37}" srcOrd="0" destOrd="2" presId="urn:microsoft.com/office/officeart/2005/8/layout/bProcess3"/>
    <dgm:cxn modelId="{2EEC6F47-4E31-483C-9E2C-6B4553DC3A60}" type="presOf" srcId="{52B47F83-38A0-4BD8-98C2-FC3F65E2A824}" destId="{D5561875-8A4D-4061-A246-57FA723FCB18}" srcOrd="1" destOrd="0" presId="urn:microsoft.com/office/officeart/2005/8/layout/bProcess3"/>
    <dgm:cxn modelId="{31FB0735-D2D1-460E-9B9A-039E5032B3D3}" type="presOf" srcId="{5DF01C55-82D9-49AF-986D-5989DA1A71C3}" destId="{853AE55A-219E-4D15-A2F3-9AFE1D6AEB37}" srcOrd="0" destOrd="1" presId="urn:microsoft.com/office/officeart/2005/8/layout/bProcess3"/>
    <dgm:cxn modelId="{7E1BD0B5-B2FA-4919-931D-5181A9A5CB89}" srcId="{62BA30F5-4854-4C93-AF13-D68306C60714}" destId="{E3401B2E-2011-49A2-A1FC-4977E96DCD15}" srcOrd="1" destOrd="0" parTransId="{9333BA24-D220-4AD3-A4D3-BCD082EFAA01}" sibTransId="{DD21A27B-3A30-4C52-9B9E-699753593220}"/>
    <dgm:cxn modelId="{025AF7D9-5B09-4518-9D67-60E761E74708}" type="presOf" srcId="{62BA30F5-4854-4C93-AF13-D68306C60714}" destId="{6105A993-EC29-49BA-BB27-EC84D67A1736}" srcOrd="0" destOrd="0" presId="urn:microsoft.com/office/officeart/2005/8/layout/bProcess3"/>
    <dgm:cxn modelId="{D6C29FF0-5479-4E5D-8AFC-626DB6FA6045}" srcId="{6DFCE5DA-68F1-4563-B951-4ECEA5B9F697}" destId="{5DF01C55-82D9-49AF-986D-5989DA1A71C3}" srcOrd="0" destOrd="0" parTransId="{0085C045-7250-47DB-B99E-65706B0215C7}" sibTransId="{FF66F130-A5C7-47F3-8261-E23A50E7F3A1}"/>
    <dgm:cxn modelId="{61526646-C95B-4EA1-A86B-4F935E58032C}" srcId="{62BA30F5-4854-4C93-AF13-D68306C60714}" destId="{9F9ED86D-C0AC-4E2C-9F14-8E690DB42AEF}" srcOrd="3" destOrd="0" parTransId="{F12F4735-A90C-4BF2-8B72-67E8BDBC5B6F}" sibTransId="{B74DE441-2DCD-4A6D-8F2D-001291EC666F}"/>
    <dgm:cxn modelId="{049C9DA6-040E-455A-8EB8-80D241B99680}" srcId="{E3401B2E-2011-49A2-A1FC-4977E96DCD15}" destId="{E792C21A-B419-456C-ABDC-89A0C465CD4D}" srcOrd="0" destOrd="0" parTransId="{048F9A7F-38F6-496C-BCCD-3E42E3B4AB8B}" sibTransId="{214A1822-B913-4FA0-8E2C-822A3C466B8F}"/>
    <dgm:cxn modelId="{10BE5393-09A9-4620-8850-67EA1F8A8CD3}" srcId="{9F9ED86D-C0AC-4E2C-9F14-8E690DB42AEF}" destId="{DF3C003C-290B-4F64-8CC1-4DEDB86F1222}" srcOrd="0" destOrd="0" parTransId="{A6BC680C-5894-4082-90C5-C249A0D27007}" sibTransId="{FCBFFDA8-FA48-43A8-94FD-D42AD9D83D98}"/>
    <dgm:cxn modelId="{075A31BF-A02A-4751-8C55-378589A6CA05}" type="presOf" srcId="{DD21A27B-3A30-4C52-9B9E-699753593220}" destId="{EC766698-B170-497A-A18E-992B0B0FBE77}" srcOrd="0" destOrd="0" presId="urn:microsoft.com/office/officeart/2005/8/layout/bProcess3"/>
    <dgm:cxn modelId="{E412AEA1-317D-4AB3-8023-5A0EFBAFDFFD}" type="presOf" srcId="{07811E75-D29D-4E1D-B297-BEC37BD75B98}" destId="{4923A717-DDEA-4AA9-96D0-A0D094EDA9A4}" srcOrd="0" destOrd="0" presId="urn:microsoft.com/office/officeart/2005/8/layout/bProcess3"/>
    <dgm:cxn modelId="{E371DE7F-0711-4F8C-A2F7-60A4B8E1E27C}" type="presOf" srcId="{6DFCE5DA-68F1-4563-B951-4ECEA5B9F697}" destId="{853AE55A-219E-4D15-A2F3-9AFE1D6AEB37}" srcOrd="0" destOrd="0" presId="urn:microsoft.com/office/officeart/2005/8/layout/bProcess3"/>
    <dgm:cxn modelId="{3C7E6906-D776-4A30-8C84-1640168B4560}" type="presOf" srcId="{E3401B2E-2011-49A2-A1FC-4977E96DCD15}" destId="{3E4F688B-0AB9-4C5A-AEDB-6065E593CFD4}" srcOrd="0" destOrd="0" presId="urn:microsoft.com/office/officeart/2005/8/layout/bProcess3"/>
    <dgm:cxn modelId="{CE14F9C7-BD68-46D4-8DBF-D47754B0BBDF}" type="presOf" srcId="{E792C21A-B419-456C-ABDC-89A0C465CD4D}" destId="{3E4F688B-0AB9-4C5A-AEDB-6065E593CFD4}" srcOrd="0" destOrd="1" presId="urn:microsoft.com/office/officeart/2005/8/layout/bProcess3"/>
    <dgm:cxn modelId="{674550FC-4D3D-4AF4-AB6E-9A7B4A2963BE}" type="presOf" srcId="{52B47F83-38A0-4BD8-98C2-FC3F65E2A824}" destId="{951D4420-8AE3-47CF-B833-27999640F42F}" srcOrd="0" destOrd="0" presId="urn:microsoft.com/office/officeart/2005/8/layout/bProcess3"/>
    <dgm:cxn modelId="{638E0011-07B8-467E-802C-2748B8C5B44A}" type="presOf" srcId="{9F9ED86D-C0AC-4E2C-9F14-8E690DB42AEF}" destId="{00AC1C47-12F2-48C4-9A3A-E4642EABE2D6}" srcOrd="0" destOrd="0" presId="urn:microsoft.com/office/officeart/2005/8/layout/bProcess3"/>
    <dgm:cxn modelId="{7DD905D5-C043-4752-AD2D-068FC982566A}" type="presParOf" srcId="{6105A993-EC29-49BA-BB27-EC84D67A1736}" destId="{853AE55A-219E-4D15-A2F3-9AFE1D6AEB37}" srcOrd="0" destOrd="0" presId="urn:microsoft.com/office/officeart/2005/8/layout/bProcess3"/>
    <dgm:cxn modelId="{DDBEF3E7-91D7-46C3-9D3A-79739DDF9728}" type="presParOf" srcId="{6105A993-EC29-49BA-BB27-EC84D67A1736}" destId="{4923A717-DDEA-4AA9-96D0-A0D094EDA9A4}" srcOrd="1" destOrd="0" presId="urn:microsoft.com/office/officeart/2005/8/layout/bProcess3"/>
    <dgm:cxn modelId="{A436581B-1CDF-4A1A-96CD-32B3FB0C8244}" type="presParOf" srcId="{4923A717-DDEA-4AA9-96D0-A0D094EDA9A4}" destId="{B1868AA2-D0F7-49F4-B439-342D9EAF3403}" srcOrd="0" destOrd="0" presId="urn:microsoft.com/office/officeart/2005/8/layout/bProcess3"/>
    <dgm:cxn modelId="{4AA2E040-F66E-43E4-B6C2-90D2270A37F5}" type="presParOf" srcId="{6105A993-EC29-49BA-BB27-EC84D67A1736}" destId="{3E4F688B-0AB9-4C5A-AEDB-6065E593CFD4}" srcOrd="2" destOrd="0" presId="urn:microsoft.com/office/officeart/2005/8/layout/bProcess3"/>
    <dgm:cxn modelId="{E8F6D278-9FC0-4EC4-8252-41E766BCEA05}" type="presParOf" srcId="{6105A993-EC29-49BA-BB27-EC84D67A1736}" destId="{EC766698-B170-497A-A18E-992B0B0FBE77}" srcOrd="3" destOrd="0" presId="urn:microsoft.com/office/officeart/2005/8/layout/bProcess3"/>
    <dgm:cxn modelId="{C7DB47EE-DE66-4FD0-A820-FE2B731DEF5F}" type="presParOf" srcId="{EC766698-B170-497A-A18E-992B0B0FBE77}" destId="{122861C2-ADB7-40BA-85A6-A8760A0652B8}" srcOrd="0" destOrd="0" presId="urn:microsoft.com/office/officeart/2005/8/layout/bProcess3"/>
    <dgm:cxn modelId="{246343A0-5402-4B49-9D02-BA5D4B62520A}" type="presParOf" srcId="{6105A993-EC29-49BA-BB27-EC84D67A1736}" destId="{8495D0E8-8BFF-43B6-835F-0FCD1DF9ADED}" srcOrd="4" destOrd="0" presId="urn:microsoft.com/office/officeart/2005/8/layout/bProcess3"/>
    <dgm:cxn modelId="{9E9A893F-01D8-4B06-B907-B6099CA0D82B}" type="presParOf" srcId="{6105A993-EC29-49BA-BB27-EC84D67A1736}" destId="{951D4420-8AE3-47CF-B833-27999640F42F}" srcOrd="5" destOrd="0" presId="urn:microsoft.com/office/officeart/2005/8/layout/bProcess3"/>
    <dgm:cxn modelId="{CEB5DCA0-858F-421B-87DC-6F13644C0E78}" type="presParOf" srcId="{951D4420-8AE3-47CF-B833-27999640F42F}" destId="{D5561875-8A4D-4061-A246-57FA723FCB18}" srcOrd="0" destOrd="0" presId="urn:microsoft.com/office/officeart/2005/8/layout/bProcess3"/>
    <dgm:cxn modelId="{AA66854C-BFAB-478C-BE2B-7D7A60DB071B}" type="presParOf" srcId="{6105A993-EC29-49BA-BB27-EC84D67A1736}" destId="{00AC1C47-12F2-48C4-9A3A-E4642EABE2D6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271FB8-10F7-4A64-AA4B-9C71191F5BEE}">
      <dsp:nvSpPr>
        <dsp:cNvPr id="0" name=""/>
        <dsp:cNvSpPr/>
      </dsp:nvSpPr>
      <dsp:spPr>
        <a:xfrm>
          <a:off x="2333902" y="1306276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73101" y="1349317"/>
        <a:ext cx="26789" cy="5357"/>
      </dsp:txXfrm>
    </dsp:sp>
    <dsp:sp modelId="{0D069879-9731-44A6-91F7-AA88F19D1529}">
      <dsp:nvSpPr>
        <dsp:cNvPr id="0" name=""/>
        <dsp:cNvSpPr/>
      </dsp:nvSpPr>
      <dsp:spPr>
        <a:xfrm>
          <a:off x="6188" y="653142"/>
          <a:ext cx="2329513" cy="13977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Akuisisi Data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Primary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Secondary</a:t>
          </a:r>
          <a:endParaRPr lang="en-US" sz="1100" kern="1200" dirty="0"/>
        </a:p>
      </dsp:txBody>
      <dsp:txXfrm>
        <a:off x="6188" y="653142"/>
        <a:ext cx="2329513" cy="1397708"/>
      </dsp:txXfrm>
    </dsp:sp>
    <dsp:sp modelId="{CD4903A0-AEBB-44FC-9665-09BACE2B7C53}">
      <dsp:nvSpPr>
        <dsp:cNvPr id="0" name=""/>
        <dsp:cNvSpPr/>
      </dsp:nvSpPr>
      <dsp:spPr>
        <a:xfrm>
          <a:off x="5199204" y="1306276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38403" y="1349317"/>
        <a:ext cx="26789" cy="5357"/>
      </dsp:txXfrm>
    </dsp:sp>
    <dsp:sp modelId="{1F17E287-AB36-4E6C-9CEB-91D7AA56B468}">
      <dsp:nvSpPr>
        <dsp:cNvPr id="0" name=""/>
        <dsp:cNvSpPr/>
      </dsp:nvSpPr>
      <dsp:spPr>
        <a:xfrm>
          <a:off x="2871490" y="653142"/>
          <a:ext cx="2329513" cy="13977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Representasi Data</a:t>
          </a:r>
          <a:endParaRPr lang="en-US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b="1" kern="1200" dirty="0" smtClean="0"/>
            <a:t>Pre-Processing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b="1" kern="1200" dirty="0" smtClean="0"/>
            <a:t>Transformasi</a:t>
          </a:r>
          <a:endParaRPr lang="en-US" sz="1100" b="1" kern="1200" dirty="0"/>
        </a:p>
      </dsp:txBody>
      <dsp:txXfrm>
        <a:off x="2871490" y="653142"/>
        <a:ext cx="2329513" cy="1397708"/>
      </dsp:txXfrm>
    </dsp:sp>
    <dsp:sp modelId="{F0A8AE22-6BE0-4D34-810C-1AAE81270BCF}">
      <dsp:nvSpPr>
        <dsp:cNvPr id="0" name=""/>
        <dsp:cNvSpPr/>
      </dsp:nvSpPr>
      <dsp:spPr>
        <a:xfrm>
          <a:off x="1170945" y="2049050"/>
          <a:ext cx="5730604" cy="505188"/>
        </a:xfrm>
        <a:custGeom>
          <a:avLst/>
          <a:gdLst/>
          <a:ahLst/>
          <a:cxnLst/>
          <a:rect l="0" t="0" r="0" b="0"/>
          <a:pathLst>
            <a:path>
              <a:moveTo>
                <a:pt x="5730604" y="0"/>
              </a:moveTo>
              <a:lnTo>
                <a:pt x="5730604" y="269694"/>
              </a:lnTo>
              <a:lnTo>
                <a:pt x="0" y="269694"/>
              </a:lnTo>
              <a:lnTo>
                <a:pt x="0" y="50518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92357" y="2298965"/>
        <a:ext cx="287779" cy="5357"/>
      </dsp:txXfrm>
    </dsp:sp>
    <dsp:sp modelId="{28A76BA2-CE39-40F1-A4C5-81D51AF7378C}">
      <dsp:nvSpPr>
        <dsp:cNvPr id="0" name=""/>
        <dsp:cNvSpPr/>
      </dsp:nvSpPr>
      <dsp:spPr>
        <a:xfrm>
          <a:off x="5736792" y="653142"/>
          <a:ext cx="2329513" cy="13977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Data Properti/Descriptor</a:t>
          </a:r>
          <a:endParaRPr lang="en-US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b="1" kern="1200" dirty="0" smtClean="0"/>
            <a:t>Ektraksi Ciri</a:t>
          </a:r>
          <a:endParaRPr lang="en-US" sz="1100" b="1" kern="1200" dirty="0"/>
        </a:p>
      </dsp:txBody>
      <dsp:txXfrm>
        <a:off x="5736792" y="653142"/>
        <a:ext cx="2329513" cy="1397708"/>
      </dsp:txXfrm>
    </dsp:sp>
    <dsp:sp modelId="{1F7550FC-7E11-4D99-848E-296B7D56A28A}">
      <dsp:nvSpPr>
        <dsp:cNvPr id="0" name=""/>
        <dsp:cNvSpPr/>
      </dsp:nvSpPr>
      <dsp:spPr>
        <a:xfrm>
          <a:off x="2333902" y="3239772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73101" y="3282813"/>
        <a:ext cx="26789" cy="5357"/>
      </dsp:txXfrm>
    </dsp:sp>
    <dsp:sp modelId="{C159907B-B5BD-4977-B43B-37C45CAE5B50}">
      <dsp:nvSpPr>
        <dsp:cNvPr id="0" name=""/>
        <dsp:cNvSpPr/>
      </dsp:nvSpPr>
      <dsp:spPr>
        <a:xfrm>
          <a:off x="6188" y="2586638"/>
          <a:ext cx="2329513" cy="13977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Knowledge Based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Model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Clasifier</a:t>
          </a:r>
          <a:endParaRPr lang="en-US" sz="1100" kern="1200" dirty="0"/>
        </a:p>
      </dsp:txBody>
      <dsp:txXfrm>
        <a:off x="6188" y="2586638"/>
        <a:ext cx="2329513" cy="1397708"/>
      </dsp:txXfrm>
    </dsp:sp>
    <dsp:sp modelId="{585CEEB9-458C-4951-A43C-9C6433ECEEED}">
      <dsp:nvSpPr>
        <dsp:cNvPr id="0" name=""/>
        <dsp:cNvSpPr/>
      </dsp:nvSpPr>
      <dsp:spPr>
        <a:xfrm>
          <a:off x="5199204" y="3239772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38403" y="3282813"/>
        <a:ext cx="26789" cy="5357"/>
      </dsp:txXfrm>
    </dsp:sp>
    <dsp:sp modelId="{D5076CD2-A739-4F40-B53A-A0B74283E97A}">
      <dsp:nvSpPr>
        <dsp:cNvPr id="0" name=""/>
        <dsp:cNvSpPr/>
      </dsp:nvSpPr>
      <dsp:spPr>
        <a:xfrm>
          <a:off x="2871490" y="2586638"/>
          <a:ext cx="2329513" cy="13977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Recognition Process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Matching/Similarity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Used training Result</a:t>
          </a:r>
          <a:endParaRPr lang="en-US" sz="1100" kern="1200" dirty="0"/>
        </a:p>
      </dsp:txBody>
      <dsp:txXfrm>
        <a:off x="2871490" y="2586638"/>
        <a:ext cx="2329513" cy="1397708"/>
      </dsp:txXfrm>
    </dsp:sp>
    <dsp:sp modelId="{FA23A5D7-057B-42F8-9ADA-A583B329089E}">
      <dsp:nvSpPr>
        <dsp:cNvPr id="0" name=""/>
        <dsp:cNvSpPr/>
      </dsp:nvSpPr>
      <dsp:spPr>
        <a:xfrm>
          <a:off x="5736792" y="2586638"/>
          <a:ext cx="2329513" cy="13977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Result Analysis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Performance : accuration, precission, recall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etc</a:t>
          </a:r>
          <a:endParaRPr lang="en-US" sz="1100" kern="1200" dirty="0"/>
        </a:p>
      </dsp:txBody>
      <dsp:txXfrm>
        <a:off x="5736792" y="2586638"/>
        <a:ext cx="2329513" cy="13977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23A717-DDEA-4AA9-96D0-A0D094EDA9A4}">
      <dsp:nvSpPr>
        <dsp:cNvPr id="0" name=""/>
        <dsp:cNvSpPr/>
      </dsp:nvSpPr>
      <dsp:spPr>
        <a:xfrm>
          <a:off x="3713670" y="898611"/>
          <a:ext cx="6918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1859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41538" y="940719"/>
        <a:ext cx="36122" cy="7224"/>
      </dsp:txXfrm>
    </dsp:sp>
    <dsp:sp modelId="{853AE55A-219E-4D15-A2F3-9AFE1D6AEB37}">
      <dsp:nvSpPr>
        <dsp:cNvPr id="0" name=""/>
        <dsp:cNvSpPr/>
      </dsp:nvSpPr>
      <dsp:spPr>
        <a:xfrm>
          <a:off x="574340" y="1992"/>
          <a:ext cx="3141129" cy="18846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Pembentukan Tim dan Pengumpulan Data ( 1 minggu)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dirty="0" smtClean="0"/>
            <a:t>Bentuk Kelompok maksimal 3 orang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dirty="0" smtClean="0"/>
            <a:t>Data yang tersedia sudah dalam bentuk vektor ciri, tugas anda membuat program untuk melakukan visualisasi data</a:t>
          </a:r>
          <a:endParaRPr lang="en-US" sz="1200" kern="1200" dirty="0"/>
        </a:p>
      </dsp:txBody>
      <dsp:txXfrm>
        <a:off x="574340" y="1992"/>
        <a:ext cx="3141129" cy="1884677"/>
      </dsp:txXfrm>
    </dsp:sp>
    <dsp:sp modelId="{EC766698-B170-497A-A18E-992B0B0FBE77}">
      <dsp:nvSpPr>
        <dsp:cNvPr id="0" name=""/>
        <dsp:cNvSpPr/>
      </dsp:nvSpPr>
      <dsp:spPr>
        <a:xfrm>
          <a:off x="2144905" y="1884870"/>
          <a:ext cx="3863588" cy="691859"/>
        </a:xfrm>
        <a:custGeom>
          <a:avLst/>
          <a:gdLst/>
          <a:ahLst/>
          <a:cxnLst/>
          <a:rect l="0" t="0" r="0" b="0"/>
          <a:pathLst>
            <a:path>
              <a:moveTo>
                <a:pt x="3863588" y="0"/>
              </a:moveTo>
              <a:lnTo>
                <a:pt x="3863588" y="363029"/>
              </a:lnTo>
              <a:lnTo>
                <a:pt x="0" y="363029"/>
              </a:lnTo>
              <a:lnTo>
                <a:pt x="0" y="691859"/>
              </a:lnTo>
            </a:path>
          </a:pathLst>
        </a:custGeom>
        <a:noFill/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78436" y="2227187"/>
        <a:ext cx="196527" cy="7224"/>
      </dsp:txXfrm>
    </dsp:sp>
    <dsp:sp modelId="{3E4F688B-0AB9-4C5A-AEDB-6065E593CFD4}">
      <dsp:nvSpPr>
        <dsp:cNvPr id="0" name=""/>
        <dsp:cNvSpPr/>
      </dsp:nvSpPr>
      <dsp:spPr>
        <a:xfrm>
          <a:off x="4437929" y="1992"/>
          <a:ext cx="3141129" cy="1884677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Penerapan Program Ektraksi Ciri (2 minggu)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dirty="0" smtClean="0"/>
            <a:t>Silahkan menerapkan metode ektraksi ciri yang telah diajarkan: Chain Code, LBP, LDP, Direction Feature</a:t>
          </a:r>
          <a:endParaRPr lang="en-US" sz="1200" kern="1200" dirty="0"/>
        </a:p>
      </dsp:txBody>
      <dsp:txXfrm>
        <a:off x="4437929" y="1992"/>
        <a:ext cx="3141129" cy="1884677"/>
      </dsp:txXfrm>
    </dsp:sp>
    <dsp:sp modelId="{951D4420-8AE3-47CF-B833-27999640F42F}">
      <dsp:nvSpPr>
        <dsp:cNvPr id="0" name=""/>
        <dsp:cNvSpPr/>
      </dsp:nvSpPr>
      <dsp:spPr>
        <a:xfrm>
          <a:off x="3713670" y="3505748"/>
          <a:ext cx="6918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1859" y="45720"/>
              </a:lnTo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41538" y="3547856"/>
        <a:ext cx="36122" cy="7224"/>
      </dsp:txXfrm>
    </dsp:sp>
    <dsp:sp modelId="{8495D0E8-8BFF-43B6-835F-0FCD1DF9ADED}">
      <dsp:nvSpPr>
        <dsp:cNvPr id="0" name=""/>
        <dsp:cNvSpPr/>
      </dsp:nvSpPr>
      <dsp:spPr>
        <a:xfrm>
          <a:off x="574340" y="2609129"/>
          <a:ext cx="3141129" cy="1884677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Membangun Mekanisme Rekognisi (1 minggu)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dirty="0" smtClean="0"/>
            <a:t>Bangun simulasi rekognisi dan hitung performansi sistem , anda dapat menggunakan pendekatan </a:t>
          </a:r>
          <a:r>
            <a:rPr lang="id-ID" sz="1200" i="1" kern="1200" dirty="0" smtClean="0"/>
            <a:t>best-match</a:t>
          </a:r>
          <a:endParaRPr lang="en-US" sz="1200" i="1" kern="1200" dirty="0"/>
        </a:p>
      </dsp:txBody>
      <dsp:txXfrm>
        <a:off x="574340" y="2609129"/>
        <a:ext cx="3141129" cy="1884677"/>
      </dsp:txXfrm>
    </dsp:sp>
    <dsp:sp modelId="{00AC1C47-12F2-48C4-9A3A-E4642EABE2D6}">
      <dsp:nvSpPr>
        <dsp:cNvPr id="0" name=""/>
        <dsp:cNvSpPr/>
      </dsp:nvSpPr>
      <dsp:spPr>
        <a:xfrm>
          <a:off x="4437929" y="2609129"/>
          <a:ext cx="3141129" cy="1884677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Pembuatan Laporan dan Paper (1 minggu)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dirty="0" smtClean="0"/>
            <a:t>Dokumentasikan hasil kerja anda dengan format Buku Tugas Akhir dan lengkapi dengan Tulisan Bentuk Paper</a:t>
          </a:r>
          <a:endParaRPr lang="en-US" sz="1200" kern="1200" dirty="0"/>
        </a:p>
      </dsp:txBody>
      <dsp:txXfrm>
        <a:off x="4437929" y="2609129"/>
        <a:ext cx="3141129" cy="1884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07ABC2E-C851-4E78-8D72-31D0C411F089}" type="datetime1">
              <a:rPr lang="id-ID" smtClean="0"/>
              <a:pPr>
                <a:defRPr/>
              </a:pPr>
              <a:t>05/08/2014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046F5-CBB8-4643-A502-42C4C03C2D84}" type="datetime1">
              <a:rPr lang="id-ID" smtClean="0"/>
              <a:pPr>
                <a:defRPr/>
              </a:pPr>
              <a:t>05/08/2014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A5F58-0816-4C9F-8E26-6D0DD9A0A99A}" type="datetime1">
              <a:rPr lang="id-ID" smtClean="0"/>
              <a:pPr>
                <a:defRPr/>
              </a:pPr>
              <a:t>05/08/2014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8EA6D-2A29-42A2-AB94-2CA04CC3F4E0}" type="datetime1">
              <a:rPr lang="id-ID" smtClean="0"/>
              <a:pPr>
                <a:defRPr/>
              </a:pPr>
              <a:t>05/08/2014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05EDC-36A6-48E6-8A49-CCAAA2F880ED}" type="datetime1">
              <a:rPr lang="id-ID" smtClean="0"/>
              <a:pPr>
                <a:defRPr/>
              </a:pPr>
              <a:t>05/08/2014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B1C59-B95B-4C4D-A0D9-C7DB23F3B3E5}" type="datetime1">
              <a:rPr lang="id-ID" smtClean="0"/>
              <a:pPr>
                <a:defRPr/>
              </a:pPr>
              <a:t>05/08/2014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76B7-AA52-4FDD-BB94-AEC752F0CC71}" type="datetime1">
              <a:rPr lang="id-ID" smtClean="0"/>
              <a:pPr/>
              <a:t>05/08/2014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58/51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302563-E7AF-4054-B59A-0FF0C3D1AC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ystogan\Pictures\75_big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242667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1"/>
          <p:cNvSpPr txBox="1">
            <a:spLocks/>
          </p:cNvSpPr>
          <p:nvPr userDrawn="1"/>
        </p:nvSpPr>
        <p:spPr>
          <a:xfrm>
            <a:off x="129381" y="6492875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1F015-1154-6F45-9F5A-29B4836DF7ED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Date Placeholder 2"/>
          <p:cNvSpPr txBox="1">
            <a:spLocks/>
          </p:cNvSpPr>
          <p:nvPr userDrawn="1"/>
        </p:nvSpPr>
        <p:spPr>
          <a:xfrm>
            <a:off x="550069" y="6492875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9DE922-2F34-1241-8A40-1B6D2996FA4E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8/5/2014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452925-B156-41B6-89C9-DBF55E056FCE}" type="datetime1">
              <a:rPr lang="id-ID" smtClean="0"/>
              <a:pPr>
                <a:defRPr/>
              </a:pPr>
              <a:t>05/08/2014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4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CIG4I3 SISTEM REKOGNISI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Pertemuan </a:t>
            </a:r>
            <a:r>
              <a:rPr lang="id-ID" dirty="0" smtClean="0"/>
              <a:t>13-14: Persiapan Tugas Besar</a:t>
            </a:r>
            <a:endParaRPr lang="en-US" dirty="0" smtClean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Author-</a:t>
            </a:r>
            <a:r>
              <a:rPr lang="id-ID" dirty="0" smtClean="0"/>
              <a:t>Tim Dosen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KK</a:t>
            </a:r>
            <a:r>
              <a:rPr lang="id-ID" dirty="0" smtClean="0"/>
              <a:t> ICM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CEB8C1C-5749-45ED-8413-8DDB7C776684}" type="datetime1">
              <a:rPr lang="id-ID" smtClean="0"/>
              <a:pPr>
                <a:defRPr/>
              </a:pPr>
              <a:t>05/08/2014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1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id-ID" b="1" dirty="0" smtClean="0"/>
              <a:t>Pembangunan Sebuah Sistem Rekognisi</a:t>
            </a:r>
            <a:endParaRPr lang="id-ID" b="1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 smtClean="0"/>
              <a:t>Pengantar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004" y="1241946"/>
            <a:ext cx="8153400" cy="990600"/>
          </a:xfrm>
        </p:spPr>
        <p:txBody>
          <a:bodyPr/>
          <a:lstStyle/>
          <a:p>
            <a:r>
              <a:rPr lang="id-ID" dirty="0" smtClean="0"/>
              <a:t>Generic Process Block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3</a:t>
            </a:fld>
            <a:endParaRPr lang="id-ID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42909" y="2006220"/>
          <a:ext cx="8072495" cy="4637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35CBD-4D3F-4637-ADD4-F53B39B0BDBA}" type="datetime1">
              <a:rPr lang="id-ID" smtClean="0"/>
              <a:pPr/>
              <a:t>05/08/2014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248" y="228600"/>
            <a:ext cx="5094800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Studi Kasus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76B7-AA52-4FDD-BB94-AEC752F0CC71}" type="datetime1">
              <a:rPr lang="id-ID" smtClean="0"/>
              <a:pPr/>
              <a:t>06/08/2014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4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Challenge from Kaggle.com : Digit Recognizer</a:t>
            </a:r>
          </a:p>
          <a:p>
            <a:pPr lvl="1"/>
            <a:r>
              <a:rPr lang="en-US" b="1" dirty="0" smtClean="0"/>
              <a:t>Classify handwritten digits using the famous MNIST data </a:t>
            </a:r>
          </a:p>
          <a:p>
            <a:pPr lvl="1"/>
            <a:r>
              <a:rPr lang="en-US" dirty="0" smtClean="0"/>
              <a:t>This competition is the first in a series of tutorial competitions designed to introduce people to Machine Learning</a:t>
            </a:r>
            <a:r>
              <a:rPr lang="en-US" dirty="0" smtClean="0"/>
              <a:t>.</a:t>
            </a:r>
            <a:endParaRPr lang="id-ID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248" y="228600"/>
            <a:ext cx="5094800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Studi Kasus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76B7-AA52-4FDD-BB94-AEC752F0CC71}" type="datetime1">
              <a:rPr lang="id-ID" smtClean="0"/>
              <a:pPr/>
              <a:t>06/08/2014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5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data for this competition were taken from the MNIST dataset. </a:t>
            </a:r>
            <a:endParaRPr lang="id-ID" dirty="0" smtClean="0"/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MNIST ("Modified National Institute of Standards and Technology") dataset is a classic within the Machine Learning community that has been extensively </a:t>
            </a:r>
            <a:r>
              <a:rPr lang="en-US" dirty="0" smtClean="0"/>
              <a:t>studied</a:t>
            </a:r>
            <a:r>
              <a:rPr lang="en-US" dirty="0" smtClean="0"/>
              <a:t>.  </a:t>
            </a:r>
            <a:endParaRPr lang="id-ID" dirty="0" smtClean="0"/>
          </a:p>
          <a:p>
            <a:r>
              <a:rPr lang="en-US" dirty="0" smtClean="0"/>
              <a:t>More </a:t>
            </a:r>
            <a:r>
              <a:rPr lang="en-US" dirty="0" smtClean="0"/>
              <a:t>detail about the dataset, including Machine Learning algorithms that have been tried on it and their levels of success, can be found </a:t>
            </a:r>
            <a:r>
              <a:rPr lang="en-US" dirty="0" smtClean="0"/>
              <a:t>at </a:t>
            </a:r>
            <a:r>
              <a:rPr lang="id-ID" dirty="0" smtClean="0"/>
              <a:t>:</a:t>
            </a:r>
          </a:p>
          <a:p>
            <a:pPr lvl="1"/>
            <a:r>
              <a:rPr lang="id-ID" dirty="0" smtClean="0"/>
              <a:t>h</a:t>
            </a:r>
            <a:r>
              <a:rPr lang="en-US" dirty="0" smtClean="0"/>
              <a:t>ttp</a:t>
            </a:r>
            <a:r>
              <a:rPr lang="en-US" dirty="0" smtClean="0"/>
              <a:t>://yann.lecun.com/exdb/mnist/index.html.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248" y="228600"/>
            <a:ext cx="5094800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Studi Kasus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76B7-AA52-4FDD-BB94-AEC752F0CC71}" type="datetime1">
              <a:rPr lang="id-ID" smtClean="0"/>
              <a:pPr/>
              <a:t>06/08/2014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6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sv-SE" dirty="0" smtClean="0"/>
              <a:t>Dataset yang dipakai adalah dataset tulisan tangan berupa angka yang berasal </a:t>
            </a:r>
            <a:r>
              <a:rPr lang="sv-SE" dirty="0" smtClean="0"/>
              <a:t>dari</a:t>
            </a:r>
            <a:r>
              <a:rPr lang="id-ID" dirty="0" smtClean="0"/>
              <a:t> </a:t>
            </a:r>
            <a:r>
              <a:rPr lang="en-US" dirty="0" smtClean="0"/>
              <a:t>NIST </a:t>
            </a:r>
            <a:r>
              <a:rPr lang="en-US" dirty="0" smtClean="0"/>
              <a:t>(National Institute of Standards and Technology), yang </a:t>
            </a:r>
            <a:r>
              <a:rPr lang="en-US" dirty="0" err="1" smtClean="0"/>
              <a:t>kemudian</a:t>
            </a:r>
            <a:r>
              <a:rPr lang="id-ID" dirty="0" smtClean="0"/>
              <a:t> dimodifikasi </a:t>
            </a:r>
            <a:r>
              <a:rPr lang="id-ID" dirty="0" smtClean="0"/>
              <a:t>sehingga disebut dataset MNIST (Modified National Institute </a:t>
            </a:r>
            <a:r>
              <a:rPr lang="id-ID" dirty="0" smtClean="0"/>
              <a:t>of Standards </a:t>
            </a:r>
            <a:r>
              <a:rPr lang="id-ID" dirty="0" smtClean="0"/>
              <a:t>and Technology). Data asli NIST diambil dari tulisan tangan </a:t>
            </a:r>
            <a:r>
              <a:rPr lang="id-ID" dirty="0" smtClean="0"/>
              <a:t>pegawai Biro </a:t>
            </a:r>
            <a:r>
              <a:rPr lang="id-ID" dirty="0" smtClean="0"/>
              <a:t>Sensus Amerika Serikat.</a:t>
            </a:r>
          </a:p>
          <a:p>
            <a:r>
              <a:rPr lang="sv-SE" dirty="0" smtClean="0"/>
              <a:t>Gambar </a:t>
            </a:r>
            <a:r>
              <a:rPr lang="sv-SE" dirty="0" smtClean="0"/>
              <a:t>tulisan tangan MNIST adalah gambar </a:t>
            </a:r>
            <a:r>
              <a:rPr lang="sv-SE" dirty="0" smtClean="0"/>
              <a:t>biner</a:t>
            </a:r>
            <a:r>
              <a:rPr lang="id-ID" dirty="0" smtClean="0"/>
              <a:t> sehingga </a:t>
            </a:r>
            <a:r>
              <a:rPr lang="id-ID" dirty="0" smtClean="0"/>
              <a:t>nilai tiap pixel adalah 0 atau 1. Data training berjumlah 60.000 dan </a:t>
            </a:r>
            <a:r>
              <a:rPr lang="id-ID" dirty="0" smtClean="0"/>
              <a:t>data testing </a:t>
            </a:r>
            <a:r>
              <a:rPr lang="id-ID" dirty="0" smtClean="0"/>
              <a:t>berjumlah 10.000. Jumlah target kelas adalah 10, di mana </a:t>
            </a:r>
            <a:r>
              <a:rPr lang="id-ID" dirty="0" smtClean="0"/>
              <a:t>masing-masing merepresentasikan </a:t>
            </a:r>
            <a:r>
              <a:rPr lang="id-ID" dirty="0" smtClean="0"/>
              <a:t>angka 0-9.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542" y="228600"/>
            <a:ext cx="5067505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Tahapan Pembuatan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76B7-AA52-4FDD-BB94-AEC752F0CC71}" type="datetime1">
              <a:rPr lang="id-ID" smtClean="0"/>
              <a:pPr/>
              <a:t>06/08/2014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7</a:t>
            </a:fld>
            <a:endParaRPr lang="id-ID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Any Question?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451600"/>
            <a:ext cx="1643063" cy="365125"/>
          </a:xfrm>
        </p:spPr>
        <p:txBody>
          <a:bodyPr/>
          <a:lstStyle/>
          <a:p>
            <a:fld id="{F65D76B7-AA52-4FDD-BB94-AEC752F0CC71}" type="datetime1">
              <a:rPr lang="id-ID" smtClean="0"/>
              <a:pPr/>
              <a:t>06/08/2014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51600"/>
            <a:ext cx="358775" cy="365125"/>
          </a:xfrm>
        </p:spPr>
        <p:txBody>
          <a:bodyPr/>
          <a:lstStyle/>
          <a:p>
            <a:fld id="{7F302563-E7AF-4054-B59A-0FF0C3D1AC5E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451600"/>
            <a:ext cx="1643063" cy="365125"/>
          </a:xfrm>
        </p:spPr>
        <p:txBody>
          <a:bodyPr/>
          <a:lstStyle/>
          <a:p>
            <a:fld id="{F65D76B7-AA52-4FDD-BB94-AEC752F0CC71}" type="datetime1">
              <a:rPr lang="id-ID" smtClean="0"/>
              <a:pPr/>
              <a:t>06/08/2014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51600"/>
            <a:ext cx="358775" cy="365125"/>
          </a:xfrm>
        </p:spPr>
        <p:txBody>
          <a:bodyPr/>
          <a:lstStyle/>
          <a:p>
            <a:fld id="{7F302563-E7AF-4054-B59A-0FF0C3D1AC5E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_informatika_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1362</TotalTime>
  <Words>335</Words>
  <Application>Microsoft Office PowerPoint</Application>
  <PresentationFormat>On-screen Show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template_informatika_slide</vt:lpstr>
      <vt:lpstr>CIG4I3 SISTEM REKOGNISI Pertemuan 13-14: Persiapan Tugas Besar</vt:lpstr>
      <vt:lpstr>Pengantar</vt:lpstr>
      <vt:lpstr>Generic Process Block</vt:lpstr>
      <vt:lpstr>Studi Kasus</vt:lpstr>
      <vt:lpstr>Studi Kasus</vt:lpstr>
      <vt:lpstr>Studi Kasus</vt:lpstr>
      <vt:lpstr>Tahapan Pembuatan</vt:lpstr>
      <vt:lpstr>Any Question?</vt:lpstr>
      <vt:lpstr>Slide 9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Tjokorda Agung Budi Wirayuda</cp:lastModifiedBy>
  <cp:revision>143</cp:revision>
  <dcterms:created xsi:type="dcterms:W3CDTF">2012-11-14T18:53:32Z</dcterms:created>
  <dcterms:modified xsi:type="dcterms:W3CDTF">2014-08-05T18:54:39Z</dcterms:modified>
</cp:coreProperties>
</file>