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33.xml" ContentType="application/vnd.openxmlformats-officedocument.presentationml.notesSlide+xml"/>
  <Override PartName="/ppt/notesSlides/notesSlide10.xml" ContentType="application/vnd.openxmlformats-officedocument.presentationml.notesSlide+xml"/>
  <Override PartName="/ppt/notesSlides/notesSlide43.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35.xml" ContentType="application/vnd.openxmlformats-officedocument.presentationml.notesSlide+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notesSlides/notesSlide27.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49.xml" ContentType="application/vnd.openxmlformats-officedocument.presentationml.notesSlide+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50.xml" ContentType="application/vnd.openxmlformats-officedocument.presentationml.notesSlide+xml"/>
  <Override PartName="/ppt/notesSlides/notesSlide42.xml" ContentType="application/vnd.openxmlformats-officedocument.presentationml.notesSlide+xml"/>
  <Override PartName="/ppt/notesSlides/notesSlide26.xml" ContentType="application/vnd.openxmlformats-officedocument.presentationml.notesSlide+xml"/>
  <Override PartName="/ppt/notesSlides/notesSlide40.xml" ContentType="application/vnd.openxmlformats-officedocument.presentationml.notesSlide+xml"/>
  <Override PartName="/ppt/notesSlides/notesSlide11.xml" ContentType="application/vnd.openxmlformats-officedocument.presentationml.notesSlide+xml"/>
  <Override PartName="/ppt/notesSlides/notesSlide23.xml" ContentType="application/vnd.openxmlformats-officedocument.presentationml.notesSlide+xml"/>
  <Override PartName="/ppt/notesSlides/notesSlide29.xml" ContentType="application/vnd.openxmlformats-officedocument.presentationml.notesSlide+xml"/>
  <Override PartName="/ppt/notesSlides/notesSlide46.xml" ContentType="application/vnd.openxmlformats-officedocument.presentationml.notesSlide+xml"/>
  <Override PartName="/ppt/notesSlides/notesSlide18.xml" ContentType="application/vnd.openxmlformats-officedocument.presentationml.notesSlide+xml"/>
  <Override PartName="/ppt/notesSlides/notesSlide39.xml" ContentType="application/vnd.openxmlformats-officedocument.presentationml.notesSlide+xml"/>
  <Override PartName="/ppt/notesSlides/notesSlide20.xml" ContentType="application/vnd.openxmlformats-officedocument.presentationml.notesSlide+xml"/>
  <Override PartName="/ppt/notesSlides/notesSlide24.xml" ContentType="application/vnd.openxmlformats-officedocument.presentationml.notesSlide+xml"/>
  <Override PartName="/ppt/notesSlides/notesSlide48.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25.xml" ContentType="application/vnd.openxmlformats-officedocument.presentationml.notesSlide+xml"/>
  <Override PartName="/ppt/notesSlides/notesSlide47.xml" ContentType="application/vnd.openxmlformats-officedocument.presentationml.notesSlide+xml"/>
  <Override PartName="/ppt/notesSlides/notesSlide32.xml" ContentType="application/vnd.openxmlformats-officedocument.presentationml.notesSlide+xml"/>
  <Override PartName="/ppt/notesSlides/notesSlide37.xml" ContentType="application/vnd.openxmlformats-officedocument.presentationml.notesSlide+xml"/>
  <Override PartName="/ppt/notesSlides/notesSlide31.xml" ContentType="application/vnd.openxmlformats-officedocument.presentationml.notesSlide+xml"/>
  <Override PartName="/ppt/notesSlides/notesSlide16.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28.xml" ContentType="application/vnd.openxmlformats-officedocument.presentationml.notesSlide+xml"/>
  <Override PartName="/ppt/notesSlides/notesSlide38.xml" ContentType="application/vnd.openxmlformats-officedocument.presentationml.notesSlide+xml"/>
  <Override PartName="/ppt/notesSlides/notesSlide8.xml" ContentType="application/vnd.openxmlformats-officedocument.presentationml.notesSlide+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notesSlides/notesSlide19.xml" ContentType="application/vnd.openxmlformats-officedocument.presentationml.notesSlide+xml"/>
  <Override PartName="/ppt/notesSlides/notesSlide30.xml" ContentType="application/vnd.openxmlformats-officedocument.presentationml.notesSlide+xml"/>
  <Override PartName="/ppt/notesSlides/notesSlide34.xml" ContentType="application/vnd.openxmlformats-officedocument.presentationml.notesSlide+xml"/>
  <Override PartName="/ppt/notesSlides/notesSlide21.xml" ContentType="application/vnd.openxmlformats-officedocument.presentationml.notesSlide+xml"/>
  <Override PartName="/ppt/notesSlides/notesSlide36.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37.xml" ContentType="application/vnd.openxmlformats-officedocument.presentationml.slide+xml"/>
  <Override PartName="/ppt/slides/slide47.xml" ContentType="application/vnd.openxmlformats-officedocument.presentationml.slide+xml"/>
  <Override PartName="/ppt/slides/slide45.xml" ContentType="application/vnd.openxmlformats-officedocument.presentationml.slide+xml"/>
  <Override PartName="/ppt/slides/slide6.xml" ContentType="application/vnd.openxmlformats-officedocument.presentationml.slide+xml"/>
  <Override PartName="/ppt/slides/slide33.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24.xml" ContentType="application/vnd.openxmlformats-officedocument.presentationml.slide+xml"/>
  <Override PartName="/ppt/slides/slide50.xml" ContentType="application/vnd.openxmlformats-officedocument.presentationml.slide+xml"/>
  <Override PartName="/ppt/slides/slide11.xml" ContentType="application/vnd.openxmlformats-officedocument.presentationml.slide+xml"/>
  <Override PartName="/ppt/slides/slide42.xml" ContentType="application/vnd.openxmlformats-officedocument.presentationml.slide+xml"/>
  <Override PartName="/ppt/slides/slide40.xml" ContentType="application/vnd.openxmlformats-officedocument.presentationml.slide+xml"/>
  <Override PartName="/ppt/slides/slide1.xml" ContentType="application/vnd.openxmlformats-officedocument.presentationml.slide+xml"/>
  <Override PartName="/ppt/slides/slide44.xml" ContentType="application/vnd.openxmlformats-officedocument.presentationml.slide+xml"/>
  <Override PartName="/ppt/slides/slide46.xml" ContentType="application/vnd.openxmlformats-officedocument.presentationml.slide+xml"/>
  <Override PartName="/ppt/slides/slide39.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30.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4.xml" ContentType="application/vnd.openxmlformats-officedocument.presentationml.slide+xml"/>
  <Override PartName="/ppt/slides/slide28.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6.xml" ContentType="application/vnd.openxmlformats-officedocument.presentationml.slide+xml"/>
  <Override PartName="/ppt/slides/slide48.xml" ContentType="application/vnd.openxmlformats-officedocument.presentationml.slide+xml"/>
  <Override PartName="/ppt/slides/slide2.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25.xml" ContentType="application/vnd.openxmlformats-officedocument.presentationml.slide+xml"/>
  <Override PartName="/ppt/slides/slide17.xml" ContentType="application/vnd.openxmlformats-officedocument.presentationml.slide+xml"/>
  <Override PartName="/ppt/slides/slide23.xml" ContentType="application/vnd.openxmlformats-officedocument.presentationml.slide+xml"/>
  <Override PartName="/ppt/slides/slide34.xml" ContentType="application/vnd.openxmlformats-officedocument.presentationml.slide+xml"/>
  <Override PartName="/ppt/slides/slide10.xml" ContentType="application/vnd.openxmlformats-officedocument.presentationml.slide+xml"/>
  <Override PartName="/ppt/slides/slide31.xml" ContentType="application/vnd.openxmlformats-officedocument.presentationml.slide+xml"/>
  <Override PartName="/ppt/slides/slide43.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38.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9.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27.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strictFirstAndLastChars="0" showSpecialPlsOnTitleSld="0" firstSlideNum="0">
  <p:sldMasterIdLst>
    <p:sldMasterId id="214748365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Lst>
  <p:sldSz cy="68580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34.xml" Type="http://schemas.openxmlformats.org/officeDocument/2006/relationships/slide" Id="rId39"/><Relationship Target="slides/slide33.xml" Type="http://schemas.openxmlformats.org/officeDocument/2006/relationships/slide" Id="rId38"/><Relationship Target="slides/slide32.xml" Type="http://schemas.openxmlformats.org/officeDocument/2006/relationships/slide" Id="rId37"/><Relationship Target="slides/slide14.xml" Type="http://schemas.openxmlformats.org/officeDocument/2006/relationships/slide" Id="rId19"/><Relationship Target="slides/slide31.xml" Type="http://schemas.openxmlformats.org/officeDocument/2006/relationships/slide" Id="rId36"/><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slides/slide25.xml" Type="http://schemas.openxmlformats.org/officeDocument/2006/relationships/slide" Id="rId30"/><Relationship Target="slides/slide7.xml" Type="http://schemas.openxmlformats.org/officeDocument/2006/relationships/slide" Id="rId12"/><Relationship Target="slides/slide26.xml" Type="http://schemas.openxmlformats.org/officeDocument/2006/relationships/slide" Id="rId31"/><Relationship Target="slides/slide8.xml" Type="http://schemas.openxmlformats.org/officeDocument/2006/relationships/slide" Id="rId13"/><Relationship Target="slides/slide5.xml" Type="http://schemas.openxmlformats.org/officeDocument/2006/relationships/slide" Id="rId10"/><Relationship Target="slides/slide6.xml" Type="http://schemas.openxmlformats.org/officeDocument/2006/relationships/slide" Id="rId11"/><Relationship Target="slides/slide29.xml" Type="http://schemas.openxmlformats.org/officeDocument/2006/relationships/slide" Id="rId34"/><Relationship Target="slides/slide30.xml" Type="http://schemas.openxmlformats.org/officeDocument/2006/relationships/slide" Id="rId35"/><Relationship Target="slides/slide27.xml" Type="http://schemas.openxmlformats.org/officeDocument/2006/relationships/slide" Id="rId32"/><Relationship Target="slides/slide28.xml" Type="http://schemas.openxmlformats.org/officeDocument/2006/relationships/slide" Id="rId33"/><Relationship Target="slides/slide50.xml" Type="http://schemas.openxmlformats.org/officeDocument/2006/relationships/slide" Id="rId55"/><Relationship Target="slides/slide49.xml" Type="http://schemas.openxmlformats.org/officeDocument/2006/relationships/slide" Id="rId54"/><Relationship Target="slides/slide48.xml" Type="http://schemas.openxmlformats.org/officeDocument/2006/relationships/slide" Id="rId53"/><Relationship Target="slides/slide47.xml" Type="http://schemas.openxmlformats.org/officeDocument/2006/relationships/slide" Id="rId52"/><Relationship Target="slides/slide46.xml" Type="http://schemas.openxmlformats.org/officeDocument/2006/relationships/slide" Id="rId51"/><Relationship Target="slides/slide45.xml" Type="http://schemas.openxmlformats.org/officeDocument/2006/relationships/slide" Id="rId50"/><Relationship Target="slides/slide43.xml" Type="http://schemas.openxmlformats.org/officeDocument/2006/relationships/slide" Id="rId48"/><Relationship Target="slides/slide42.xml" Type="http://schemas.openxmlformats.org/officeDocument/2006/relationships/slide" Id="rId47"/><Relationship Target="slides/slide24.xml" Type="http://schemas.openxmlformats.org/officeDocument/2006/relationships/slide" Id="rId29"/><Relationship Target="slides/slide44.xml" Type="http://schemas.openxmlformats.org/officeDocument/2006/relationships/slide" Id="rId49"/><Relationship Target="slides/slide21.xml" Type="http://schemas.openxmlformats.org/officeDocument/2006/relationships/slide" Id="rId26"/><Relationship Target="slides/slide20.xml" Type="http://schemas.openxmlformats.org/officeDocument/2006/relationships/slide" Id="rId25"/><Relationship Target="slides/slide23.xml" Type="http://schemas.openxmlformats.org/officeDocument/2006/relationships/slide" Id="rId28"/><Relationship Target="slides/slide22.xml" Type="http://schemas.openxmlformats.org/officeDocument/2006/relationships/slide" Id="rId27"/><Relationship Target="presProps.xml" Type="http://schemas.openxmlformats.org/officeDocument/2006/relationships/presProps" Id="rId2"/><Relationship Target="slides/slide16.xml" Type="http://schemas.openxmlformats.org/officeDocument/2006/relationships/slide" Id="rId21"/><Relationship Target="slides/slide35.xml" Type="http://schemas.openxmlformats.org/officeDocument/2006/relationships/slide" Id="rId40"/><Relationship Target="theme/theme3.xml" Type="http://schemas.openxmlformats.org/officeDocument/2006/relationships/theme" Id="rId1"/><Relationship Target="slides/slide17.xml" Type="http://schemas.openxmlformats.org/officeDocument/2006/relationships/slide" Id="rId22"/><Relationship Target="slides/slide36.xml" Type="http://schemas.openxmlformats.org/officeDocument/2006/relationships/slide" Id="rId41"/><Relationship Target="slideMasters/slideMaster1.xml" Type="http://schemas.openxmlformats.org/officeDocument/2006/relationships/slideMaster" Id="rId4"/><Relationship Target="slides/slide18.xml" Type="http://schemas.openxmlformats.org/officeDocument/2006/relationships/slide" Id="rId23"/><Relationship Target="slides/slide37.xml" Type="http://schemas.openxmlformats.org/officeDocument/2006/relationships/slide" Id="rId42"/><Relationship Target="tableStyles.xml" Type="http://schemas.openxmlformats.org/officeDocument/2006/relationships/tableStyles" Id="rId3"/><Relationship Target="slides/slide19.xml" Type="http://schemas.openxmlformats.org/officeDocument/2006/relationships/slide" Id="rId24"/><Relationship Target="slides/slide38.xml" Type="http://schemas.openxmlformats.org/officeDocument/2006/relationships/slide" Id="rId43"/><Relationship Target="slides/slide39.xml" Type="http://schemas.openxmlformats.org/officeDocument/2006/relationships/slide" Id="rId44"/><Relationship Target="slides/slide40.xml" Type="http://schemas.openxmlformats.org/officeDocument/2006/relationships/slide" Id="rId45"/><Relationship Target="slides/slide41.xml" Type="http://schemas.openxmlformats.org/officeDocument/2006/relationships/slide" Id="rId46"/><Relationship Target="slides/slide15.xml" Type="http://schemas.openxmlformats.org/officeDocument/2006/relationships/slide" Id="rId20"/><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2.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 name="Shape 1"/>
        <p:cNvGrpSpPr/>
        <p:nvPr/>
      </p:nvGrpSpPr>
      <p:grpSpPr>
        <a:xfrm>
          <a:off y="0" x="0"/>
          <a:ext cy="0" cx="0"/>
          <a:chOff y="0" x="0"/>
          <a:chExt cy="0" cx="0"/>
        </a:xfrm>
      </p:grpSpPr>
      <p:sp>
        <p:nvSpPr>
          <p:cNvPr id="2" name="Shape 2"/>
          <p:cNvSpPr txBox="1"/>
          <p:nvPr>
            <p:ph idx="2" type="hdr"/>
          </p:nvPr>
        </p:nvSpPr>
        <p:spPr>
          <a:xfrm>
            <a:off y="0" x="0"/>
            <a:ext cy="457200" cx="2971799"/>
          </a:xfrm>
          <a:prstGeom prst="rect">
            <a:avLst/>
          </a:prstGeom>
          <a:noFill/>
          <a:ln>
            <a:noFill/>
          </a:ln>
        </p:spPr>
        <p:txBody>
          <a:bodyPr bIns="91425" rIns="91425" lIns="91425" tIns="91425" anchor="t" anchorCtr="0"/>
          <a:lstStyle>
            <a:lvl1pPr algn="l" rtl="0" marR="0" indent="0" marL="0">
              <a:spcBef>
                <a:spcPts val="0"/>
              </a:spcBef>
              <a:spcAft>
                <a:spcPts val="0"/>
              </a:spcAft>
              <a:defRPr/>
            </a:lvl1pPr>
            <a:lvl2pPr algn="l" rtl="0" marR="0" indent="0" marL="457200">
              <a:spcBef>
                <a:spcPts val="0"/>
              </a:spcBef>
              <a:spcAft>
                <a:spcPts val="0"/>
              </a:spcAft>
              <a:defRPr/>
            </a:lvl2pPr>
            <a:lvl3pPr algn="l" rtl="0" marR="0" indent="0" marL="914400">
              <a:spcBef>
                <a:spcPts val="0"/>
              </a:spcBef>
              <a:spcAft>
                <a:spcPts val="0"/>
              </a:spcAft>
              <a:defRPr/>
            </a:lvl3pPr>
            <a:lvl4pPr algn="l" rtl="0" marR="0" indent="0" marL="1371600">
              <a:spcBef>
                <a:spcPts val="0"/>
              </a:spcBef>
              <a:spcAft>
                <a:spcPts val="0"/>
              </a:spcAft>
              <a:defRPr/>
            </a:lvl4pPr>
            <a:lvl5pPr algn="l" rtl="0" marR="0" indent="0" marL="1828800">
              <a:spcBef>
                <a:spcPts val="0"/>
              </a:spcBef>
              <a:spcAft>
                <a:spcPts val="0"/>
              </a:spcAft>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3" name="Shape 3"/>
          <p:cNvSpPr txBox="1"/>
          <p:nvPr>
            <p:ph idx="10" type="dt"/>
          </p:nvPr>
        </p:nvSpPr>
        <p:spPr>
          <a:xfrm>
            <a:off y="0" x="3884612"/>
            <a:ext cy="457200" cx="2971799"/>
          </a:xfrm>
          <a:prstGeom prst="rect">
            <a:avLst/>
          </a:prstGeom>
          <a:noFill/>
          <a:ln>
            <a:noFill/>
          </a:ln>
        </p:spPr>
        <p:txBody>
          <a:bodyPr bIns="91425" rIns="91425" lIns="91425" tIns="91425" anchor="t" anchorCtr="0"/>
          <a:lstStyle>
            <a:lvl1pPr algn="r" rtl="0" marR="0" indent="0" marL="0">
              <a:spcBef>
                <a:spcPts val="0"/>
              </a:spcBef>
              <a:spcAft>
                <a:spcPts val="0"/>
              </a:spcAft>
              <a:defRPr/>
            </a:lvl1pPr>
            <a:lvl2pPr algn="l" rtl="0" marR="0" indent="0" marL="457200">
              <a:spcBef>
                <a:spcPts val="0"/>
              </a:spcBef>
              <a:spcAft>
                <a:spcPts val="0"/>
              </a:spcAft>
              <a:defRPr/>
            </a:lvl2pPr>
            <a:lvl3pPr algn="l" rtl="0" marR="0" indent="0" marL="914400">
              <a:spcBef>
                <a:spcPts val="0"/>
              </a:spcBef>
              <a:spcAft>
                <a:spcPts val="0"/>
              </a:spcAft>
              <a:defRPr/>
            </a:lvl3pPr>
            <a:lvl4pPr algn="l" rtl="0" marR="0" indent="0" marL="1371600">
              <a:spcBef>
                <a:spcPts val="0"/>
              </a:spcBef>
              <a:spcAft>
                <a:spcPts val="0"/>
              </a:spcAft>
              <a:defRPr/>
            </a:lvl4pPr>
            <a:lvl5pPr algn="l" rtl="0" marR="0" indent="0" marL="1828800">
              <a:spcBef>
                <a:spcPts val="0"/>
              </a:spcBef>
              <a:spcAft>
                <a:spcPts val="0"/>
              </a:spcAft>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4" name="Shape 4"/>
          <p:cNvSpPr/>
          <p:nvPr>
            <p:ph idx="3"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5" name="Shape 5"/>
          <p:cNvSpPr txBox="1"/>
          <p:nvPr>
            <p:ph idx="1" type="body"/>
          </p:nvPr>
        </p:nvSpPr>
        <p:spPr>
          <a:xfrm>
            <a:off y="4343400" x="685800"/>
            <a:ext cy="4114800" cx="5486399"/>
          </a:xfrm>
          <a:prstGeom prst="rect">
            <a:avLst/>
          </a:prstGeom>
          <a:noFill/>
          <a:ln>
            <a:noFill/>
          </a:ln>
        </p:spPr>
        <p:txBody>
          <a:bodyPr bIns="91425" rIns="91425" lIns="91425" tIns="91425" anchor="t"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6" name="Shape 6"/>
          <p:cNvSpPr txBox="1"/>
          <p:nvPr>
            <p:ph idx="11" type="ftr"/>
          </p:nvPr>
        </p:nvSpPr>
        <p:spPr>
          <a:xfrm>
            <a:off y="8685213" x="0"/>
            <a:ext cy="457200" cx="2971799"/>
          </a:xfrm>
          <a:prstGeom prst="rect">
            <a:avLst/>
          </a:prstGeom>
          <a:noFill/>
          <a:ln>
            <a:noFill/>
          </a:ln>
        </p:spPr>
        <p:txBody>
          <a:bodyPr bIns="91425" rIns="91425" lIns="91425" tIns="91425" anchor="b" anchorCtr="0"/>
          <a:lstStyle>
            <a:lvl1pPr algn="l" rtl="0" marR="0" indent="0" marL="0">
              <a:spcBef>
                <a:spcPts val="0"/>
              </a:spcBef>
              <a:spcAft>
                <a:spcPts val="0"/>
              </a:spcAft>
              <a:defRPr/>
            </a:lvl1pPr>
            <a:lvl2pPr algn="l" rtl="0" marR="0" indent="0" marL="457200">
              <a:spcBef>
                <a:spcPts val="0"/>
              </a:spcBef>
              <a:spcAft>
                <a:spcPts val="0"/>
              </a:spcAft>
              <a:defRPr/>
            </a:lvl2pPr>
            <a:lvl3pPr algn="l" rtl="0" marR="0" indent="0" marL="914400">
              <a:spcBef>
                <a:spcPts val="0"/>
              </a:spcBef>
              <a:spcAft>
                <a:spcPts val="0"/>
              </a:spcAft>
              <a:defRPr/>
            </a:lvl3pPr>
            <a:lvl4pPr algn="l" rtl="0" marR="0" indent="0" marL="1371600">
              <a:spcBef>
                <a:spcPts val="0"/>
              </a:spcBef>
              <a:spcAft>
                <a:spcPts val="0"/>
              </a:spcAft>
              <a:defRPr/>
            </a:lvl4pPr>
            <a:lvl5pPr algn="l" rtl="0" marR="0" indent="0" marL="1828800">
              <a:spcBef>
                <a:spcPts val="0"/>
              </a:spcBef>
              <a:spcAft>
                <a:spcPts val="0"/>
              </a:spcAft>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7" name="Shape 7"/>
          <p:cNvSpPr txBox="1"/>
          <p:nvPr>
            <p:ph idx="12" type="sldNum"/>
          </p:nvPr>
        </p:nvSpPr>
        <p:spPr>
          <a:xfrm>
            <a:off y="8685213" x="3884612"/>
            <a:ext cy="457200" cx="2971799"/>
          </a:xfrm>
          <a:prstGeom prst="rect">
            <a:avLst/>
          </a:prstGeom>
          <a:noFill/>
          <a:ln>
            <a:noFill/>
          </a:ln>
        </p:spPr>
        <p:txBody>
          <a:bodyPr bIns="91425" rIns="91425" lIns="91425" tIns="91425" anchor="b" anchorCtr="0"/>
          <a:lstStyle>
            <a:lvl1pPr algn="r" rtl="0" marR="0" indent="0" marL="0">
              <a:spcBef>
                <a:spcPts val="0"/>
              </a:spcBef>
              <a:spcAft>
                <a:spcPts val="0"/>
              </a:spcAft>
              <a:defRPr/>
            </a:lvl1pPr>
            <a:lvl2pPr algn="l" rtl="0" marR="0" indent="0" marL="457200">
              <a:spcBef>
                <a:spcPts val="0"/>
              </a:spcBef>
              <a:spcAft>
                <a:spcPts val="0"/>
              </a:spcAft>
              <a:defRPr/>
            </a:lvl2pPr>
            <a:lvl3pPr algn="l" rtl="0" marR="0" indent="0" marL="914400">
              <a:spcBef>
                <a:spcPts val="0"/>
              </a:spcBef>
              <a:spcAft>
                <a:spcPts val="0"/>
              </a:spcAft>
              <a:defRPr/>
            </a:lvl3pPr>
            <a:lvl4pPr algn="l" rtl="0" marR="0" indent="0" marL="1371600">
              <a:spcBef>
                <a:spcPts val="0"/>
              </a:spcBef>
              <a:spcAft>
                <a:spcPts val="0"/>
              </a:spcAft>
              <a:defRPr/>
            </a:lvl4pPr>
            <a:lvl5pPr algn="l" rtl="0" marR="0" indent="0" marL="1828800">
              <a:spcBef>
                <a:spcPts val="0"/>
              </a:spcBef>
              <a:spcAft>
                <a:spcPts val="0"/>
              </a:spcAft>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4" name="Shape 94"/>
        <p:cNvGrpSpPr/>
        <p:nvPr/>
      </p:nvGrpSpPr>
      <p:grpSpPr>
        <a:xfrm>
          <a:off y="0" x="0"/>
          <a:ext cy="0" cx="0"/>
          <a:chOff y="0" x="0"/>
          <a:chExt cy="0" cx="0"/>
        </a:xfrm>
      </p:grpSpPr>
      <p:sp>
        <p:nvSpPr>
          <p:cNvPr id="95" name="Shape 9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
        <p:nvSpPr>
          <p:cNvPr id="96" name="Shape 96"/>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7" name="Shape 157"/>
        <p:cNvGrpSpPr/>
        <p:nvPr/>
      </p:nvGrpSpPr>
      <p:grpSpPr>
        <a:xfrm>
          <a:off y="0" x="0"/>
          <a:ext cy="0" cx="0"/>
          <a:chOff y="0" x="0"/>
          <a:chExt cy="0" cx="0"/>
        </a:xfrm>
      </p:grpSpPr>
      <p:sp>
        <p:nvSpPr>
          <p:cNvPr id="158" name="Shape 15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
        <p:nvSpPr>
          <p:cNvPr id="159" name="Shape 159"/>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4" name="Shape 164"/>
        <p:cNvGrpSpPr/>
        <p:nvPr/>
      </p:nvGrpSpPr>
      <p:grpSpPr>
        <a:xfrm>
          <a:off y="0" x="0"/>
          <a:ext cy="0" cx="0"/>
          <a:chOff y="0" x="0"/>
          <a:chExt cy="0" cx="0"/>
        </a:xfrm>
      </p:grpSpPr>
      <p:sp>
        <p:nvSpPr>
          <p:cNvPr id="165" name="Shape 16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
        <p:nvSpPr>
          <p:cNvPr id="166" name="Shape 166"/>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1" name="Shape 171"/>
        <p:cNvGrpSpPr/>
        <p:nvPr/>
      </p:nvGrpSpPr>
      <p:grpSpPr>
        <a:xfrm>
          <a:off y="0" x="0"/>
          <a:ext cy="0" cx="0"/>
          <a:chOff y="0" x="0"/>
          <a:chExt cy="0" cx="0"/>
        </a:xfrm>
      </p:grpSpPr>
      <p:sp>
        <p:nvSpPr>
          <p:cNvPr id="172" name="Shape 172"/>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
        <p:nvSpPr>
          <p:cNvPr id="173" name="Shape 173"/>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8" name="Shape 178"/>
        <p:cNvGrpSpPr/>
        <p:nvPr/>
      </p:nvGrpSpPr>
      <p:grpSpPr>
        <a:xfrm>
          <a:off y="0" x="0"/>
          <a:ext cy="0" cx="0"/>
          <a:chOff y="0" x="0"/>
          <a:chExt cy="0" cx="0"/>
        </a:xfrm>
      </p:grpSpPr>
      <p:sp>
        <p:nvSpPr>
          <p:cNvPr id="179" name="Shape 17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
        <p:nvSpPr>
          <p:cNvPr id="180" name="Shape 180"/>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5" name="Shape 185"/>
        <p:cNvGrpSpPr/>
        <p:nvPr/>
      </p:nvGrpSpPr>
      <p:grpSpPr>
        <a:xfrm>
          <a:off y="0" x="0"/>
          <a:ext cy="0" cx="0"/>
          <a:chOff y="0" x="0"/>
          <a:chExt cy="0" cx="0"/>
        </a:xfrm>
      </p:grpSpPr>
      <p:sp>
        <p:nvSpPr>
          <p:cNvPr id="186" name="Shape 18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
        <p:nvSpPr>
          <p:cNvPr id="187" name="Shape 187"/>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2" name="Shape 192"/>
        <p:cNvGrpSpPr/>
        <p:nvPr/>
      </p:nvGrpSpPr>
      <p:grpSpPr>
        <a:xfrm>
          <a:off y="0" x="0"/>
          <a:ext cy="0" cx="0"/>
          <a:chOff y="0" x="0"/>
          <a:chExt cy="0" cx="0"/>
        </a:xfrm>
      </p:grpSpPr>
      <p:sp>
        <p:nvSpPr>
          <p:cNvPr id="193" name="Shape 19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
        <p:nvSpPr>
          <p:cNvPr id="194" name="Shape 194"/>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9" name="Shape 199"/>
        <p:cNvGrpSpPr/>
        <p:nvPr/>
      </p:nvGrpSpPr>
      <p:grpSpPr>
        <a:xfrm>
          <a:off y="0" x="0"/>
          <a:ext cy="0" cx="0"/>
          <a:chOff y="0" x="0"/>
          <a:chExt cy="0" cx="0"/>
        </a:xfrm>
      </p:grpSpPr>
      <p:sp>
        <p:nvSpPr>
          <p:cNvPr id="200" name="Shape 20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
        <p:nvSpPr>
          <p:cNvPr id="201" name="Shape 201"/>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6" name="Shape 206"/>
        <p:cNvGrpSpPr/>
        <p:nvPr/>
      </p:nvGrpSpPr>
      <p:grpSpPr>
        <a:xfrm>
          <a:off y="0" x="0"/>
          <a:ext cy="0" cx="0"/>
          <a:chOff y="0" x="0"/>
          <a:chExt cy="0" cx="0"/>
        </a:xfrm>
      </p:grpSpPr>
      <p:sp>
        <p:nvSpPr>
          <p:cNvPr id="207" name="Shape 20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
        <p:nvSpPr>
          <p:cNvPr id="208" name="Shape 208"/>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3" name="Shape 213"/>
        <p:cNvGrpSpPr/>
        <p:nvPr/>
      </p:nvGrpSpPr>
      <p:grpSpPr>
        <a:xfrm>
          <a:off y="0" x="0"/>
          <a:ext cy="0" cx="0"/>
          <a:chOff y="0" x="0"/>
          <a:chExt cy="0" cx="0"/>
        </a:xfrm>
      </p:grpSpPr>
      <p:sp>
        <p:nvSpPr>
          <p:cNvPr id="214" name="Shape 21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
        <p:nvSpPr>
          <p:cNvPr id="215" name="Shape 215"/>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0" name="Shape 220"/>
        <p:cNvGrpSpPr/>
        <p:nvPr/>
      </p:nvGrpSpPr>
      <p:grpSpPr>
        <a:xfrm>
          <a:off y="0" x="0"/>
          <a:ext cy="0" cx="0"/>
          <a:chOff y="0" x="0"/>
          <a:chExt cy="0" cx="0"/>
        </a:xfrm>
      </p:grpSpPr>
      <p:sp>
        <p:nvSpPr>
          <p:cNvPr id="221" name="Shape 22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
        <p:nvSpPr>
          <p:cNvPr id="222" name="Shape 222"/>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0" name="Shape 100"/>
        <p:cNvGrpSpPr/>
        <p:nvPr/>
      </p:nvGrpSpPr>
      <p:grpSpPr>
        <a:xfrm>
          <a:off y="0" x="0"/>
          <a:ext cy="0" cx="0"/>
          <a:chOff y="0" x="0"/>
          <a:chExt cy="0" cx="0"/>
        </a:xfrm>
      </p:grpSpPr>
      <p:sp>
        <p:nvSpPr>
          <p:cNvPr id="101" name="Shape 10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
        <p:nvSpPr>
          <p:cNvPr id="102" name="Shape 102"/>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0" name="Shape 250"/>
        <p:cNvGrpSpPr/>
        <p:nvPr/>
      </p:nvGrpSpPr>
      <p:grpSpPr>
        <a:xfrm>
          <a:off y="0" x="0"/>
          <a:ext cy="0" cx="0"/>
          <a:chOff y="0" x="0"/>
          <a:chExt cy="0" cx="0"/>
        </a:xfrm>
      </p:grpSpPr>
      <p:sp>
        <p:nvSpPr>
          <p:cNvPr id="251" name="Shape 25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
        <p:nvSpPr>
          <p:cNvPr id="252" name="Shape 252"/>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9" name="Shape 269"/>
        <p:cNvGrpSpPr/>
        <p:nvPr/>
      </p:nvGrpSpPr>
      <p:grpSpPr>
        <a:xfrm>
          <a:off y="0" x="0"/>
          <a:ext cy="0" cx="0"/>
          <a:chOff y="0" x="0"/>
          <a:chExt cy="0" cx="0"/>
        </a:xfrm>
      </p:grpSpPr>
      <p:sp>
        <p:nvSpPr>
          <p:cNvPr id="270" name="Shape 270"/>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271" name="Shape 271"/>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lgn="l" rtl="0" lvl="0" marR="0" indent="0" marL="0">
              <a:spcBef>
                <a:spcPts val="0"/>
              </a:spcBef>
              <a:buNone/>
            </a:pPr>
            <a:r>
              <a:t/>
            </a:r>
            <a:endParaRPr strike="noStrike" u="none" b="0" cap="none" baseline="0" sz="1200" i="0">
              <a:solidFill>
                <a:schemeClr val="dk1"/>
              </a:solidFill>
              <a:latin typeface="Calibri"/>
              <a:ea typeface="Calibri"/>
              <a:cs typeface="Calibri"/>
              <a:sym typeface="Calibri"/>
            </a:endParaRPr>
          </a:p>
        </p:txBody>
      </p:sp>
      <p:sp>
        <p:nvSpPr>
          <p:cNvPr id="272" name="Shape 272"/>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spcAft>
                <a:spcPts val="0"/>
              </a:spcAft>
              <a:buSzPct val="25000"/>
              <a:buNone/>
            </a:pPr>
            <a:r>
              <a:rPr lang="id-ID"/>
              <a:t>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93" name="Shape 293"/>
        <p:cNvGrpSpPr/>
        <p:nvPr/>
      </p:nvGrpSpPr>
      <p:grpSpPr>
        <a:xfrm>
          <a:off y="0" x="0"/>
          <a:ext cy="0" cx="0"/>
          <a:chOff y="0" x="0"/>
          <a:chExt cy="0" cx="0"/>
        </a:xfrm>
      </p:grpSpPr>
      <p:sp>
        <p:nvSpPr>
          <p:cNvPr id="294" name="Shape 294"/>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295" name="Shape 295"/>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lgn="l" rtl="0" lvl="0" marR="0" indent="0" marL="0">
              <a:spcBef>
                <a:spcPts val="0"/>
              </a:spcBef>
              <a:buNone/>
            </a:pPr>
            <a:r>
              <a:t/>
            </a:r>
            <a:endParaRPr strike="noStrike" u="none" b="0" cap="none" baseline="0" sz="1200" i="0">
              <a:solidFill>
                <a:schemeClr val="dk1"/>
              </a:solidFill>
              <a:latin typeface="Calibri"/>
              <a:ea typeface="Calibri"/>
              <a:cs typeface="Calibri"/>
              <a:sym typeface="Calibri"/>
            </a:endParaRPr>
          </a:p>
        </p:txBody>
      </p:sp>
      <p:sp>
        <p:nvSpPr>
          <p:cNvPr id="296" name="Shape 296"/>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spcAft>
                <a:spcPts val="0"/>
              </a:spcAft>
              <a:buSzPct val="25000"/>
              <a:buNone/>
            </a:pPr>
            <a:r>
              <a:rPr lang="id-ID"/>
              <a:t>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00" name="Shape 300"/>
        <p:cNvGrpSpPr/>
        <p:nvPr/>
      </p:nvGrpSpPr>
      <p:grpSpPr>
        <a:xfrm>
          <a:off y="0" x="0"/>
          <a:ext cy="0" cx="0"/>
          <a:chOff y="0" x="0"/>
          <a:chExt cy="0" cx="0"/>
        </a:xfrm>
      </p:grpSpPr>
      <p:sp>
        <p:nvSpPr>
          <p:cNvPr id="301" name="Shape 301"/>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302" name="Shape 302"/>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lgn="l" rtl="0" lvl="0" marR="0" indent="0" marL="0">
              <a:spcBef>
                <a:spcPts val="0"/>
              </a:spcBef>
              <a:buNone/>
            </a:pPr>
            <a:r>
              <a:t/>
            </a:r>
            <a:endParaRPr strike="noStrike" u="none" b="0" cap="none" baseline="0" sz="1200" i="0">
              <a:solidFill>
                <a:schemeClr val="dk1"/>
              </a:solidFill>
              <a:latin typeface="Calibri"/>
              <a:ea typeface="Calibri"/>
              <a:cs typeface="Calibri"/>
              <a:sym typeface="Calibri"/>
            </a:endParaRPr>
          </a:p>
        </p:txBody>
      </p:sp>
      <p:sp>
        <p:nvSpPr>
          <p:cNvPr id="303" name="Shape 303"/>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spcAft>
                <a:spcPts val="0"/>
              </a:spcAft>
              <a:buSzPct val="25000"/>
              <a:buNone/>
            </a:pPr>
            <a:r>
              <a:rPr lang="id-ID"/>
              <a:t>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08" name="Shape 308"/>
        <p:cNvGrpSpPr/>
        <p:nvPr/>
      </p:nvGrpSpPr>
      <p:grpSpPr>
        <a:xfrm>
          <a:off y="0" x="0"/>
          <a:ext cy="0" cx="0"/>
          <a:chOff y="0" x="0"/>
          <a:chExt cy="0" cx="0"/>
        </a:xfrm>
      </p:grpSpPr>
      <p:sp>
        <p:nvSpPr>
          <p:cNvPr id="309" name="Shape 309"/>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310" name="Shape 310"/>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lgn="l" rtl="0" lvl="0" marR="0" indent="0" marL="0">
              <a:spcBef>
                <a:spcPts val="0"/>
              </a:spcBef>
              <a:buNone/>
            </a:pPr>
            <a:r>
              <a:t/>
            </a:r>
            <a:endParaRPr strike="noStrike" u="none" b="0" cap="none" baseline="0" sz="1200" i="0">
              <a:solidFill>
                <a:schemeClr val="dk1"/>
              </a:solidFill>
              <a:latin typeface="Calibri"/>
              <a:ea typeface="Calibri"/>
              <a:cs typeface="Calibri"/>
              <a:sym typeface="Calibri"/>
            </a:endParaRPr>
          </a:p>
        </p:txBody>
      </p:sp>
      <p:sp>
        <p:nvSpPr>
          <p:cNvPr id="311" name="Shape 311"/>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spcAft>
                <a:spcPts val="0"/>
              </a:spcAft>
              <a:buSzPct val="25000"/>
              <a:buNone/>
            </a:pPr>
            <a:r>
              <a:rPr lang="id-ID"/>
              <a:t>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15" name="Shape 315"/>
        <p:cNvGrpSpPr/>
        <p:nvPr/>
      </p:nvGrpSpPr>
      <p:grpSpPr>
        <a:xfrm>
          <a:off y="0" x="0"/>
          <a:ext cy="0" cx="0"/>
          <a:chOff y="0" x="0"/>
          <a:chExt cy="0" cx="0"/>
        </a:xfrm>
      </p:grpSpPr>
      <p:sp>
        <p:nvSpPr>
          <p:cNvPr id="316" name="Shape 316"/>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317" name="Shape 317"/>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lgn="l" rtl="0" lvl="0" marR="0" indent="0" marL="0">
              <a:spcBef>
                <a:spcPts val="0"/>
              </a:spcBef>
              <a:buNone/>
            </a:pPr>
            <a:r>
              <a:t/>
            </a:r>
            <a:endParaRPr strike="noStrike" u="none" b="0" cap="none" baseline="0" sz="1200" i="0">
              <a:solidFill>
                <a:schemeClr val="dk1"/>
              </a:solidFill>
              <a:latin typeface="Calibri"/>
              <a:ea typeface="Calibri"/>
              <a:cs typeface="Calibri"/>
              <a:sym typeface="Calibri"/>
            </a:endParaRPr>
          </a:p>
        </p:txBody>
      </p:sp>
      <p:sp>
        <p:nvSpPr>
          <p:cNvPr id="318" name="Shape 318"/>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spcAft>
                <a:spcPts val="0"/>
              </a:spcAft>
              <a:buSzPct val="25000"/>
              <a:buNone/>
            </a:pPr>
            <a:r>
              <a:rPr lang="id-ID"/>
              <a:t>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25" name="Shape 325"/>
        <p:cNvGrpSpPr/>
        <p:nvPr/>
      </p:nvGrpSpPr>
      <p:grpSpPr>
        <a:xfrm>
          <a:off y="0" x="0"/>
          <a:ext cy="0" cx="0"/>
          <a:chOff y="0" x="0"/>
          <a:chExt cy="0" cx="0"/>
        </a:xfrm>
      </p:grpSpPr>
      <p:sp>
        <p:nvSpPr>
          <p:cNvPr id="326" name="Shape 326"/>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327" name="Shape 327"/>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lgn="l" rtl="0" lvl="0" marR="0" indent="0" marL="0">
              <a:spcBef>
                <a:spcPts val="0"/>
              </a:spcBef>
              <a:buNone/>
            </a:pPr>
            <a:r>
              <a:t/>
            </a:r>
            <a:endParaRPr strike="noStrike" u="none" b="0" cap="none" baseline="0" sz="1200" i="0">
              <a:solidFill>
                <a:schemeClr val="dk1"/>
              </a:solidFill>
              <a:latin typeface="Calibri"/>
              <a:ea typeface="Calibri"/>
              <a:cs typeface="Calibri"/>
              <a:sym typeface="Calibri"/>
            </a:endParaRPr>
          </a:p>
        </p:txBody>
      </p:sp>
      <p:sp>
        <p:nvSpPr>
          <p:cNvPr id="328" name="Shape 328"/>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spcAft>
                <a:spcPts val="0"/>
              </a:spcAft>
              <a:buSzPct val="25000"/>
              <a:buNone/>
            </a:pPr>
            <a:r>
              <a:rPr lang="id-ID"/>
              <a:t>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34" name="Shape 334"/>
        <p:cNvGrpSpPr/>
        <p:nvPr/>
      </p:nvGrpSpPr>
      <p:grpSpPr>
        <a:xfrm>
          <a:off y="0" x="0"/>
          <a:ext cy="0" cx="0"/>
          <a:chOff y="0" x="0"/>
          <a:chExt cy="0" cx="0"/>
        </a:xfrm>
      </p:grpSpPr>
      <p:sp>
        <p:nvSpPr>
          <p:cNvPr id="335" name="Shape 335"/>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336" name="Shape 336"/>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lgn="l" rtl="0" lvl="0" marR="0" indent="0" marL="0">
              <a:spcBef>
                <a:spcPts val="0"/>
              </a:spcBef>
              <a:buNone/>
            </a:pPr>
            <a:r>
              <a:t/>
            </a:r>
            <a:endParaRPr strike="noStrike" u="none" b="0" cap="none" baseline="0" sz="1200" i="0">
              <a:solidFill>
                <a:schemeClr val="dk1"/>
              </a:solidFill>
              <a:latin typeface="Calibri"/>
              <a:ea typeface="Calibri"/>
              <a:cs typeface="Calibri"/>
              <a:sym typeface="Calibri"/>
            </a:endParaRPr>
          </a:p>
        </p:txBody>
      </p:sp>
      <p:sp>
        <p:nvSpPr>
          <p:cNvPr id="337" name="Shape 337"/>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spcAft>
                <a:spcPts val="0"/>
              </a:spcAft>
              <a:buSzPct val="25000"/>
              <a:buNone/>
            </a:pPr>
            <a:r>
              <a:rPr lang="id-ID"/>
              <a:t>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46" name="Shape 346"/>
        <p:cNvGrpSpPr/>
        <p:nvPr/>
      </p:nvGrpSpPr>
      <p:grpSpPr>
        <a:xfrm>
          <a:off y="0" x="0"/>
          <a:ext cy="0" cx="0"/>
          <a:chOff y="0" x="0"/>
          <a:chExt cy="0" cx="0"/>
        </a:xfrm>
      </p:grpSpPr>
      <p:sp>
        <p:nvSpPr>
          <p:cNvPr id="347" name="Shape 347"/>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348" name="Shape 348"/>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lgn="l" rtl="0" lvl="0" marR="0" indent="0" marL="0">
              <a:spcBef>
                <a:spcPts val="0"/>
              </a:spcBef>
              <a:buNone/>
            </a:pPr>
            <a:r>
              <a:t/>
            </a:r>
            <a:endParaRPr strike="noStrike" u="none" b="0" cap="none" baseline="0" sz="1200" i="0">
              <a:solidFill>
                <a:schemeClr val="dk1"/>
              </a:solidFill>
              <a:latin typeface="Calibri"/>
              <a:ea typeface="Calibri"/>
              <a:cs typeface="Calibri"/>
              <a:sym typeface="Calibri"/>
            </a:endParaRPr>
          </a:p>
        </p:txBody>
      </p:sp>
      <p:sp>
        <p:nvSpPr>
          <p:cNvPr id="349" name="Shape 349"/>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spcAft>
                <a:spcPts val="0"/>
              </a:spcAft>
              <a:buSzPct val="25000"/>
              <a:buNone/>
            </a:pPr>
            <a:r>
              <a:rPr lang="id-ID"/>
              <a:t>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56" name="Shape 356"/>
        <p:cNvGrpSpPr/>
        <p:nvPr/>
      </p:nvGrpSpPr>
      <p:grpSpPr>
        <a:xfrm>
          <a:off y="0" x="0"/>
          <a:ext cy="0" cx="0"/>
          <a:chOff y="0" x="0"/>
          <a:chExt cy="0" cx="0"/>
        </a:xfrm>
      </p:grpSpPr>
      <p:sp>
        <p:nvSpPr>
          <p:cNvPr id="357" name="Shape 357"/>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358" name="Shape 358"/>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lgn="l" rtl="0" lvl="0" marR="0" indent="0" marL="0">
              <a:spcBef>
                <a:spcPts val="0"/>
              </a:spcBef>
              <a:buNone/>
            </a:pPr>
            <a:r>
              <a:t/>
            </a:r>
            <a:endParaRPr strike="noStrike" u="none" b="0" cap="none" baseline="0" sz="1200" i="0">
              <a:solidFill>
                <a:schemeClr val="dk1"/>
              </a:solidFill>
              <a:latin typeface="Calibri"/>
              <a:ea typeface="Calibri"/>
              <a:cs typeface="Calibri"/>
              <a:sym typeface="Calibri"/>
            </a:endParaRPr>
          </a:p>
        </p:txBody>
      </p:sp>
      <p:sp>
        <p:nvSpPr>
          <p:cNvPr id="359" name="Shape 359"/>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spcAft>
                <a:spcPts val="0"/>
              </a:spcAft>
              <a:buSzPct val="25000"/>
              <a:buNone/>
            </a:pPr>
            <a:r>
              <a:rPr lang="id-ID"/>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8" name="Shape 108"/>
        <p:cNvGrpSpPr/>
        <p:nvPr/>
      </p:nvGrpSpPr>
      <p:grpSpPr>
        <a:xfrm>
          <a:off y="0" x="0"/>
          <a:ext cy="0" cx="0"/>
          <a:chOff y="0" x="0"/>
          <a:chExt cy="0" cx="0"/>
        </a:xfrm>
      </p:grpSpPr>
      <p:sp>
        <p:nvSpPr>
          <p:cNvPr id="109" name="Shape 10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
        <p:nvSpPr>
          <p:cNvPr id="110" name="Shape 110"/>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67" name="Shape 367"/>
        <p:cNvGrpSpPr/>
        <p:nvPr/>
      </p:nvGrpSpPr>
      <p:grpSpPr>
        <a:xfrm>
          <a:off y="0" x="0"/>
          <a:ext cy="0" cx="0"/>
          <a:chOff y="0" x="0"/>
          <a:chExt cy="0" cx="0"/>
        </a:xfrm>
      </p:grpSpPr>
      <p:sp>
        <p:nvSpPr>
          <p:cNvPr id="368" name="Shape 368"/>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369" name="Shape 369"/>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lgn="l" rtl="0" lvl="0" marR="0" indent="0" marL="0">
              <a:spcBef>
                <a:spcPts val="0"/>
              </a:spcBef>
              <a:buNone/>
            </a:pPr>
            <a:r>
              <a:t/>
            </a:r>
            <a:endParaRPr strike="noStrike" u="none" b="0" cap="none" baseline="0" sz="1200" i="0">
              <a:solidFill>
                <a:schemeClr val="dk1"/>
              </a:solidFill>
              <a:latin typeface="Calibri"/>
              <a:ea typeface="Calibri"/>
              <a:cs typeface="Calibri"/>
              <a:sym typeface="Calibri"/>
            </a:endParaRPr>
          </a:p>
        </p:txBody>
      </p:sp>
      <p:sp>
        <p:nvSpPr>
          <p:cNvPr id="370" name="Shape 370"/>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spcAft>
                <a:spcPts val="0"/>
              </a:spcAft>
              <a:buSzPct val="25000"/>
              <a:buNone/>
            </a:pPr>
            <a:r>
              <a:rPr lang="id-ID"/>
              <a:t>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76" name="Shape 376"/>
        <p:cNvGrpSpPr/>
        <p:nvPr/>
      </p:nvGrpSpPr>
      <p:grpSpPr>
        <a:xfrm>
          <a:off y="0" x="0"/>
          <a:ext cy="0" cx="0"/>
          <a:chOff y="0" x="0"/>
          <a:chExt cy="0" cx="0"/>
        </a:xfrm>
      </p:grpSpPr>
      <p:sp>
        <p:nvSpPr>
          <p:cNvPr id="377" name="Shape 377"/>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378" name="Shape 378"/>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lgn="l" rtl="0" lvl="0" marR="0" indent="0" marL="0">
              <a:spcBef>
                <a:spcPts val="0"/>
              </a:spcBef>
              <a:buNone/>
            </a:pPr>
            <a:r>
              <a:t/>
            </a:r>
            <a:endParaRPr strike="noStrike" u="none" b="0" cap="none" baseline="0" sz="1200" i="0">
              <a:solidFill>
                <a:schemeClr val="dk1"/>
              </a:solidFill>
              <a:latin typeface="Calibri"/>
              <a:ea typeface="Calibri"/>
              <a:cs typeface="Calibri"/>
              <a:sym typeface="Calibri"/>
            </a:endParaRPr>
          </a:p>
        </p:txBody>
      </p:sp>
      <p:sp>
        <p:nvSpPr>
          <p:cNvPr id="379" name="Shape 379"/>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spcAft>
                <a:spcPts val="0"/>
              </a:spcAft>
              <a:buSzPct val="25000"/>
              <a:buNone/>
            </a:pPr>
            <a:r>
              <a:rPr lang="id-ID"/>
              <a:t>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85" name="Shape 385"/>
        <p:cNvGrpSpPr/>
        <p:nvPr/>
      </p:nvGrpSpPr>
      <p:grpSpPr>
        <a:xfrm>
          <a:off y="0" x="0"/>
          <a:ext cy="0" cx="0"/>
          <a:chOff y="0" x="0"/>
          <a:chExt cy="0" cx="0"/>
        </a:xfrm>
      </p:grpSpPr>
      <p:sp>
        <p:nvSpPr>
          <p:cNvPr id="386" name="Shape 386"/>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387" name="Shape 387"/>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lgn="l" rtl="0" lvl="0" marR="0" indent="0" marL="0">
              <a:spcBef>
                <a:spcPts val="0"/>
              </a:spcBef>
              <a:buNone/>
            </a:pPr>
            <a:r>
              <a:t/>
            </a:r>
            <a:endParaRPr strike="noStrike" u="none" b="0" cap="none" baseline="0" sz="1200" i="0">
              <a:solidFill>
                <a:schemeClr val="dk1"/>
              </a:solidFill>
              <a:latin typeface="Calibri"/>
              <a:ea typeface="Calibri"/>
              <a:cs typeface="Calibri"/>
              <a:sym typeface="Calibri"/>
            </a:endParaRPr>
          </a:p>
        </p:txBody>
      </p:sp>
      <p:sp>
        <p:nvSpPr>
          <p:cNvPr id="388" name="Shape 388"/>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spcAft>
                <a:spcPts val="0"/>
              </a:spcAft>
              <a:buSzPct val="25000"/>
              <a:buNone/>
            </a:pPr>
            <a:r>
              <a:rPr lang="id-ID"/>
              <a:t>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96" name="Shape 396"/>
        <p:cNvGrpSpPr/>
        <p:nvPr/>
      </p:nvGrpSpPr>
      <p:grpSpPr>
        <a:xfrm>
          <a:off y="0" x="0"/>
          <a:ext cy="0" cx="0"/>
          <a:chOff y="0" x="0"/>
          <a:chExt cy="0" cx="0"/>
        </a:xfrm>
      </p:grpSpPr>
      <p:sp>
        <p:nvSpPr>
          <p:cNvPr id="397" name="Shape 397"/>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398" name="Shape 398"/>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lgn="l" rtl="0" lvl="0" marR="0" indent="0" marL="0">
              <a:spcBef>
                <a:spcPts val="0"/>
              </a:spcBef>
              <a:buNone/>
            </a:pPr>
            <a:r>
              <a:t/>
            </a:r>
            <a:endParaRPr strike="noStrike" u="none" b="0" cap="none" baseline="0" sz="1200" i="0">
              <a:solidFill>
                <a:schemeClr val="dk1"/>
              </a:solidFill>
              <a:latin typeface="Calibri"/>
              <a:ea typeface="Calibri"/>
              <a:cs typeface="Calibri"/>
              <a:sym typeface="Calibri"/>
            </a:endParaRPr>
          </a:p>
        </p:txBody>
      </p:sp>
      <p:sp>
        <p:nvSpPr>
          <p:cNvPr id="399" name="Shape 399"/>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spcAft>
                <a:spcPts val="0"/>
              </a:spcAft>
              <a:buSzPct val="25000"/>
              <a:buNone/>
            </a:pPr>
            <a:r>
              <a:rPr lang="id-ID"/>
              <a:t>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05" name="Shape 405"/>
        <p:cNvGrpSpPr/>
        <p:nvPr/>
      </p:nvGrpSpPr>
      <p:grpSpPr>
        <a:xfrm>
          <a:off y="0" x="0"/>
          <a:ext cy="0" cx="0"/>
          <a:chOff y="0" x="0"/>
          <a:chExt cy="0" cx="0"/>
        </a:xfrm>
      </p:grpSpPr>
      <p:sp>
        <p:nvSpPr>
          <p:cNvPr id="406" name="Shape 406"/>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407" name="Shape 407"/>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lgn="l" rtl="0" lvl="0" marR="0" indent="0" marL="0">
              <a:spcBef>
                <a:spcPts val="0"/>
              </a:spcBef>
              <a:buNone/>
            </a:pPr>
            <a:r>
              <a:t/>
            </a:r>
            <a:endParaRPr strike="noStrike" u="none" b="0" cap="none" baseline="0" sz="1200" i="0">
              <a:solidFill>
                <a:schemeClr val="dk1"/>
              </a:solidFill>
              <a:latin typeface="Calibri"/>
              <a:ea typeface="Calibri"/>
              <a:cs typeface="Calibri"/>
              <a:sym typeface="Calibri"/>
            </a:endParaRPr>
          </a:p>
        </p:txBody>
      </p:sp>
      <p:sp>
        <p:nvSpPr>
          <p:cNvPr id="408" name="Shape 408"/>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spcAft>
                <a:spcPts val="0"/>
              </a:spcAft>
              <a:buSzPct val="25000"/>
              <a:buNone/>
            </a:pPr>
            <a:r>
              <a:rPr lang="id-ID"/>
              <a:t>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12" name="Shape 412"/>
        <p:cNvGrpSpPr/>
        <p:nvPr/>
      </p:nvGrpSpPr>
      <p:grpSpPr>
        <a:xfrm>
          <a:off y="0" x="0"/>
          <a:ext cy="0" cx="0"/>
          <a:chOff y="0" x="0"/>
          <a:chExt cy="0" cx="0"/>
        </a:xfrm>
      </p:grpSpPr>
      <p:sp>
        <p:nvSpPr>
          <p:cNvPr id="413" name="Shape 413"/>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414" name="Shape 414"/>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lgn="l" rtl="0" lvl="0" marR="0" indent="0" marL="0">
              <a:spcBef>
                <a:spcPts val="0"/>
              </a:spcBef>
              <a:buNone/>
            </a:pPr>
            <a:r>
              <a:t/>
            </a:r>
            <a:endParaRPr strike="noStrike" u="none" b="0" cap="none" baseline="0" sz="1200" i="0">
              <a:solidFill>
                <a:schemeClr val="dk1"/>
              </a:solidFill>
              <a:latin typeface="Calibri"/>
              <a:ea typeface="Calibri"/>
              <a:cs typeface="Calibri"/>
              <a:sym typeface="Calibri"/>
            </a:endParaRPr>
          </a:p>
        </p:txBody>
      </p:sp>
      <p:sp>
        <p:nvSpPr>
          <p:cNvPr id="415" name="Shape 415"/>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spcAft>
                <a:spcPts val="0"/>
              </a:spcAft>
              <a:buSzPct val="25000"/>
              <a:buNone/>
            </a:pPr>
            <a:r>
              <a:rPr lang="id-ID"/>
              <a:t>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19" name="Shape 419"/>
        <p:cNvGrpSpPr/>
        <p:nvPr/>
      </p:nvGrpSpPr>
      <p:grpSpPr>
        <a:xfrm>
          <a:off y="0" x="0"/>
          <a:ext cy="0" cx="0"/>
          <a:chOff y="0" x="0"/>
          <a:chExt cy="0" cx="0"/>
        </a:xfrm>
      </p:grpSpPr>
      <p:sp>
        <p:nvSpPr>
          <p:cNvPr id="420" name="Shape 420"/>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421" name="Shape 421"/>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lgn="l" rtl="0" lvl="0" marR="0" indent="0" marL="0">
              <a:spcBef>
                <a:spcPts val="0"/>
              </a:spcBef>
              <a:buNone/>
            </a:pPr>
            <a:r>
              <a:t/>
            </a:r>
            <a:endParaRPr strike="noStrike" u="none" b="0" cap="none" baseline="0" sz="1200" i="0">
              <a:solidFill>
                <a:schemeClr val="dk1"/>
              </a:solidFill>
              <a:latin typeface="Calibri"/>
              <a:ea typeface="Calibri"/>
              <a:cs typeface="Calibri"/>
              <a:sym typeface="Calibri"/>
            </a:endParaRPr>
          </a:p>
        </p:txBody>
      </p:sp>
      <p:sp>
        <p:nvSpPr>
          <p:cNvPr id="422" name="Shape 422"/>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spcAft>
                <a:spcPts val="0"/>
              </a:spcAft>
              <a:buSzPct val="25000"/>
              <a:buNone/>
            </a:pPr>
            <a:r>
              <a:rPr lang="id-ID"/>
              <a:t>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26" name="Shape 426"/>
        <p:cNvGrpSpPr/>
        <p:nvPr/>
      </p:nvGrpSpPr>
      <p:grpSpPr>
        <a:xfrm>
          <a:off y="0" x="0"/>
          <a:ext cy="0" cx="0"/>
          <a:chOff y="0" x="0"/>
          <a:chExt cy="0" cx="0"/>
        </a:xfrm>
      </p:grpSpPr>
      <p:sp>
        <p:nvSpPr>
          <p:cNvPr id="427" name="Shape 427"/>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428" name="Shape 428"/>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lgn="l" rtl="0" lvl="0" marR="0" indent="0" marL="0">
              <a:spcBef>
                <a:spcPts val="0"/>
              </a:spcBef>
              <a:buNone/>
            </a:pPr>
            <a:r>
              <a:t/>
            </a:r>
            <a:endParaRPr strike="noStrike" u="none" b="0" cap="none" baseline="0" sz="1200" i="0">
              <a:solidFill>
                <a:schemeClr val="dk1"/>
              </a:solidFill>
              <a:latin typeface="Calibri"/>
              <a:ea typeface="Calibri"/>
              <a:cs typeface="Calibri"/>
              <a:sym typeface="Calibri"/>
            </a:endParaRPr>
          </a:p>
        </p:txBody>
      </p:sp>
      <p:sp>
        <p:nvSpPr>
          <p:cNvPr id="429" name="Shape 429"/>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spcAft>
                <a:spcPts val="0"/>
              </a:spcAft>
              <a:buSzPct val="25000"/>
              <a:buNone/>
            </a:pPr>
            <a:r>
              <a:rPr lang="id-ID"/>
              <a:t>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40" name="Shape 440"/>
        <p:cNvGrpSpPr/>
        <p:nvPr/>
      </p:nvGrpSpPr>
      <p:grpSpPr>
        <a:xfrm>
          <a:off y="0" x="0"/>
          <a:ext cy="0" cx="0"/>
          <a:chOff y="0" x="0"/>
          <a:chExt cy="0" cx="0"/>
        </a:xfrm>
      </p:grpSpPr>
      <p:sp>
        <p:nvSpPr>
          <p:cNvPr id="441" name="Shape 441"/>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442" name="Shape 442"/>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lgn="l" rtl="0" lvl="0" marR="0" indent="0" marL="0">
              <a:spcBef>
                <a:spcPts val="0"/>
              </a:spcBef>
              <a:buNone/>
            </a:pPr>
            <a:r>
              <a:t/>
            </a:r>
            <a:endParaRPr strike="noStrike" u="none" b="0" cap="none" baseline="0" sz="1200" i="0">
              <a:solidFill>
                <a:schemeClr val="dk1"/>
              </a:solidFill>
              <a:latin typeface="Calibri"/>
              <a:ea typeface="Calibri"/>
              <a:cs typeface="Calibri"/>
              <a:sym typeface="Calibri"/>
            </a:endParaRPr>
          </a:p>
        </p:txBody>
      </p:sp>
      <p:sp>
        <p:nvSpPr>
          <p:cNvPr id="443" name="Shape 443"/>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spcAft>
                <a:spcPts val="0"/>
              </a:spcAft>
              <a:buSzPct val="25000"/>
              <a:buNone/>
            </a:pPr>
            <a:r>
              <a:rPr lang="id-ID"/>
              <a:t>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47" name="Shape 447"/>
        <p:cNvGrpSpPr/>
        <p:nvPr/>
      </p:nvGrpSpPr>
      <p:grpSpPr>
        <a:xfrm>
          <a:off y="0" x="0"/>
          <a:ext cy="0" cx="0"/>
          <a:chOff y="0" x="0"/>
          <a:chExt cy="0" cx="0"/>
        </a:xfrm>
      </p:grpSpPr>
      <p:sp>
        <p:nvSpPr>
          <p:cNvPr id="448" name="Shape 448"/>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449" name="Shape 449"/>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lgn="l" rtl="0" lvl="0" marR="0" indent="0" marL="0">
              <a:spcBef>
                <a:spcPts val="0"/>
              </a:spcBef>
              <a:buNone/>
            </a:pPr>
            <a:r>
              <a:t/>
            </a:r>
            <a:endParaRPr strike="noStrike" u="none" b="0" cap="none" baseline="0" sz="1200" i="0">
              <a:solidFill>
                <a:schemeClr val="dk1"/>
              </a:solidFill>
              <a:latin typeface="Calibri"/>
              <a:ea typeface="Calibri"/>
              <a:cs typeface="Calibri"/>
              <a:sym typeface="Calibri"/>
            </a:endParaRPr>
          </a:p>
        </p:txBody>
      </p:sp>
      <p:sp>
        <p:nvSpPr>
          <p:cNvPr id="450" name="Shape 450"/>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spcAft>
                <a:spcPts val="0"/>
              </a:spcAft>
              <a:buSzPct val="25000"/>
              <a:buNone/>
            </a:pPr>
            <a:r>
              <a:rPr lang="id-ID"/>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5" name="Shape 115"/>
        <p:cNvGrpSpPr/>
        <p:nvPr/>
      </p:nvGrpSpPr>
      <p:grpSpPr>
        <a:xfrm>
          <a:off y="0" x="0"/>
          <a:ext cy="0" cx="0"/>
          <a:chOff y="0" x="0"/>
          <a:chExt cy="0" cx="0"/>
        </a:xfrm>
      </p:grpSpPr>
      <p:sp>
        <p:nvSpPr>
          <p:cNvPr id="116" name="Shape 11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
        <p:nvSpPr>
          <p:cNvPr id="117" name="Shape 117"/>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59" name="Shape 459"/>
        <p:cNvGrpSpPr/>
        <p:nvPr/>
      </p:nvGrpSpPr>
      <p:grpSpPr>
        <a:xfrm>
          <a:off y="0" x="0"/>
          <a:ext cy="0" cx="0"/>
          <a:chOff y="0" x="0"/>
          <a:chExt cy="0" cx="0"/>
        </a:xfrm>
      </p:grpSpPr>
      <p:sp>
        <p:nvSpPr>
          <p:cNvPr id="460" name="Shape 460"/>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461" name="Shape 461"/>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lgn="l" rtl="0" lvl="0" marR="0" indent="0" marL="0">
              <a:spcBef>
                <a:spcPts val="0"/>
              </a:spcBef>
              <a:buNone/>
            </a:pPr>
            <a:r>
              <a:t/>
            </a:r>
            <a:endParaRPr strike="noStrike" u="none" b="0" cap="none" baseline="0" sz="1200" i="0">
              <a:solidFill>
                <a:schemeClr val="dk1"/>
              </a:solidFill>
              <a:latin typeface="Calibri"/>
              <a:ea typeface="Calibri"/>
              <a:cs typeface="Calibri"/>
              <a:sym typeface="Calibri"/>
            </a:endParaRPr>
          </a:p>
        </p:txBody>
      </p:sp>
      <p:sp>
        <p:nvSpPr>
          <p:cNvPr id="462" name="Shape 462"/>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spcAft>
                <a:spcPts val="0"/>
              </a:spcAft>
              <a:buSzPct val="25000"/>
              <a:buNone/>
            </a:pPr>
            <a:r>
              <a:rPr lang="id-ID"/>
              <a:t>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66" name="Shape 466"/>
        <p:cNvGrpSpPr/>
        <p:nvPr/>
      </p:nvGrpSpPr>
      <p:grpSpPr>
        <a:xfrm>
          <a:off y="0" x="0"/>
          <a:ext cy="0" cx="0"/>
          <a:chOff y="0" x="0"/>
          <a:chExt cy="0" cx="0"/>
        </a:xfrm>
      </p:grpSpPr>
      <p:sp>
        <p:nvSpPr>
          <p:cNvPr id="467" name="Shape 467"/>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468" name="Shape 468"/>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lgn="l" rtl="0" lvl="0" marR="0" indent="0" marL="0">
              <a:spcBef>
                <a:spcPts val="0"/>
              </a:spcBef>
              <a:buNone/>
            </a:pPr>
            <a:r>
              <a:t/>
            </a:r>
            <a:endParaRPr strike="noStrike" u="none" b="0" cap="none" baseline="0" sz="1200" i="0">
              <a:solidFill>
                <a:schemeClr val="dk1"/>
              </a:solidFill>
              <a:latin typeface="Calibri"/>
              <a:ea typeface="Calibri"/>
              <a:cs typeface="Calibri"/>
              <a:sym typeface="Calibri"/>
            </a:endParaRPr>
          </a:p>
        </p:txBody>
      </p:sp>
      <p:sp>
        <p:nvSpPr>
          <p:cNvPr id="469" name="Shape 469"/>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spcAft>
                <a:spcPts val="0"/>
              </a:spcAft>
              <a:buSzPct val="25000"/>
              <a:buNone/>
            </a:pPr>
            <a:r>
              <a:rPr lang="id-ID"/>
              <a:t>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75" name="Shape 475"/>
        <p:cNvGrpSpPr/>
        <p:nvPr/>
      </p:nvGrpSpPr>
      <p:grpSpPr>
        <a:xfrm>
          <a:off y="0" x="0"/>
          <a:ext cy="0" cx="0"/>
          <a:chOff y="0" x="0"/>
          <a:chExt cy="0" cx="0"/>
        </a:xfrm>
      </p:grpSpPr>
      <p:sp>
        <p:nvSpPr>
          <p:cNvPr id="476" name="Shape 47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
        <p:nvSpPr>
          <p:cNvPr id="477" name="Shape 477"/>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81" name="Shape 481"/>
        <p:cNvGrpSpPr/>
        <p:nvPr/>
      </p:nvGrpSpPr>
      <p:grpSpPr>
        <a:xfrm>
          <a:off y="0" x="0"/>
          <a:ext cy="0" cx="0"/>
          <a:chOff y="0" x="0"/>
          <a:chExt cy="0" cx="0"/>
        </a:xfrm>
      </p:grpSpPr>
      <p:sp>
        <p:nvSpPr>
          <p:cNvPr id="482" name="Shape 482"/>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483" name="Shape 483"/>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lgn="l" rtl="0" lvl="0" marR="0" indent="0" marL="0">
              <a:spcBef>
                <a:spcPts val="0"/>
              </a:spcBef>
              <a:buNone/>
            </a:pPr>
            <a:r>
              <a:t/>
            </a:r>
            <a:endParaRPr strike="noStrike" u="none" b="0" cap="none" baseline="0" sz="1200" i="0">
              <a:solidFill>
                <a:schemeClr val="dk1"/>
              </a:solidFill>
              <a:latin typeface="Calibri"/>
              <a:ea typeface="Calibri"/>
              <a:cs typeface="Calibri"/>
              <a:sym typeface="Calibri"/>
            </a:endParaRPr>
          </a:p>
        </p:txBody>
      </p:sp>
      <p:sp>
        <p:nvSpPr>
          <p:cNvPr id="484" name="Shape 484"/>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spcAft>
                <a:spcPts val="0"/>
              </a:spcAft>
              <a:buSzPct val="25000"/>
              <a:buNone/>
            </a:pPr>
            <a:r>
              <a:rPr lang="id-ID"/>
              <a:t> </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88" name="Shape 488"/>
        <p:cNvGrpSpPr/>
        <p:nvPr/>
      </p:nvGrpSpPr>
      <p:grpSpPr>
        <a:xfrm>
          <a:off y="0" x="0"/>
          <a:ext cy="0" cx="0"/>
          <a:chOff y="0" x="0"/>
          <a:chExt cy="0" cx="0"/>
        </a:xfrm>
      </p:grpSpPr>
      <p:sp>
        <p:nvSpPr>
          <p:cNvPr id="489" name="Shape 489"/>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490" name="Shape 490"/>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lgn="l" rtl="0" lvl="0" marR="0" indent="0" marL="0">
              <a:spcBef>
                <a:spcPts val="0"/>
              </a:spcBef>
              <a:buNone/>
            </a:pPr>
            <a:r>
              <a:t/>
            </a:r>
            <a:endParaRPr strike="noStrike" u="none" b="0" cap="none" baseline="0" sz="1200" i="0">
              <a:solidFill>
                <a:schemeClr val="dk1"/>
              </a:solidFill>
              <a:latin typeface="Calibri"/>
              <a:ea typeface="Calibri"/>
              <a:cs typeface="Calibri"/>
              <a:sym typeface="Calibri"/>
            </a:endParaRPr>
          </a:p>
        </p:txBody>
      </p:sp>
      <p:sp>
        <p:nvSpPr>
          <p:cNvPr id="491" name="Shape 491"/>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spcAft>
                <a:spcPts val="0"/>
              </a:spcAft>
              <a:buSzPct val="25000"/>
              <a:buNone/>
            </a:pPr>
            <a:r>
              <a:rPr lang="id-ID"/>
              <a:t> </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01" name="Shape 501"/>
        <p:cNvGrpSpPr/>
        <p:nvPr/>
      </p:nvGrpSpPr>
      <p:grpSpPr>
        <a:xfrm>
          <a:off y="0" x="0"/>
          <a:ext cy="0" cx="0"/>
          <a:chOff y="0" x="0"/>
          <a:chExt cy="0" cx="0"/>
        </a:xfrm>
      </p:grpSpPr>
      <p:sp>
        <p:nvSpPr>
          <p:cNvPr id="502" name="Shape 502"/>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503" name="Shape 503"/>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lgn="l" rtl="0" lvl="0" marR="0" indent="0" marL="0">
              <a:spcBef>
                <a:spcPts val="0"/>
              </a:spcBef>
              <a:buNone/>
            </a:pPr>
            <a:r>
              <a:t/>
            </a:r>
            <a:endParaRPr strike="noStrike" u="none" b="0" cap="none" baseline="0" sz="1200" i="0">
              <a:solidFill>
                <a:schemeClr val="dk1"/>
              </a:solidFill>
              <a:latin typeface="Calibri"/>
              <a:ea typeface="Calibri"/>
              <a:cs typeface="Calibri"/>
              <a:sym typeface="Calibri"/>
            </a:endParaRPr>
          </a:p>
        </p:txBody>
      </p:sp>
      <p:sp>
        <p:nvSpPr>
          <p:cNvPr id="504" name="Shape 504"/>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spcAft>
                <a:spcPts val="0"/>
              </a:spcAft>
              <a:buSzPct val="25000"/>
              <a:buNone/>
            </a:pPr>
            <a:r>
              <a:rPr lang="id-ID"/>
              <a:t> </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08" name="Shape 508"/>
        <p:cNvGrpSpPr/>
        <p:nvPr/>
      </p:nvGrpSpPr>
      <p:grpSpPr>
        <a:xfrm>
          <a:off y="0" x="0"/>
          <a:ext cy="0" cx="0"/>
          <a:chOff y="0" x="0"/>
          <a:chExt cy="0" cx="0"/>
        </a:xfrm>
      </p:grpSpPr>
      <p:sp>
        <p:nvSpPr>
          <p:cNvPr id="509" name="Shape 509"/>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510" name="Shape 510"/>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lgn="l" rtl="0" lvl="0" marR="0" indent="0" marL="0">
              <a:spcBef>
                <a:spcPts val="0"/>
              </a:spcBef>
              <a:buNone/>
            </a:pPr>
            <a:r>
              <a:t/>
            </a:r>
            <a:endParaRPr strike="noStrike" u="none" b="0" cap="none" baseline="0" sz="1200" i="0">
              <a:solidFill>
                <a:schemeClr val="dk1"/>
              </a:solidFill>
              <a:latin typeface="Calibri"/>
              <a:ea typeface="Calibri"/>
              <a:cs typeface="Calibri"/>
              <a:sym typeface="Calibri"/>
            </a:endParaRPr>
          </a:p>
        </p:txBody>
      </p:sp>
      <p:sp>
        <p:nvSpPr>
          <p:cNvPr id="511" name="Shape 511"/>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spcAft>
                <a:spcPts val="0"/>
              </a:spcAft>
              <a:buSzPct val="25000"/>
              <a:buNone/>
            </a:pPr>
            <a:r>
              <a:rPr lang="id-ID"/>
              <a:t> </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17" name="Shape 517"/>
        <p:cNvGrpSpPr/>
        <p:nvPr/>
      </p:nvGrpSpPr>
      <p:grpSpPr>
        <a:xfrm>
          <a:off y="0" x="0"/>
          <a:ext cy="0" cx="0"/>
          <a:chOff y="0" x="0"/>
          <a:chExt cy="0" cx="0"/>
        </a:xfrm>
      </p:grpSpPr>
      <p:sp>
        <p:nvSpPr>
          <p:cNvPr id="518" name="Shape 518"/>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519" name="Shape 519"/>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lgn="l" rtl="0" lvl="0" marR="0" indent="0" marL="0">
              <a:spcBef>
                <a:spcPts val="0"/>
              </a:spcBef>
              <a:buNone/>
            </a:pPr>
            <a:r>
              <a:t/>
            </a:r>
            <a:endParaRPr strike="noStrike" u="none" b="0" cap="none" baseline="0" sz="1200" i="0">
              <a:solidFill>
                <a:schemeClr val="dk1"/>
              </a:solidFill>
              <a:latin typeface="Calibri"/>
              <a:ea typeface="Calibri"/>
              <a:cs typeface="Calibri"/>
              <a:sym typeface="Calibri"/>
            </a:endParaRPr>
          </a:p>
        </p:txBody>
      </p:sp>
      <p:sp>
        <p:nvSpPr>
          <p:cNvPr id="520" name="Shape 520"/>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spcAft>
                <a:spcPts val="0"/>
              </a:spcAft>
              <a:buSzPct val="25000"/>
              <a:buNone/>
            </a:pPr>
            <a:r>
              <a:rPr lang="id-ID"/>
              <a:t> </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25" name="Shape 525"/>
        <p:cNvGrpSpPr/>
        <p:nvPr/>
      </p:nvGrpSpPr>
      <p:grpSpPr>
        <a:xfrm>
          <a:off y="0" x="0"/>
          <a:ext cy="0" cx="0"/>
          <a:chOff y="0" x="0"/>
          <a:chExt cy="0" cx="0"/>
        </a:xfrm>
      </p:grpSpPr>
      <p:sp>
        <p:nvSpPr>
          <p:cNvPr id="526" name="Shape 52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
        <p:nvSpPr>
          <p:cNvPr id="527" name="Shape 527"/>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33" name="Shape 533"/>
        <p:cNvGrpSpPr/>
        <p:nvPr/>
      </p:nvGrpSpPr>
      <p:grpSpPr>
        <a:xfrm>
          <a:off y="0" x="0"/>
          <a:ext cy="0" cx="0"/>
          <a:chOff y="0" x="0"/>
          <a:chExt cy="0" cx="0"/>
        </a:xfrm>
      </p:grpSpPr>
      <p:sp>
        <p:nvSpPr>
          <p:cNvPr id="534" name="Shape 53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
        <p:nvSpPr>
          <p:cNvPr id="535" name="Shape 535"/>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2" name="Shape 122"/>
        <p:cNvGrpSpPr/>
        <p:nvPr/>
      </p:nvGrpSpPr>
      <p:grpSpPr>
        <a:xfrm>
          <a:off y="0" x="0"/>
          <a:ext cy="0" cx="0"/>
          <a:chOff y="0" x="0"/>
          <a:chExt cy="0" cx="0"/>
        </a:xfrm>
      </p:grpSpPr>
      <p:sp>
        <p:nvSpPr>
          <p:cNvPr id="123" name="Shape 12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
        <p:nvSpPr>
          <p:cNvPr id="124" name="Shape 124"/>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38" name="Shape 538"/>
        <p:cNvGrpSpPr/>
        <p:nvPr/>
      </p:nvGrpSpPr>
      <p:grpSpPr>
        <a:xfrm>
          <a:off y="0" x="0"/>
          <a:ext cy="0" cx="0"/>
          <a:chOff y="0" x="0"/>
          <a:chExt cy="0" cx="0"/>
        </a:xfrm>
      </p:grpSpPr>
      <p:sp>
        <p:nvSpPr>
          <p:cNvPr id="539" name="Shape 53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
        <p:nvSpPr>
          <p:cNvPr id="540" name="Shape 540"/>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9" name="Shape 129"/>
        <p:cNvGrpSpPr/>
        <p:nvPr/>
      </p:nvGrpSpPr>
      <p:grpSpPr>
        <a:xfrm>
          <a:off y="0" x="0"/>
          <a:ext cy="0" cx="0"/>
          <a:chOff y="0" x="0"/>
          <a:chExt cy="0" cx="0"/>
        </a:xfrm>
      </p:grpSpPr>
      <p:sp>
        <p:nvSpPr>
          <p:cNvPr id="130" name="Shape 13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
        <p:nvSpPr>
          <p:cNvPr id="131" name="Shape 131"/>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6" name="Shape 136"/>
        <p:cNvGrpSpPr/>
        <p:nvPr/>
      </p:nvGrpSpPr>
      <p:grpSpPr>
        <a:xfrm>
          <a:off y="0" x="0"/>
          <a:ext cy="0" cx="0"/>
          <a:chOff y="0" x="0"/>
          <a:chExt cy="0" cx="0"/>
        </a:xfrm>
      </p:grpSpPr>
      <p:sp>
        <p:nvSpPr>
          <p:cNvPr id="137" name="Shape 13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
        <p:nvSpPr>
          <p:cNvPr id="138" name="Shape 138"/>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3" name="Shape 143"/>
        <p:cNvGrpSpPr/>
        <p:nvPr/>
      </p:nvGrpSpPr>
      <p:grpSpPr>
        <a:xfrm>
          <a:off y="0" x="0"/>
          <a:ext cy="0" cx="0"/>
          <a:chOff y="0" x="0"/>
          <a:chExt cy="0" cx="0"/>
        </a:xfrm>
      </p:grpSpPr>
      <p:sp>
        <p:nvSpPr>
          <p:cNvPr id="144" name="Shape 14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
        <p:nvSpPr>
          <p:cNvPr id="145" name="Shape 145"/>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0" name="Shape 150"/>
        <p:cNvGrpSpPr/>
        <p:nvPr/>
      </p:nvGrpSpPr>
      <p:grpSpPr>
        <a:xfrm>
          <a:off y="0" x="0"/>
          <a:ext cy="0" cx="0"/>
          <a:chOff y="0" x="0"/>
          <a:chExt cy="0" cx="0"/>
        </a:xfrm>
      </p:grpSpPr>
      <p:sp>
        <p:nvSpPr>
          <p:cNvPr id="151" name="Shape 15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
        <p:nvSpPr>
          <p:cNvPr id="152" name="Shape 152"/>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slideLayouts/_rels/slideLayout1.xml.rels><?xml version="1.0" encoding="UTF-8" standalone="yes"?><Relationships xmlns="http://schemas.openxmlformats.org/package/2006/relationships"><Relationship Target="../media/image03.jpg" Type="http://schemas.openxmlformats.org/officeDocument/2006/relationships/image" Id="rId2"/><Relationship Target="../slideMasters/slideMaster1.xml" Type="http://schemas.openxmlformats.org/officeDocument/2006/relationships/slideMaster" Id="rId1"/><Relationship Target="../media/image04.png" Type="http://schemas.openxmlformats.org/officeDocument/2006/relationships/image" Id="rId3"/></Relationships>
</file>

<file path=ppt/slideLayouts/_rels/slideLayout10.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7.xml.rels><?xml version="1.0" encoding="UTF-8" standalone="yes"?><Relationships xmlns="http://schemas.openxmlformats.org/package/2006/relationships"><Relationship Target="../media/image06.jpg" Type="http://schemas.openxmlformats.org/officeDocument/2006/relationships/image" Id="rId2"/><Relationship Target="../slideMasters/slideMaster1.xml" Type="http://schemas.openxmlformats.org/officeDocument/2006/relationships/slideMaster" Id="rId1"/><Relationship Target="../media/image08.png" Type="http://schemas.openxmlformats.org/officeDocument/2006/relationships/image" Id="rId3"/></Relationships>
</file>

<file path=ppt/slideLayouts/_rels/slideLayout8.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9.xml.rels><?xml version="1.0" encoding="UTF-8" standalone="yes"?><Relationships xmlns="http://schemas.openxmlformats.org/package/2006/relationships"><Relationship Target="../media/image02.png" Type="http://schemas.openxmlformats.org/officeDocument/2006/relationships/image" Id="rId2"/><Relationship Target="../slideMasters/slideMaster1.xml" Type="http://schemas.openxmlformats.org/officeDocument/2006/relationships/slideMaster" Id="rId1"/><Relationship Target="../media/image01.jpg" Type="http://schemas.openxmlformats.org/officeDocument/2006/relationships/image" Id="rId3"/></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Slide">
    <p:spTree>
      <p:nvGrpSpPr>
        <p:cNvPr id="17" name="Shape 17"/>
        <p:cNvGrpSpPr/>
        <p:nvPr/>
      </p:nvGrpSpPr>
      <p:grpSpPr>
        <a:xfrm>
          <a:off y="0" x="0"/>
          <a:ext cy="0" cx="0"/>
          <a:chOff y="0" x="0"/>
          <a:chExt cy="0" cx="0"/>
        </a:xfrm>
      </p:grpSpPr>
      <p:pic>
        <p:nvPicPr>
          <p:cNvPr id="18" name="Shape 18"/>
          <p:cNvPicPr preferRelativeResize="0"/>
          <p:nvPr/>
        </p:nvPicPr>
        <p:blipFill rotWithShape="1">
          <a:blip r:embed="rId2">
            <a:alphaModFix/>
          </a:blip>
          <a:srcRect t="0" b="11855" r="17784" l="0"/>
          <a:stretch/>
        </p:blipFill>
        <p:spPr>
          <a:xfrm>
            <a:off y="3251531" x="43394"/>
            <a:ext cy="3094676" cx="3848669"/>
          </a:xfrm>
          <a:prstGeom prst="rect">
            <a:avLst/>
          </a:prstGeom>
          <a:noFill/>
          <a:ln>
            <a:noFill/>
          </a:ln>
        </p:spPr>
      </p:pic>
      <p:sp>
        <p:nvSpPr>
          <p:cNvPr id="19" name="Shape 19"/>
          <p:cNvSpPr txBox="1"/>
          <p:nvPr>
            <p:ph type="ctrTitle"/>
          </p:nvPr>
        </p:nvSpPr>
        <p:spPr>
          <a:xfrm>
            <a:off y="1269241" x="1234683"/>
            <a:ext cy="765053" cx="7909315"/>
          </a:xfrm>
          <a:prstGeom prst="rect">
            <a:avLst/>
          </a:prstGeom>
          <a:noFill/>
          <a:ln>
            <a:noFill/>
          </a:ln>
        </p:spPr>
        <p:txBody>
          <a:bodyPr bIns="91425" rIns="91425" lIns="91425" tIns="91425" anchor="ctr" anchorCtr="0"/>
          <a:lstStyle>
            <a:lvl1pPr algn="l" rtl="0" marR="0" indent="0" marL="0">
              <a:lnSpc>
                <a:spcPct val="90000"/>
              </a:lnSpc>
              <a:spcBef>
                <a:spcPts val="0"/>
              </a:spcBef>
              <a:spcAft>
                <a:spcPts val="0"/>
              </a:spcAft>
              <a:defRPr/>
            </a:lvl1pPr>
            <a:lvl2pPr algn="l" rtl="0" marR="0" indent="0" marL="0">
              <a:spcBef>
                <a:spcPts val="0"/>
              </a:spcBef>
              <a:spcAft>
                <a:spcPts val="0"/>
              </a:spcAft>
              <a:defRPr/>
            </a:lvl2pPr>
            <a:lvl3pPr algn="l" rtl="0" marR="0" indent="0" marL="0">
              <a:spcBef>
                <a:spcPts val="0"/>
              </a:spcBef>
              <a:spcAft>
                <a:spcPts val="0"/>
              </a:spcAft>
              <a:defRPr/>
            </a:lvl3pPr>
            <a:lvl4pPr algn="l" rtl="0" marR="0" indent="0" marL="0">
              <a:spcBef>
                <a:spcPts val="0"/>
              </a:spcBef>
              <a:spcAft>
                <a:spcPts val="0"/>
              </a:spcAft>
              <a:defRPr/>
            </a:lvl4pPr>
            <a:lvl5pPr algn="l" rtl="0" marR="0" indent="0" marL="0">
              <a:spcBef>
                <a:spcPts val="0"/>
              </a:spcBef>
              <a:spcAft>
                <a:spcPts val="0"/>
              </a:spcAft>
              <a:defRPr/>
            </a:lvl5pPr>
            <a:lvl6pPr algn="l" rtl="0" marR="0" indent="0" marL="457200">
              <a:spcBef>
                <a:spcPts val="0"/>
              </a:spcBef>
              <a:spcAft>
                <a:spcPts val="0"/>
              </a:spcAft>
              <a:defRPr/>
            </a:lvl6pPr>
            <a:lvl7pPr algn="l" rtl="0" marR="0" indent="0" marL="914400">
              <a:spcBef>
                <a:spcPts val="0"/>
              </a:spcBef>
              <a:spcAft>
                <a:spcPts val="0"/>
              </a:spcAft>
              <a:defRPr/>
            </a:lvl7pPr>
            <a:lvl8pPr algn="l" rtl="0" marR="0" indent="0" marL="1371600">
              <a:spcBef>
                <a:spcPts val="0"/>
              </a:spcBef>
              <a:spcAft>
                <a:spcPts val="0"/>
              </a:spcAft>
              <a:defRPr/>
            </a:lvl8pPr>
            <a:lvl9pPr algn="l" rtl="0" marR="0" indent="0" marL="1828800">
              <a:spcBef>
                <a:spcPts val="0"/>
              </a:spcBef>
              <a:spcAft>
                <a:spcPts val="0"/>
              </a:spcAft>
              <a:defRPr/>
            </a:lvl9pPr>
          </a:lstStyle>
          <a:p/>
        </p:txBody>
      </p:sp>
      <p:sp>
        <p:nvSpPr>
          <p:cNvPr id="20" name="Shape 20"/>
          <p:cNvSpPr txBox="1"/>
          <p:nvPr>
            <p:ph idx="1" type="subTitle"/>
          </p:nvPr>
        </p:nvSpPr>
        <p:spPr>
          <a:xfrm>
            <a:off y="2227425" x="1234683"/>
            <a:ext cy="429767" cx="7909315"/>
          </a:xfrm>
          <a:prstGeom prst="rect">
            <a:avLst/>
          </a:prstGeom>
          <a:noFill/>
          <a:ln>
            <a:noFill/>
          </a:ln>
        </p:spPr>
        <p:txBody>
          <a:bodyPr bIns="91425" rIns="91425" lIns="91425" tIns="91425" anchor="t" anchorCtr="0"/>
          <a:lstStyle>
            <a:lvl1pPr algn="l" rtl="0" marR="0" indent="0" marL="0">
              <a:lnSpc>
                <a:spcPct val="90000"/>
              </a:lnSpc>
              <a:spcBef>
                <a:spcPts val="1800"/>
              </a:spcBef>
              <a:spcAft>
                <a:spcPts val="0"/>
              </a:spcAft>
              <a:buClr>
                <a:schemeClr val="dk1"/>
              </a:buClr>
              <a:buFont typeface="Noto Symbol"/>
              <a:buNone/>
              <a:defRPr/>
            </a:lvl1pPr>
            <a:lvl2pPr algn="l" rtl="0" marR="0" indent="-60325" marL="593725">
              <a:spcBef>
                <a:spcPts val="800"/>
              </a:spcBef>
              <a:spcAft>
                <a:spcPts val="0"/>
              </a:spcAft>
              <a:buClr>
                <a:srgbClr val="595959"/>
              </a:buClr>
              <a:buFont typeface="Merriweather Sans"/>
              <a:buChar char="–"/>
              <a:defRPr/>
            </a:lvl2pPr>
            <a:lvl3pPr algn="l" rtl="0" marR="0" indent="-73025" marL="822325">
              <a:spcBef>
                <a:spcPts val="700"/>
              </a:spcBef>
              <a:spcAft>
                <a:spcPts val="0"/>
              </a:spcAft>
              <a:buClr>
                <a:srgbClr val="595959"/>
              </a:buClr>
              <a:buFont typeface="Noto Symbol"/>
              <a:buChar char="▪"/>
              <a:defRPr/>
            </a:lvl3pPr>
            <a:lvl4pPr algn="l" rtl="0" marR="0" indent="-85725" marL="1050925">
              <a:spcBef>
                <a:spcPts val="600"/>
              </a:spcBef>
              <a:spcAft>
                <a:spcPts val="0"/>
              </a:spcAft>
              <a:buClr>
                <a:srgbClr val="595959"/>
              </a:buClr>
              <a:buFont typeface="Arial"/>
              <a:buChar char="–"/>
              <a:defRPr/>
            </a:lvl4pPr>
            <a:lvl5pPr algn="l" rtl="0" marR="0" indent="-90487" marL="1233488">
              <a:spcBef>
                <a:spcPts val="600"/>
              </a:spcBef>
              <a:spcAft>
                <a:spcPts val="0"/>
              </a:spcAft>
              <a:buClr>
                <a:srgbClr val="7F7F7F"/>
              </a:buClr>
              <a:buFont typeface="Noto Symbol"/>
              <a:buChar char="▪"/>
              <a:defRPr/>
            </a:lvl5pPr>
            <a:lvl6pPr algn="l" rtl="0" marR="0" indent="-101600" marL="2514600">
              <a:spcBef>
                <a:spcPts val="400"/>
              </a:spcBef>
              <a:buClr>
                <a:schemeClr val="dk1"/>
              </a:buClr>
              <a:buFont typeface="Arial"/>
              <a:buChar char="•"/>
              <a:defRPr/>
            </a:lvl6pPr>
            <a:lvl7pPr algn="l" rtl="0" marR="0" indent="-101600" marL="2971800">
              <a:spcBef>
                <a:spcPts val="400"/>
              </a:spcBef>
              <a:buClr>
                <a:schemeClr val="dk1"/>
              </a:buClr>
              <a:buFont typeface="Arial"/>
              <a:buChar char="•"/>
              <a:defRPr/>
            </a:lvl7pPr>
            <a:lvl8pPr algn="l" rtl="0" marR="0" indent="-101600" marL="3429000">
              <a:spcBef>
                <a:spcPts val="400"/>
              </a:spcBef>
              <a:buClr>
                <a:schemeClr val="dk1"/>
              </a:buClr>
              <a:buFont typeface="Arial"/>
              <a:buChar char="•"/>
              <a:defRPr/>
            </a:lvl8pPr>
            <a:lvl9pPr algn="l" rtl="0" marR="0" indent="-101600" marL="3886200">
              <a:spcBef>
                <a:spcPts val="400"/>
              </a:spcBef>
              <a:buClr>
                <a:schemeClr val="dk1"/>
              </a:buClr>
              <a:buFont typeface="Arial"/>
              <a:buChar char="•"/>
              <a:defRPr/>
            </a:lvl9pPr>
          </a:lstStyle>
          <a:p/>
        </p:txBody>
      </p:sp>
      <p:sp>
        <p:nvSpPr>
          <p:cNvPr id="21" name="Shape 21"/>
          <p:cNvSpPr txBox="1"/>
          <p:nvPr>
            <p:ph idx="2" type="body"/>
          </p:nvPr>
        </p:nvSpPr>
        <p:spPr>
          <a:xfrm>
            <a:off y="2875083" x="1234683"/>
            <a:ext cy="378005" cx="7918021"/>
          </a:xfrm>
          <a:prstGeom prst="rect">
            <a:avLst/>
          </a:prstGeom>
          <a:noFill/>
          <a:ln>
            <a:noFill/>
          </a:ln>
        </p:spPr>
        <p:txBody>
          <a:bodyPr bIns="91425" rIns="91425" lIns="91425" tIns="91425" anchor="t" anchorCtr="0"/>
          <a:lstStyle>
            <a:lvl1pPr rtl="0" indent="0" marL="0">
              <a:spcBef>
                <a:spcPts val="0"/>
              </a:spcBef>
              <a:buClr>
                <a:schemeClr val="dk1"/>
              </a:buClr>
              <a:buFont typeface="Verdan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2" name="Shape 22"/>
          <p:cNvSpPr txBox="1"/>
          <p:nvPr>
            <p:ph idx="10" type="dt"/>
          </p:nvPr>
        </p:nvSpPr>
        <p:spPr>
          <a:xfrm>
            <a:off y="6451885" x="810595"/>
            <a:ext cy="365125" cx="1643062"/>
          </a:xfrm>
          <a:prstGeom prst="rect">
            <a:avLst/>
          </a:prstGeom>
          <a:noFill/>
          <a:ln>
            <a:noFill/>
          </a:ln>
        </p:spPr>
        <p:txBody>
          <a:bodyPr bIns="91425" rIns="91425" lIns="91425" tIns="91425" anchor="ctr" anchorCtr="0"/>
          <a:lstStyle>
            <a:lvl1pPr algn="l" rtl="0" marR="0" indent="0" marL="0">
              <a:spcBef>
                <a:spcPts val="0"/>
              </a:spcBef>
              <a:spcAft>
                <a:spcPts val="0"/>
              </a:spcAft>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23" name="Shape 23"/>
          <p:cNvSpPr txBox="1"/>
          <p:nvPr>
            <p:ph idx="12" type="sldNum"/>
          </p:nvPr>
        </p:nvSpPr>
        <p:spPr>
          <a:xfrm>
            <a:off y="6451885" x="389908"/>
            <a:ext cy="365125" cx="358775"/>
          </a:xfrm>
          <a:prstGeom prst="rect">
            <a:avLst/>
          </a:prstGeom>
          <a:noFill/>
          <a:ln>
            <a:noFill/>
          </a:ln>
        </p:spPr>
        <p:txBody>
          <a:bodyPr bIns="91425" rIns="91425" lIns="91425" tIns="91425" anchor="ctr" anchorCtr="0"/>
          <a:lstStyle>
            <a:lvl1pPr algn="l" rtl="0" marR="0" indent="0" marL="0">
              <a:spcBef>
                <a:spcPts val="0"/>
              </a:spcBef>
              <a:spcAft>
                <a:spcPts val="0"/>
              </a:spcAft>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24" name="Shape 24"/>
          <p:cNvSpPr/>
          <p:nvPr/>
        </p:nvSpPr>
        <p:spPr>
          <a:xfrm>
            <a:off y="0" x="0"/>
            <a:ext cy="1269241" cx="9144000"/>
          </a:xfrm>
          <a:prstGeom prst="rect">
            <a:avLst/>
          </a:prstGeom>
          <a:solidFill>
            <a:schemeClr val="lt1"/>
          </a:solidFill>
          <a:ln>
            <a:noFill/>
          </a:ln>
        </p:spPr>
        <p:txBody>
          <a:bodyPr bIns="45700" rIns="91425" lIns="91425" tIns="45700" anchor="ctr" anchorCtr="0">
            <a:noAutofit/>
          </a:bodyPr>
          <a:lstStyle/>
          <a:p>
            <a:pPr algn="ctr" rtl="0" lvl="0" marR="0" indent="0" marL="0">
              <a:spcBef>
                <a:spcPts val="0"/>
              </a:spcBef>
              <a:spcAft>
                <a:spcPts val="0"/>
              </a:spcAft>
              <a:buNone/>
            </a:pPr>
            <a:r>
              <a:t/>
            </a:r>
            <a:endParaRPr strike="noStrike" u="none" b="0" cap="none" baseline="0" sz="1800" i="0">
              <a:solidFill>
                <a:schemeClr val="dk1"/>
              </a:solidFill>
              <a:latin typeface="Verdana"/>
              <a:ea typeface="Verdana"/>
              <a:cs typeface="Verdana"/>
              <a:sym typeface="Verdana"/>
            </a:endParaRPr>
          </a:p>
        </p:txBody>
      </p:sp>
      <p:pic>
        <p:nvPicPr>
          <p:cNvPr id="25" name="Shape 25"/>
          <p:cNvPicPr preferRelativeResize="0"/>
          <p:nvPr/>
        </p:nvPicPr>
        <p:blipFill rotWithShape="1">
          <a:blip r:embed="rId3">
            <a:alphaModFix/>
          </a:blip>
          <a:srcRect t="0" b="0" r="0" l="0"/>
          <a:stretch/>
        </p:blipFill>
        <p:spPr>
          <a:xfrm>
            <a:off y="216578" x="5589705"/>
            <a:ext cy="648609" cx="326482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83" name="Shape 83"/>
        <p:cNvGrpSpPr/>
        <p:nvPr/>
      </p:nvGrpSpPr>
      <p:grpSpPr>
        <a:xfrm>
          <a:off y="0" x="0"/>
          <a:ext cy="0" cx="0"/>
          <a:chOff y="0" x="0"/>
          <a:chExt cy="0" cx="0"/>
        </a:xfrm>
      </p:grpSpPr>
      <p:sp>
        <p:nvSpPr>
          <p:cNvPr id="84" name="Shape 84"/>
          <p:cNvSpPr/>
          <p:nvPr/>
        </p:nvSpPr>
        <p:spPr>
          <a:xfrm>
            <a:off y="328612" x="304752"/>
            <a:ext cy="6197600" cx="8531566"/>
          </a:xfrm>
          <a:prstGeom prst="roundRect">
            <a:avLst>
              <a:gd fmla="val 2081" name="adj"/>
            </a:avLst>
          </a:prstGeom>
          <a:gradFill>
            <a:gsLst>
              <a:gs pos="0">
                <a:srgbClr val="FFFFFF"/>
              </a:gs>
              <a:gs pos="98000">
                <a:srgbClr val="FFFFFF"/>
              </a:gs>
              <a:gs pos="99055">
                <a:srgbClr val="F8F8F8"/>
              </a:gs>
              <a:gs pos="100000">
                <a:srgbClr val="DADADA"/>
              </a:gs>
            </a:gsLst>
            <a:lin ang="5400000" scaled="0"/>
          </a:gradFill>
          <a:ln w="9525" cap="rnd">
            <a:solidFill>
              <a:srgbClr val="B1B0AE"/>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spcAft>
                <a:spcPts val="0"/>
              </a:spcAft>
              <a:buNone/>
            </a:pPr>
            <a:r>
              <a:t/>
            </a:r>
            <a:endParaRPr strike="noStrike" u="none" b="0" cap="none" baseline="0" sz="1800" i="0">
              <a:solidFill>
                <a:schemeClr val="lt1"/>
              </a:solidFill>
              <a:latin typeface="Verdana"/>
              <a:ea typeface="Verdana"/>
              <a:cs typeface="Verdana"/>
              <a:sym typeface="Verdana"/>
            </a:endParaRPr>
          </a:p>
        </p:txBody>
      </p:sp>
      <p:sp>
        <p:nvSpPr>
          <p:cNvPr id="85" name="Shape 85"/>
          <p:cNvSpPr txBox="1"/>
          <p:nvPr>
            <p:ph idx="10" type="dt"/>
          </p:nvPr>
        </p:nvSpPr>
        <p:spPr>
          <a:xfrm>
            <a:off y="6451885" x="810595"/>
            <a:ext cy="365125" cx="1643062"/>
          </a:xfrm>
          <a:prstGeom prst="rect">
            <a:avLst/>
          </a:prstGeom>
          <a:noFill/>
          <a:ln>
            <a:noFill/>
          </a:ln>
        </p:spPr>
        <p:txBody>
          <a:bodyPr bIns="91425" rIns="91425" lIns="91425" tIns="91425" anchor="ctr" anchorCtr="0"/>
          <a:lstStyle>
            <a:lvl1pPr algn="l" rtl="0" marR="0" indent="0" marL="0">
              <a:spcBef>
                <a:spcPts val="0"/>
              </a:spcBef>
              <a:spcAft>
                <a:spcPts val="0"/>
              </a:spcAft>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86" name="Shape 86"/>
          <p:cNvSpPr txBox="1"/>
          <p:nvPr>
            <p:ph idx="11" type="ftr"/>
          </p:nvPr>
        </p:nvSpPr>
        <p:spPr>
          <a:xfrm>
            <a:off y="6111876" x="6062789"/>
            <a:ext cy="365125" cx="2285634"/>
          </a:xfrm>
          <a:prstGeom prst="rect">
            <a:avLst/>
          </a:prstGeom>
          <a:noFill/>
          <a:ln>
            <a:noFill/>
          </a:ln>
        </p:spPr>
        <p:txBody>
          <a:bodyPr bIns="91425" rIns="91425" lIns="91425" tIns="91425" anchor="t"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87" name="Shape 87"/>
          <p:cNvSpPr txBox="1"/>
          <p:nvPr>
            <p:ph idx="12" type="sldNum"/>
          </p:nvPr>
        </p:nvSpPr>
        <p:spPr>
          <a:xfrm>
            <a:off y="6451885" x="389908"/>
            <a:ext cy="365125" cx="358775"/>
          </a:xfrm>
          <a:prstGeom prst="rect">
            <a:avLst/>
          </a:prstGeom>
          <a:noFill/>
          <a:ln>
            <a:noFill/>
          </a:ln>
        </p:spPr>
        <p:txBody>
          <a:bodyPr bIns="91425" rIns="91425" lIns="91425" tIns="91425" anchor="ctr" anchorCtr="0"/>
          <a:lstStyle>
            <a:lvl1pPr algn="l" rtl="0" marR="0" indent="0" marL="0">
              <a:spcBef>
                <a:spcPts val="0"/>
              </a:spcBef>
              <a:spcAft>
                <a:spcPts val="0"/>
              </a:spcAft>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ontent Slide">
    <p:spTree>
      <p:nvGrpSpPr>
        <p:cNvPr id="26" name="Shape 26"/>
        <p:cNvGrpSpPr/>
        <p:nvPr/>
      </p:nvGrpSpPr>
      <p:grpSpPr>
        <a:xfrm>
          <a:off y="0" x="0"/>
          <a:ext cy="0" cx="0"/>
          <a:chOff y="0" x="0"/>
          <a:chExt cy="0" cx="0"/>
        </a:xfrm>
      </p:grpSpPr>
      <p:sp>
        <p:nvSpPr>
          <p:cNvPr id="27" name="Shape 27"/>
          <p:cNvSpPr txBox="1"/>
          <p:nvPr>
            <p:ph idx="1" type="body"/>
          </p:nvPr>
        </p:nvSpPr>
        <p:spPr>
          <a:xfrm>
            <a:off y="2009550" x="365760"/>
            <a:ext cy="4025490" cx="8326437"/>
          </a:xfrm>
          <a:prstGeom prst="rect">
            <a:avLst/>
          </a:prstGeom>
          <a:noFill/>
          <a:ln>
            <a:noFill/>
          </a:ln>
        </p:spPr>
        <p:txBody>
          <a:bodyPr bIns="91425" rIns="91425" lIns="91425" tIns="91425" anchor="t" anchorCtr="0"/>
          <a:lstStyle>
            <a:lvl1pPr algn="l" rtl="0" indent="-140334" marL="346075">
              <a:spcBef>
                <a:spcPts val="1800"/>
              </a:spcBef>
              <a:spcAft>
                <a:spcPts val="0"/>
              </a:spcAft>
              <a:buClr>
                <a:schemeClr val="dk1"/>
              </a:buClr>
              <a:buFont typeface="Verdana"/>
              <a:buChar char="•"/>
              <a:defRPr/>
            </a:lvl1pPr>
            <a:lvl2pPr algn="l" rtl="0" indent="-60325" marL="593725">
              <a:spcBef>
                <a:spcPts val="800"/>
              </a:spcBef>
              <a:spcAft>
                <a:spcPts val="0"/>
              </a:spcAft>
              <a:buClr>
                <a:srgbClr val="595959"/>
              </a:buClr>
              <a:buFont typeface="Merriweather Sans"/>
              <a:buChar char="–"/>
              <a:defRPr/>
            </a:lvl2pPr>
            <a:lvl3pPr algn="l" rtl="0" indent="-73025" marL="822325">
              <a:spcBef>
                <a:spcPts val="700"/>
              </a:spcBef>
              <a:spcAft>
                <a:spcPts val="0"/>
              </a:spcAft>
              <a:buClr>
                <a:srgbClr val="595959"/>
              </a:buClr>
              <a:buFont typeface="Noto Symbol"/>
              <a:buChar char="▪"/>
              <a:defRPr/>
            </a:lvl3pPr>
            <a:lvl4pPr algn="l" rtl="0" indent="-85725" marL="1050925">
              <a:spcBef>
                <a:spcPts val="600"/>
              </a:spcBef>
              <a:spcAft>
                <a:spcPts val="0"/>
              </a:spcAft>
              <a:buClr>
                <a:srgbClr val="595959"/>
              </a:buClr>
              <a:buFont typeface="Arial"/>
              <a:buChar char="–"/>
              <a:defRPr/>
            </a:lvl4pPr>
            <a:lvl5pPr algn="l" rtl="0" indent="-90487" marL="1233488">
              <a:spcBef>
                <a:spcPts val="600"/>
              </a:spcBef>
              <a:spcAft>
                <a:spcPts val="0"/>
              </a:spcAft>
              <a:buClr>
                <a:srgbClr val="7F7F7F"/>
              </a:buClr>
              <a:buFont typeface="Noto Symbol"/>
              <a:buChar char="▪"/>
              <a:defRPr/>
            </a:lvl5pPr>
            <a:lvl6pPr algn="l" rtl="0" indent="-101600" marL="2514600">
              <a:spcBef>
                <a:spcPts val="400"/>
              </a:spcBef>
              <a:buClr>
                <a:schemeClr val="dk1"/>
              </a:buClr>
              <a:buFont typeface="Arial"/>
              <a:buChar char="•"/>
              <a:defRPr/>
            </a:lvl6pPr>
            <a:lvl7pPr algn="l" rtl="0" indent="-101600" marL="2971800">
              <a:spcBef>
                <a:spcPts val="400"/>
              </a:spcBef>
              <a:buClr>
                <a:schemeClr val="dk1"/>
              </a:buClr>
              <a:buFont typeface="Arial"/>
              <a:buChar char="•"/>
              <a:defRPr/>
            </a:lvl7pPr>
            <a:lvl8pPr algn="l" rtl="0" indent="-101600" marL="3429000">
              <a:spcBef>
                <a:spcPts val="400"/>
              </a:spcBef>
              <a:buClr>
                <a:schemeClr val="dk1"/>
              </a:buClr>
              <a:buFont typeface="Arial"/>
              <a:buChar char="•"/>
              <a:defRPr/>
            </a:lvl8pPr>
            <a:lvl9pPr algn="l" rtl="0" indent="-101600" marL="3886200">
              <a:spcBef>
                <a:spcPts val="400"/>
              </a:spcBef>
              <a:buClr>
                <a:schemeClr val="dk1"/>
              </a:buClr>
              <a:buFont typeface="Arial"/>
              <a:buChar char="•"/>
              <a:defRPr/>
            </a:lvl9pPr>
          </a:lstStyle>
          <a:p/>
        </p:txBody>
      </p:sp>
      <p:sp>
        <p:nvSpPr>
          <p:cNvPr id="28" name="Shape 28"/>
          <p:cNvSpPr txBox="1"/>
          <p:nvPr>
            <p:ph idx="12" type="sldNum"/>
          </p:nvPr>
        </p:nvSpPr>
        <p:spPr>
          <a:xfrm>
            <a:off y="6451885" x="389908"/>
            <a:ext cy="365125" cx="358775"/>
          </a:xfrm>
          <a:prstGeom prst="rect">
            <a:avLst/>
          </a:prstGeom>
          <a:noFill/>
          <a:ln>
            <a:noFill/>
          </a:ln>
        </p:spPr>
        <p:txBody>
          <a:bodyPr bIns="91425" rIns="91425" lIns="91425" tIns="91425" anchor="ctr" anchorCtr="0"/>
          <a:lstStyle>
            <a:lvl1pPr algn="l" rtl="0" marR="0" indent="0" marL="0">
              <a:spcBef>
                <a:spcPts val="0"/>
              </a:spcBef>
              <a:spcAft>
                <a:spcPts val="0"/>
              </a:spcAft>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29" name="Shape 29"/>
          <p:cNvSpPr txBox="1"/>
          <p:nvPr>
            <p:ph idx="10" type="dt"/>
          </p:nvPr>
        </p:nvSpPr>
        <p:spPr>
          <a:xfrm>
            <a:off y="6451885" x="810595"/>
            <a:ext cy="365125" cx="1643062"/>
          </a:xfrm>
          <a:prstGeom prst="rect">
            <a:avLst/>
          </a:prstGeom>
          <a:noFill/>
          <a:ln>
            <a:noFill/>
          </a:ln>
        </p:spPr>
        <p:txBody>
          <a:bodyPr bIns="91425" rIns="91425" lIns="91425" tIns="91425" anchor="ctr" anchorCtr="0"/>
          <a:lstStyle>
            <a:lvl1pPr algn="l" rtl="0" marR="0" indent="0" marL="0">
              <a:spcBef>
                <a:spcPts val="0"/>
              </a:spcBef>
              <a:spcAft>
                <a:spcPts val="0"/>
              </a:spcAft>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30" name="Shape 30"/>
          <p:cNvSpPr/>
          <p:nvPr/>
        </p:nvSpPr>
        <p:spPr>
          <a:xfrm>
            <a:off y="1242940" x="0"/>
            <a:ext cy="253054" cx="9144000"/>
          </a:xfrm>
          <a:prstGeom prst="rect">
            <a:avLst/>
          </a:prstGeom>
          <a:solidFill>
            <a:schemeClr val="lt1"/>
          </a:solidFill>
          <a:ln>
            <a:noFill/>
          </a:ln>
        </p:spPr>
        <p:txBody>
          <a:bodyPr bIns="45700" rIns="91425" lIns="91425" tIns="45700" anchor="ctr" anchorCtr="0">
            <a:noAutofit/>
          </a:bodyPr>
          <a:lstStyle/>
          <a:p>
            <a:pPr algn="ctr" rtl="0" lvl="0" marR="0" indent="0" marL="0">
              <a:spcBef>
                <a:spcPts val="0"/>
              </a:spcBef>
              <a:spcAft>
                <a:spcPts val="0"/>
              </a:spcAft>
              <a:buNone/>
            </a:pPr>
            <a:r>
              <a:t/>
            </a:r>
            <a:endParaRPr strike="noStrike" u="none" b="0" cap="none" baseline="0" sz="1800" i="0">
              <a:solidFill>
                <a:schemeClr val="lt1"/>
              </a:solidFill>
              <a:latin typeface="Verdana"/>
              <a:ea typeface="Verdana"/>
              <a:cs typeface="Verdana"/>
              <a:sym typeface="Verdana"/>
            </a:endParaRPr>
          </a:p>
        </p:txBody>
      </p:sp>
      <p:sp>
        <p:nvSpPr>
          <p:cNvPr id="31" name="Shape 31"/>
          <p:cNvSpPr txBox="1"/>
          <p:nvPr>
            <p:ph type="title"/>
          </p:nvPr>
        </p:nvSpPr>
        <p:spPr>
          <a:xfrm>
            <a:off y="1336416" x="365125"/>
            <a:ext cy="641239" cx="8326437"/>
          </a:xfrm>
          <a:prstGeom prst="rect">
            <a:avLst/>
          </a:prstGeom>
          <a:noFill/>
          <a:ln>
            <a:noFill/>
          </a:ln>
        </p:spPr>
        <p:txBody>
          <a:bodyPr bIns="91425" rIns="91425" lIns="91425" t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algn="l" rtl="0" marL="457200">
              <a:spcBef>
                <a:spcPts val="0"/>
              </a:spcBef>
              <a:spcAft>
                <a:spcPts val="0"/>
              </a:spcAft>
              <a:defRPr/>
            </a:lvl6pPr>
            <a:lvl7pPr algn="l" rtl="0" marL="914400">
              <a:spcBef>
                <a:spcPts val="0"/>
              </a:spcBef>
              <a:spcAft>
                <a:spcPts val="0"/>
              </a:spcAft>
              <a:defRPr/>
            </a:lvl7pPr>
            <a:lvl8pPr algn="l" rtl="0" marL="1371600">
              <a:spcBef>
                <a:spcPts val="0"/>
              </a:spcBef>
              <a:spcAft>
                <a:spcPts val="0"/>
              </a:spcAft>
              <a:defRPr/>
            </a:lvl8pPr>
            <a:lvl9pPr algn="l" rtl="0" marL="1828800">
              <a:spcBef>
                <a:spcPts val="0"/>
              </a:spcBef>
              <a:spcAft>
                <a:spcPts val="0"/>
              </a:spcAft>
              <a:defRPr/>
            </a:lvl9pPr>
          </a:lstStyle>
          <a:p/>
        </p:txBody>
      </p:sp>
      <p:sp>
        <p:nvSpPr>
          <p:cNvPr id="32" name="Shape 32"/>
          <p:cNvSpPr txBox="1"/>
          <p:nvPr>
            <p:ph idx="2" type="body"/>
          </p:nvPr>
        </p:nvSpPr>
        <p:spPr>
          <a:xfrm>
            <a:off y="6451600" x="5418162"/>
            <a:ext cy="365125" cx="3315777"/>
          </a:xfrm>
          <a:prstGeom prst="rect">
            <a:avLst/>
          </a:prstGeom>
          <a:noFill/>
          <a:ln>
            <a:noFill/>
          </a:ln>
        </p:spPr>
        <p:txBody>
          <a:bodyPr bIns="91425" rIns="91425" lIns="91425" tIns="91425" anchor="ctr" anchorCtr="0"/>
          <a:lstStyle>
            <a:lvl1pPr algn="r" rtl="0" indent="0" marL="0">
              <a:spcBef>
                <a:spcPts val="0"/>
              </a:spcBef>
              <a:buClr>
                <a:schemeClr val="lt1"/>
              </a:buClr>
              <a:buFont typeface="Verdan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Only Blank Slide">
    <p:spTree>
      <p:nvGrpSpPr>
        <p:cNvPr id="33" name="Shape 33"/>
        <p:cNvGrpSpPr/>
        <p:nvPr/>
      </p:nvGrpSpPr>
      <p:grpSpPr>
        <a:xfrm>
          <a:off y="0" x="0"/>
          <a:ext cy="0" cx="0"/>
          <a:chOff y="0" x="0"/>
          <a:chExt cy="0" cx="0"/>
        </a:xfrm>
      </p:grpSpPr>
      <p:sp>
        <p:nvSpPr>
          <p:cNvPr id="34" name="Shape 34"/>
          <p:cNvSpPr txBox="1"/>
          <p:nvPr>
            <p:ph idx="12" type="sldNum"/>
          </p:nvPr>
        </p:nvSpPr>
        <p:spPr>
          <a:xfrm>
            <a:off y="6451885" x="389908"/>
            <a:ext cy="365125" cx="358775"/>
          </a:xfrm>
          <a:prstGeom prst="rect">
            <a:avLst/>
          </a:prstGeom>
          <a:noFill/>
          <a:ln>
            <a:noFill/>
          </a:ln>
        </p:spPr>
        <p:txBody>
          <a:bodyPr bIns="91425" rIns="91425" lIns="91425" tIns="91425" anchor="ctr" anchorCtr="0"/>
          <a:lstStyle>
            <a:lvl1pPr algn="l" rtl="0" marR="0" indent="0" marL="0">
              <a:spcBef>
                <a:spcPts val="0"/>
              </a:spcBef>
              <a:spcAft>
                <a:spcPts val="0"/>
              </a:spcAft>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35" name="Shape 35"/>
          <p:cNvSpPr txBox="1"/>
          <p:nvPr>
            <p:ph idx="10" type="dt"/>
          </p:nvPr>
        </p:nvSpPr>
        <p:spPr>
          <a:xfrm>
            <a:off y="6451885" x="810595"/>
            <a:ext cy="365125" cx="1643062"/>
          </a:xfrm>
          <a:prstGeom prst="rect">
            <a:avLst/>
          </a:prstGeom>
          <a:noFill/>
          <a:ln>
            <a:noFill/>
          </a:ln>
        </p:spPr>
        <p:txBody>
          <a:bodyPr bIns="91425" rIns="91425" lIns="91425" tIns="91425" anchor="ctr" anchorCtr="0"/>
          <a:lstStyle>
            <a:lvl1pPr algn="l" rtl="0" marR="0" indent="0" marL="0">
              <a:spcBef>
                <a:spcPts val="0"/>
              </a:spcBef>
              <a:spcAft>
                <a:spcPts val="0"/>
              </a:spcAft>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36" name="Shape 36"/>
          <p:cNvSpPr/>
          <p:nvPr/>
        </p:nvSpPr>
        <p:spPr>
          <a:xfrm>
            <a:off y="1242940" x="0"/>
            <a:ext cy="253054" cx="9144000"/>
          </a:xfrm>
          <a:prstGeom prst="rect">
            <a:avLst/>
          </a:prstGeom>
          <a:solidFill>
            <a:schemeClr val="lt1"/>
          </a:solidFill>
          <a:ln>
            <a:noFill/>
          </a:ln>
        </p:spPr>
        <p:txBody>
          <a:bodyPr bIns="45700" rIns="91425" lIns="91425" tIns="45700" anchor="ctr" anchorCtr="0">
            <a:noAutofit/>
          </a:bodyPr>
          <a:lstStyle/>
          <a:p>
            <a:pPr algn="ctr" rtl="0" lvl="0" marR="0" indent="0" marL="0">
              <a:spcBef>
                <a:spcPts val="0"/>
              </a:spcBef>
              <a:spcAft>
                <a:spcPts val="0"/>
              </a:spcAft>
              <a:buNone/>
            </a:pPr>
            <a:r>
              <a:t/>
            </a:r>
            <a:endParaRPr strike="noStrike" u="none" b="0" cap="none" baseline="0" sz="1800" i="0">
              <a:solidFill>
                <a:schemeClr val="lt1"/>
              </a:solidFill>
              <a:latin typeface="Verdana"/>
              <a:ea typeface="Verdana"/>
              <a:cs typeface="Verdana"/>
              <a:sym typeface="Verdana"/>
            </a:endParaRPr>
          </a:p>
        </p:txBody>
      </p:sp>
      <p:sp>
        <p:nvSpPr>
          <p:cNvPr id="37" name="Shape 37"/>
          <p:cNvSpPr txBox="1"/>
          <p:nvPr>
            <p:ph type="title"/>
          </p:nvPr>
        </p:nvSpPr>
        <p:spPr>
          <a:xfrm>
            <a:off y="1336416" x="365125"/>
            <a:ext cy="641239" cx="8326437"/>
          </a:xfrm>
          <a:prstGeom prst="rect">
            <a:avLst/>
          </a:prstGeom>
          <a:noFill/>
          <a:ln>
            <a:noFill/>
          </a:ln>
        </p:spPr>
        <p:txBody>
          <a:bodyPr bIns="91425" rIns="91425" lIns="91425" t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algn="l" rtl="0" marL="457200">
              <a:spcBef>
                <a:spcPts val="0"/>
              </a:spcBef>
              <a:spcAft>
                <a:spcPts val="0"/>
              </a:spcAft>
              <a:defRPr/>
            </a:lvl6pPr>
            <a:lvl7pPr algn="l" rtl="0" marL="914400">
              <a:spcBef>
                <a:spcPts val="0"/>
              </a:spcBef>
              <a:spcAft>
                <a:spcPts val="0"/>
              </a:spcAft>
              <a:defRPr/>
            </a:lvl7pPr>
            <a:lvl8pPr algn="l" rtl="0" marL="1371600">
              <a:spcBef>
                <a:spcPts val="0"/>
              </a:spcBef>
              <a:spcAft>
                <a:spcPts val="0"/>
              </a:spcAft>
              <a:defRPr/>
            </a:lvl8pPr>
            <a:lvl9pPr algn="l" rtl="0" marL="1828800">
              <a:spcBef>
                <a:spcPts val="0"/>
              </a:spcBef>
              <a:spcAft>
                <a:spcPts val="0"/>
              </a:spcAft>
              <a:defRPr/>
            </a:lvl9pPr>
          </a:lstStyle>
          <a:p/>
        </p:txBody>
      </p:sp>
      <p:sp>
        <p:nvSpPr>
          <p:cNvPr id="38" name="Shape 38"/>
          <p:cNvSpPr txBox="1"/>
          <p:nvPr>
            <p:ph idx="1" type="body"/>
          </p:nvPr>
        </p:nvSpPr>
        <p:spPr>
          <a:xfrm>
            <a:off y="6451600" x="5418162"/>
            <a:ext cy="365125" cx="3315777"/>
          </a:xfrm>
          <a:prstGeom prst="rect">
            <a:avLst/>
          </a:prstGeom>
          <a:noFill/>
          <a:ln>
            <a:noFill/>
          </a:ln>
        </p:spPr>
        <p:txBody>
          <a:bodyPr bIns="91425" rIns="91425" lIns="91425" tIns="91425" anchor="ctr" anchorCtr="0"/>
          <a:lstStyle>
            <a:lvl1pPr algn="r" rtl="0" indent="0" marL="0">
              <a:spcBef>
                <a:spcPts val="0"/>
              </a:spcBef>
              <a:buClr>
                <a:schemeClr val="lt1"/>
              </a:buClr>
              <a:buFont typeface="Verdan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ontent 2 Column Slide">
    <p:spTree>
      <p:nvGrpSpPr>
        <p:cNvPr id="39" name="Shape 39"/>
        <p:cNvGrpSpPr/>
        <p:nvPr/>
      </p:nvGrpSpPr>
      <p:grpSpPr>
        <a:xfrm>
          <a:off y="0" x="0"/>
          <a:ext cy="0" cx="0"/>
          <a:chOff y="0" x="0"/>
          <a:chExt cy="0" cx="0"/>
        </a:xfrm>
      </p:grpSpPr>
      <p:sp>
        <p:nvSpPr>
          <p:cNvPr id="40" name="Shape 40"/>
          <p:cNvSpPr txBox="1"/>
          <p:nvPr>
            <p:ph idx="1" type="body"/>
          </p:nvPr>
        </p:nvSpPr>
        <p:spPr>
          <a:xfrm>
            <a:off y="2009550" x="374826"/>
            <a:ext cy="4002312" cx="4035424"/>
          </a:xfrm>
          <a:prstGeom prst="rect">
            <a:avLst/>
          </a:prstGeom>
          <a:noFill/>
          <a:ln>
            <a:noFill/>
          </a:ln>
        </p:spPr>
        <p:txBody>
          <a:bodyPr bIns="91425" rIns="91425" lIns="91425" tIns="91425" anchor="t" anchorCtr="0"/>
          <a:lstStyle>
            <a:lvl1pPr algn="l" rtl="0" indent="-140334" marL="346075">
              <a:spcBef>
                <a:spcPts val="1800"/>
              </a:spcBef>
              <a:spcAft>
                <a:spcPts val="0"/>
              </a:spcAft>
              <a:buClr>
                <a:schemeClr val="dk1"/>
              </a:buClr>
              <a:buFont typeface="Verdana"/>
              <a:buChar char="•"/>
              <a:defRPr/>
            </a:lvl1pPr>
            <a:lvl2pPr algn="l" rtl="0" indent="-60325" marL="593725">
              <a:spcBef>
                <a:spcPts val="800"/>
              </a:spcBef>
              <a:spcAft>
                <a:spcPts val="0"/>
              </a:spcAft>
              <a:buClr>
                <a:srgbClr val="595959"/>
              </a:buClr>
              <a:buFont typeface="Merriweather Sans"/>
              <a:buChar char="–"/>
              <a:defRPr/>
            </a:lvl2pPr>
            <a:lvl3pPr algn="l" rtl="0" indent="-73025" marL="822325">
              <a:spcBef>
                <a:spcPts val="700"/>
              </a:spcBef>
              <a:spcAft>
                <a:spcPts val="0"/>
              </a:spcAft>
              <a:buClr>
                <a:srgbClr val="595959"/>
              </a:buClr>
              <a:buFont typeface="Noto Symbol"/>
              <a:buChar char="▪"/>
              <a:defRPr/>
            </a:lvl3pPr>
            <a:lvl4pPr algn="l" rtl="0" indent="-85725" marL="1050925">
              <a:spcBef>
                <a:spcPts val="600"/>
              </a:spcBef>
              <a:spcAft>
                <a:spcPts val="0"/>
              </a:spcAft>
              <a:buClr>
                <a:srgbClr val="595959"/>
              </a:buClr>
              <a:buFont typeface="Arial"/>
              <a:buChar char="–"/>
              <a:defRPr/>
            </a:lvl4pPr>
            <a:lvl5pPr algn="l" rtl="0" indent="-90487" marL="1233488">
              <a:spcBef>
                <a:spcPts val="600"/>
              </a:spcBef>
              <a:spcAft>
                <a:spcPts val="0"/>
              </a:spcAft>
              <a:buClr>
                <a:srgbClr val="7F7F7F"/>
              </a:buClr>
              <a:buFont typeface="Noto Symbol"/>
              <a:buChar char="▪"/>
              <a:defRPr/>
            </a:lvl5pPr>
            <a:lvl6pPr algn="l" rtl="0" indent="-101600" marL="2514600">
              <a:spcBef>
                <a:spcPts val="400"/>
              </a:spcBef>
              <a:buClr>
                <a:schemeClr val="dk1"/>
              </a:buClr>
              <a:buFont typeface="Arial"/>
              <a:buChar char="•"/>
              <a:defRPr/>
            </a:lvl6pPr>
            <a:lvl7pPr algn="l" rtl="0" indent="-101600" marL="2971800">
              <a:spcBef>
                <a:spcPts val="400"/>
              </a:spcBef>
              <a:buClr>
                <a:schemeClr val="dk1"/>
              </a:buClr>
              <a:buFont typeface="Arial"/>
              <a:buChar char="•"/>
              <a:defRPr/>
            </a:lvl7pPr>
            <a:lvl8pPr algn="l" rtl="0" indent="-101600" marL="3429000">
              <a:spcBef>
                <a:spcPts val="400"/>
              </a:spcBef>
              <a:buClr>
                <a:schemeClr val="dk1"/>
              </a:buClr>
              <a:buFont typeface="Arial"/>
              <a:buChar char="•"/>
              <a:defRPr/>
            </a:lvl8pPr>
            <a:lvl9pPr algn="l" rtl="0" indent="-101600" marL="3886200">
              <a:spcBef>
                <a:spcPts val="400"/>
              </a:spcBef>
              <a:buClr>
                <a:schemeClr val="dk1"/>
              </a:buClr>
              <a:buFont typeface="Arial"/>
              <a:buChar char="•"/>
              <a:defRPr/>
            </a:lvl9pPr>
          </a:lstStyle>
          <a:p/>
        </p:txBody>
      </p:sp>
      <p:sp>
        <p:nvSpPr>
          <p:cNvPr id="41" name="Shape 41"/>
          <p:cNvSpPr txBox="1"/>
          <p:nvPr>
            <p:ph idx="2" type="body"/>
          </p:nvPr>
        </p:nvSpPr>
        <p:spPr>
          <a:xfrm>
            <a:off y="2009550" x="4738862"/>
            <a:ext cy="4002312" cx="4035424"/>
          </a:xfrm>
          <a:prstGeom prst="rect">
            <a:avLst/>
          </a:prstGeom>
          <a:noFill/>
          <a:ln>
            <a:noFill/>
          </a:ln>
        </p:spPr>
        <p:txBody>
          <a:bodyPr bIns="91425" rIns="91425" lIns="91425" tIns="91425" anchor="t" anchorCtr="0"/>
          <a:lstStyle>
            <a:lvl1pPr algn="l" rtl="0" indent="-140334" marL="346075">
              <a:spcBef>
                <a:spcPts val="1800"/>
              </a:spcBef>
              <a:spcAft>
                <a:spcPts val="0"/>
              </a:spcAft>
              <a:buClr>
                <a:schemeClr val="dk1"/>
              </a:buClr>
              <a:buFont typeface="Verdana"/>
              <a:buChar char="•"/>
              <a:defRPr/>
            </a:lvl1pPr>
            <a:lvl2pPr algn="l" rtl="0" indent="-60325" marL="593725">
              <a:spcBef>
                <a:spcPts val="800"/>
              </a:spcBef>
              <a:spcAft>
                <a:spcPts val="0"/>
              </a:spcAft>
              <a:buClr>
                <a:srgbClr val="595959"/>
              </a:buClr>
              <a:buFont typeface="Merriweather Sans"/>
              <a:buChar char="–"/>
              <a:defRPr/>
            </a:lvl2pPr>
            <a:lvl3pPr algn="l" rtl="0" indent="-73025" marL="822325">
              <a:spcBef>
                <a:spcPts val="700"/>
              </a:spcBef>
              <a:spcAft>
                <a:spcPts val="0"/>
              </a:spcAft>
              <a:buClr>
                <a:srgbClr val="595959"/>
              </a:buClr>
              <a:buFont typeface="Noto Symbol"/>
              <a:buChar char="▪"/>
              <a:defRPr/>
            </a:lvl3pPr>
            <a:lvl4pPr algn="l" rtl="0" indent="-85725" marL="1050925">
              <a:spcBef>
                <a:spcPts val="600"/>
              </a:spcBef>
              <a:spcAft>
                <a:spcPts val="0"/>
              </a:spcAft>
              <a:buClr>
                <a:srgbClr val="595959"/>
              </a:buClr>
              <a:buFont typeface="Arial"/>
              <a:buChar char="–"/>
              <a:defRPr/>
            </a:lvl4pPr>
            <a:lvl5pPr algn="l" rtl="0" indent="-90487" marL="1233488">
              <a:spcBef>
                <a:spcPts val="600"/>
              </a:spcBef>
              <a:spcAft>
                <a:spcPts val="0"/>
              </a:spcAft>
              <a:buClr>
                <a:srgbClr val="7F7F7F"/>
              </a:buClr>
              <a:buFont typeface="Noto Symbol"/>
              <a:buChar char="▪"/>
              <a:defRPr/>
            </a:lvl5pPr>
            <a:lvl6pPr algn="l" rtl="0" indent="-101600" marL="2514600">
              <a:spcBef>
                <a:spcPts val="400"/>
              </a:spcBef>
              <a:buClr>
                <a:schemeClr val="dk1"/>
              </a:buClr>
              <a:buFont typeface="Arial"/>
              <a:buChar char="•"/>
              <a:defRPr/>
            </a:lvl6pPr>
            <a:lvl7pPr algn="l" rtl="0" indent="-101600" marL="2971800">
              <a:spcBef>
                <a:spcPts val="400"/>
              </a:spcBef>
              <a:buClr>
                <a:schemeClr val="dk1"/>
              </a:buClr>
              <a:buFont typeface="Arial"/>
              <a:buChar char="•"/>
              <a:defRPr/>
            </a:lvl7pPr>
            <a:lvl8pPr algn="l" rtl="0" indent="-101600" marL="3429000">
              <a:spcBef>
                <a:spcPts val="400"/>
              </a:spcBef>
              <a:buClr>
                <a:schemeClr val="dk1"/>
              </a:buClr>
              <a:buFont typeface="Arial"/>
              <a:buChar char="•"/>
              <a:defRPr/>
            </a:lvl8pPr>
            <a:lvl9pPr algn="l" rtl="0" indent="-101600" marL="3886200">
              <a:spcBef>
                <a:spcPts val="400"/>
              </a:spcBef>
              <a:buClr>
                <a:schemeClr val="dk1"/>
              </a:buClr>
              <a:buFont typeface="Arial"/>
              <a:buChar char="•"/>
              <a:defRPr/>
            </a:lvl9pPr>
          </a:lstStyle>
          <a:p/>
        </p:txBody>
      </p:sp>
      <p:sp>
        <p:nvSpPr>
          <p:cNvPr id="42" name="Shape 42"/>
          <p:cNvSpPr txBox="1"/>
          <p:nvPr>
            <p:ph idx="12" type="sldNum"/>
          </p:nvPr>
        </p:nvSpPr>
        <p:spPr>
          <a:xfrm>
            <a:off y="6451885" x="389908"/>
            <a:ext cy="365125" cx="358775"/>
          </a:xfrm>
          <a:prstGeom prst="rect">
            <a:avLst/>
          </a:prstGeom>
          <a:noFill/>
          <a:ln>
            <a:noFill/>
          </a:ln>
        </p:spPr>
        <p:txBody>
          <a:bodyPr bIns="91425" rIns="91425" lIns="91425" tIns="91425" anchor="ctr" anchorCtr="0"/>
          <a:lstStyle>
            <a:lvl1pPr algn="l" rtl="0" marR="0" indent="0" marL="0">
              <a:spcBef>
                <a:spcPts val="0"/>
              </a:spcBef>
              <a:spcAft>
                <a:spcPts val="0"/>
              </a:spcAft>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43" name="Shape 43"/>
          <p:cNvSpPr txBox="1"/>
          <p:nvPr>
            <p:ph idx="10" type="dt"/>
          </p:nvPr>
        </p:nvSpPr>
        <p:spPr>
          <a:xfrm>
            <a:off y="6451885" x="810595"/>
            <a:ext cy="365125" cx="1643062"/>
          </a:xfrm>
          <a:prstGeom prst="rect">
            <a:avLst/>
          </a:prstGeom>
          <a:noFill/>
          <a:ln>
            <a:noFill/>
          </a:ln>
        </p:spPr>
        <p:txBody>
          <a:bodyPr bIns="91425" rIns="91425" lIns="91425" tIns="91425" anchor="ctr" anchorCtr="0"/>
          <a:lstStyle>
            <a:lvl1pPr algn="l" rtl="0" marR="0" indent="0" marL="0">
              <a:spcBef>
                <a:spcPts val="0"/>
              </a:spcBef>
              <a:spcAft>
                <a:spcPts val="0"/>
              </a:spcAft>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44" name="Shape 44"/>
          <p:cNvSpPr/>
          <p:nvPr/>
        </p:nvSpPr>
        <p:spPr>
          <a:xfrm>
            <a:off y="1242940" x="0"/>
            <a:ext cy="253054" cx="9144000"/>
          </a:xfrm>
          <a:prstGeom prst="rect">
            <a:avLst/>
          </a:prstGeom>
          <a:solidFill>
            <a:schemeClr val="lt1"/>
          </a:solidFill>
          <a:ln>
            <a:noFill/>
          </a:ln>
        </p:spPr>
        <p:txBody>
          <a:bodyPr bIns="45700" rIns="91425" lIns="91425" tIns="45700" anchor="ctr" anchorCtr="0">
            <a:noAutofit/>
          </a:bodyPr>
          <a:lstStyle/>
          <a:p>
            <a:pPr algn="ctr" rtl="0" lvl="0" marR="0" indent="0" marL="0">
              <a:spcBef>
                <a:spcPts val="0"/>
              </a:spcBef>
              <a:spcAft>
                <a:spcPts val="0"/>
              </a:spcAft>
              <a:buNone/>
            </a:pPr>
            <a:r>
              <a:t/>
            </a:r>
            <a:endParaRPr strike="noStrike" u="none" b="0" cap="none" baseline="0" sz="1800" i="0">
              <a:solidFill>
                <a:schemeClr val="lt1"/>
              </a:solidFill>
              <a:latin typeface="Verdana"/>
              <a:ea typeface="Verdana"/>
              <a:cs typeface="Verdana"/>
              <a:sym typeface="Verdana"/>
            </a:endParaRPr>
          </a:p>
        </p:txBody>
      </p:sp>
      <p:sp>
        <p:nvSpPr>
          <p:cNvPr id="45" name="Shape 45"/>
          <p:cNvSpPr txBox="1"/>
          <p:nvPr>
            <p:ph type="title"/>
          </p:nvPr>
        </p:nvSpPr>
        <p:spPr>
          <a:xfrm>
            <a:off y="1336416" x="365123"/>
            <a:ext cy="641239" cx="8409162"/>
          </a:xfrm>
          <a:prstGeom prst="rect">
            <a:avLst/>
          </a:prstGeom>
          <a:noFill/>
          <a:ln>
            <a:noFill/>
          </a:ln>
        </p:spPr>
        <p:txBody>
          <a:bodyPr bIns="91425" rIns="91425" lIns="91425" t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algn="l" rtl="0" marL="457200">
              <a:spcBef>
                <a:spcPts val="0"/>
              </a:spcBef>
              <a:spcAft>
                <a:spcPts val="0"/>
              </a:spcAft>
              <a:defRPr/>
            </a:lvl6pPr>
            <a:lvl7pPr algn="l" rtl="0" marL="914400">
              <a:spcBef>
                <a:spcPts val="0"/>
              </a:spcBef>
              <a:spcAft>
                <a:spcPts val="0"/>
              </a:spcAft>
              <a:defRPr/>
            </a:lvl7pPr>
            <a:lvl8pPr algn="l" rtl="0" marL="1371600">
              <a:spcBef>
                <a:spcPts val="0"/>
              </a:spcBef>
              <a:spcAft>
                <a:spcPts val="0"/>
              </a:spcAft>
              <a:defRPr/>
            </a:lvl8pPr>
            <a:lvl9pPr algn="l" rtl="0" marL="1828800">
              <a:spcBef>
                <a:spcPts val="0"/>
              </a:spcBef>
              <a:spcAft>
                <a:spcPts val="0"/>
              </a:spcAft>
              <a:defRPr/>
            </a:lvl9pPr>
          </a:lstStyle>
          <a:p/>
        </p:txBody>
      </p:sp>
      <p:sp>
        <p:nvSpPr>
          <p:cNvPr id="46" name="Shape 46"/>
          <p:cNvSpPr txBox="1"/>
          <p:nvPr>
            <p:ph idx="3" type="body"/>
          </p:nvPr>
        </p:nvSpPr>
        <p:spPr>
          <a:xfrm>
            <a:off y="6451600" x="5418162"/>
            <a:ext cy="365125" cx="3315777"/>
          </a:xfrm>
          <a:prstGeom prst="rect">
            <a:avLst/>
          </a:prstGeom>
          <a:noFill/>
          <a:ln>
            <a:noFill/>
          </a:ln>
        </p:spPr>
        <p:txBody>
          <a:bodyPr bIns="91425" rIns="91425" lIns="91425" tIns="91425" anchor="ctr" anchorCtr="0"/>
          <a:lstStyle>
            <a:lvl1pPr algn="r" rtl="0" indent="0" marL="0">
              <a:spcBef>
                <a:spcPts val="0"/>
              </a:spcBef>
              <a:buClr>
                <a:schemeClr val="lt1"/>
              </a:buClr>
              <a:buFont typeface="Verdan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omparison Slide">
    <p:spTree>
      <p:nvGrpSpPr>
        <p:cNvPr id="47" name="Shape 47"/>
        <p:cNvGrpSpPr/>
        <p:nvPr/>
      </p:nvGrpSpPr>
      <p:grpSpPr>
        <a:xfrm>
          <a:off y="0" x="0"/>
          <a:ext cy="0" cx="0"/>
          <a:chOff y="0" x="0"/>
          <a:chExt cy="0" cx="0"/>
        </a:xfrm>
      </p:grpSpPr>
      <p:sp>
        <p:nvSpPr>
          <p:cNvPr id="48" name="Shape 48"/>
          <p:cNvSpPr txBox="1"/>
          <p:nvPr>
            <p:ph idx="1" type="body"/>
          </p:nvPr>
        </p:nvSpPr>
        <p:spPr>
          <a:xfrm>
            <a:off y="1645919" x="366888"/>
            <a:ext cy="789828" cx="4035246"/>
          </a:xfrm>
          <a:prstGeom prst="rect">
            <a:avLst/>
          </a:prstGeom>
          <a:noFill/>
          <a:ln>
            <a:noFill/>
          </a:ln>
        </p:spPr>
        <p:txBody>
          <a:bodyPr bIns="91425" rIns="91425" lIns="91425" tIns="91425" anchor="b" anchorCtr="0"/>
          <a:lstStyle>
            <a:lvl1pPr algn="ctr" rtl="0" indent="0" marL="0">
              <a:lnSpc>
                <a:spcPct val="115384"/>
              </a:lnSpc>
              <a:spcBef>
                <a:spcPts val="0"/>
              </a:spcBef>
              <a:buFont typeface="Verdana"/>
              <a:buNone/>
              <a:defRPr/>
            </a:lvl1pPr>
            <a:lvl2pPr rtl="0" indent="0" marL="457200">
              <a:spcBef>
                <a:spcPts val="0"/>
              </a:spcBef>
              <a:buFont typeface="Verdana"/>
              <a:buNone/>
              <a:defRPr/>
            </a:lvl2pPr>
            <a:lvl3pPr rtl="0" indent="0" marL="914400">
              <a:spcBef>
                <a:spcPts val="0"/>
              </a:spcBef>
              <a:buFont typeface="Verdana"/>
              <a:buNone/>
              <a:defRPr/>
            </a:lvl3pPr>
            <a:lvl4pPr rtl="0" indent="0" marL="1371600">
              <a:spcBef>
                <a:spcPts val="0"/>
              </a:spcBef>
              <a:buFont typeface="Verdana"/>
              <a:buNone/>
              <a:defRPr/>
            </a:lvl4pPr>
            <a:lvl5pPr rtl="0" indent="0" marL="1828800">
              <a:spcBef>
                <a:spcPts val="0"/>
              </a:spcBef>
              <a:buFont typeface="Verdana"/>
              <a:buNone/>
              <a:defRPr/>
            </a:lvl5pPr>
            <a:lvl6pPr rtl="0" indent="0" marL="2286000">
              <a:spcBef>
                <a:spcPts val="0"/>
              </a:spcBef>
              <a:buFont typeface="Verdana"/>
              <a:buNone/>
              <a:defRPr/>
            </a:lvl6pPr>
            <a:lvl7pPr rtl="0" indent="0" marL="2743200">
              <a:spcBef>
                <a:spcPts val="0"/>
              </a:spcBef>
              <a:buFont typeface="Verdana"/>
              <a:buNone/>
              <a:defRPr/>
            </a:lvl7pPr>
            <a:lvl8pPr rtl="0" indent="0" marL="3200400">
              <a:spcBef>
                <a:spcPts val="0"/>
              </a:spcBef>
              <a:buFont typeface="Verdana"/>
              <a:buNone/>
              <a:defRPr/>
            </a:lvl8pPr>
            <a:lvl9pPr rtl="0" indent="0" marL="3657600">
              <a:spcBef>
                <a:spcPts val="0"/>
              </a:spcBef>
              <a:buFont typeface="Verdana"/>
              <a:buNone/>
              <a:defRPr/>
            </a:lvl9pPr>
          </a:lstStyle>
          <a:p/>
        </p:txBody>
      </p:sp>
      <p:sp>
        <p:nvSpPr>
          <p:cNvPr id="49" name="Shape 49"/>
          <p:cNvSpPr txBox="1"/>
          <p:nvPr>
            <p:ph idx="2" type="body"/>
          </p:nvPr>
        </p:nvSpPr>
        <p:spPr>
          <a:xfrm>
            <a:off y="1645919" x="4703762"/>
            <a:ext cy="789828" cx="4045125"/>
          </a:xfrm>
          <a:prstGeom prst="rect">
            <a:avLst/>
          </a:prstGeom>
          <a:noFill/>
          <a:ln>
            <a:noFill/>
          </a:ln>
        </p:spPr>
        <p:txBody>
          <a:bodyPr bIns="91425" rIns="91425" lIns="91425" tIns="91425" anchor="b" anchorCtr="0"/>
          <a:lstStyle>
            <a:lvl1pPr algn="ctr" rtl="0" indent="0" marL="0">
              <a:lnSpc>
                <a:spcPct val="115384"/>
              </a:lnSpc>
              <a:spcBef>
                <a:spcPts val="0"/>
              </a:spcBef>
              <a:buFont typeface="Verdana"/>
              <a:buNone/>
              <a:defRPr/>
            </a:lvl1pPr>
            <a:lvl2pPr rtl="0" indent="0" marL="457200">
              <a:spcBef>
                <a:spcPts val="0"/>
              </a:spcBef>
              <a:buFont typeface="Verdana"/>
              <a:buNone/>
              <a:defRPr/>
            </a:lvl2pPr>
            <a:lvl3pPr rtl="0" indent="0" marL="914400">
              <a:spcBef>
                <a:spcPts val="0"/>
              </a:spcBef>
              <a:buFont typeface="Verdana"/>
              <a:buNone/>
              <a:defRPr/>
            </a:lvl3pPr>
            <a:lvl4pPr rtl="0" indent="0" marL="1371600">
              <a:spcBef>
                <a:spcPts val="0"/>
              </a:spcBef>
              <a:buFont typeface="Verdana"/>
              <a:buNone/>
              <a:defRPr/>
            </a:lvl4pPr>
            <a:lvl5pPr rtl="0" indent="0" marL="1828800">
              <a:spcBef>
                <a:spcPts val="0"/>
              </a:spcBef>
              <a:buFont typeface="Verdana"/>
              <a:buNone/>
              <a:defRPr/>
            </a:lvl5pPr>
            <a:lvl6pPr rtl="0" indent="0" marL="2286000">
              <a:spcBef>
                <a:spcPts val="0"/>
              </a:spcBef>
              <a:buFont typeface="Verdana"/>
              <a:buNone/>
              <a:defRPr/>
            </a:lvl6pPr>
            <a:lvl7pPr rtl="0" indent="0" marL="2743200">
              <a:spcBef>
                <a:spcPts val="0"/>
              </a:spcBef>
              <a:buFont typeface="Verdana"/>
              <a:buNone/>
              <a:defRPr/>
            </a:lvl7pPr>
            <a:lvl8pPr rtl="0" indent="0" marL="3200400">
              <a:spcBef>
                <a:spcPts val="0"/>
              </a:spcBef>
              <a:buFont typeface="Verdana"/>
              <a:buNone/>
              <a:defRPr/>
            </a:lvl8pPr>
            <a:lvl9pPr rtl="0" indent="0" marL="3657600">
              <a:spcBef>
                <a:spcPts val="0"/>
              </a:spcBef>
              <a:buFont typeface="Verdana"/>
              <a:buNone/>
              <a:defRPr/>
            </a:lvl9pPr>
          </a:lstStyle>
          <a:p/>
        </p:txBody>
      </p:sp>
      <p:sp>
        <p:nvSpPr>
          <p:cNvPr id="50" name="Shape 50"/>
          <p:cNvSpPr txBox="1"/>
          <p:nvPr>
            <p:ph idx="3" type="body"/>
          </p:nvPr>
        </p:nvSpPr>
        <p:spPr>
          <a:xfrm>
            <a:off y="2659063" x="357187"/>
            <a:ext cy="3352799" cx="4044950"/>
          </a:xfrm>
          <a:prstGeom prst="rect">
            <a:avLst/>
          </a:prstGeom>
          <a:noFill/>
          <a:ln>
            <a:noFill/>
          </a:ln>
        </p:spPr>
        <p:txBody>
          <a:bodyPr bIns="91425" rIns="91425" lIns="91425" tIns="91425" anchor="t" anchorCtr="0"/>
          <a:lstStyle>
            <a:lvl1pPr algn="l" rtl="0" indent="-140334" marL="346075">
              <a:spcBef>
                <a:spcPts val="1800"/>
              </a:spcBef>
              <a:spcAft>
                <a:spcPts val="0"/>
              </a:spcAft>
              <a:buClr>
                <a:schemeClr val="dk1"/>
              </a:buClr>
              <a:buFont typeface="Verdana"/>
              <a:buChar char="•"/>
              <a:defRPr/>
            </a:lvl1pPr>
            <a:lvl2pPr algn="l" rtl="0" indent="-60325" marL="593725">
              <a:spcBef>
                <a:spcPts val="800"/>
              </a:spcBef>
              <a:spcAft>
                <a:spcPts val="0"/>
              </a:spcAft>
              <a:buClr>
                <a:srgbClr val="595959"/>
              </a:buClr>
              <a:buFont typeface="Merriweather Sans"/>
              <a:buChar char="–"/>
              <a:defRPr/>
            </a:lvl2pPr>
            <a:lvl3pPr algn="l" rtl="0" indent="-73025" marL="822325">
              <a:spcBef>
                <a:spcPts val="700"/>
              </a:spcBef>
              <a:spcAft>
                <a:spcPts val="0"/>
              </a:spcAft>
              <a:buClr>
                <a:srgbClr val="595959"/>
              </a:buClr>
              <a:buFont typeface="Noto Symbol"/>
              <a:buChar char="▪"/>
              <a:defRPr/>
            </a:lvl3pPr>
            <a:lvl4pPr algn="l" rtl="0" indent="-85725" marL="1050925">
              <a:spcBef>
                <a:spcPts val="600"/>
              </a:spcBef>
              <a:spcAft>
                <a:spcPts val="0"/>
              </a:spcAft>
              <a:buClr>
                <a:srgbClr val="595959"/>
              </a:buClr>
              <a:buFont typeface="Arial"/>
              <a:buChar char="–"/>
              <a:defRPr/>
            </a:lvl4pPr>
            <a:lvl5pPr algn="l" rtl="0" indent="-90487" marL="1233488">
              <a:spcBef>
                <a:spcPts val="600"/>
              </a:spcBef>
              <a:spcAft>
                <a:spcPts val="0"/>
              </a:spcAft>
              <a:buClr>
                <a:srgbClr val="7F7F7F"/>
              </a:buClr>
              <a:buFont typeface="Noto Symbol"/>
              <a:buChar char="▪"/>
              <a:defRPr/>
            </a:lvl5pPr>
            <a:lvl6pPr algn="l" rtl="0" indent="-101600" marL="2514600">
              <a:spcBef>
                <a:spcPts val="400"/>
              </a:spcBef>
              <a:buClr>
                <a:schemeClr val="dk1"/>
              </a:buClr>
              <a:buFont typeface="Arial"/>
              <a:buChar char="•"/>
              <a:defRPr/>
            </a:lvl6pPr>
            <a:lvl7pPr algn="l" rtl="0" indent="-101600" marL="2971800">
              <a:spcBef>
                <a:spcPts val="400"/>
              </a:spcBef>
              <a:buClr>
                <a:schemeClr val="dk1"/>
              </a:buClr>
              <a:buFont typeface="Arial"/>
              <a:buChar char="•"/>
              <a:defRPr/>
            </a:lvl7pPr>
            <a:lvl8pPr algn="l" rtl="0" indent="-101600" marL="3429000">
              <a:spcBef>
                <a:spcPts val="400"/>
              </a:spcBef>
              <a:buClr>
                <a:schemeClr val="dk1"/>
              </a:buClr>
              <a:buFont typeface="Arial"/>
              <a:buChar char="•"/>
              <a:defRPr/>
            </a:lvl8pPr>
            <a:lvl9pPr algn="l" rtl="0" indent="-101600" marL="3886200">
              <a:spcBef>
                <a:spcPts val="400"/>
              </a:spcBef>
              <a:buClr>
                <a:schemeClr val="dk1"/>
              </a:buClr>
              <a:buFont typeface="Arial"/>
              <a:buChar char="•"/>
              <a:defRPr/>
            </a:lvl9pPr>
          </a:lstStyle>
          <a:p/>
        </p:txBody>
      </p:sp>
      <p:sp>
        <p:nvSpPr>
          <p:cNvPr id="51" name="Shape 51"/>
          <p:cNvSpPr txBox="1"/>
          <p:nvPr>
            <p:ph idx="4" type="body"/>
          </p:nvPr>
        </p:nvSpPr>
        <p:spPr>
          <a:xfrm>
            <a:off y="2659063" x="4703762"/>
            <a:ext cy="3352799" cx="4044950"/>
          </a:xfrm>
          <a:prstGeom prst="rect">
            <a:avLst/>
          </a:prstGeom>
          <a:noFill/>
          <a:ln>
            <a:noFill/>
          </a:ln>
        </p:spPr>
        <p:txBody>
          <a:bodyPr bIns="91425" rIns="91425" lIns="91425" tIns="91425" anchor="t" anchorCtr="0"/>
          <a:lstStyle>
            <a:lvl1pPr algn="l" rtl="0" indent="-140334" marL="346075">
              <a:spcBef>
                <a:spcPts val="1800"/>
              </a:spcBef>
              <a:spcAft>
                <a:spcPts val="0"/>
              </a:spcAft>
              <a:buClr>
                <a:schemeClr val="dk1"/>
              </a:buClr>
              <a:buFont typeface="Verdana"/>
              <a:buChar char="•"/>
              <a:defRPr/>
            </a:lvl1pPr>
            <a:lvl2pPr algn="l" rtl="0" indent="-60325" marL="593725">
              <a:spcBef>
                <a:spcPts val="800"/>
              </a:spcBef>
              <a:spcAft>
                <a:spcPts val="0"/>
              </a:spcAft>
              <a:buClr>
                <a:srgbClr val="595959"/>
              </a:buClr>
              <a:buFont typeface="Merriweather Sans"/>
              <a:buChar char="–"/>
              <a:defRPr/>
            </a:lvl2pPr>
            <a:lvl3pPr algn="l" rtl="0" indent="-73025" marL="822325">
              <a:spcBef>
                <a:spcPts val="700"/>
              </a:spcBef>
              <a:spcAft>
                <a:spcPts val="0"/>
              </a:spcAft>
              <a:buClr>
                <a:srgbClr val="595959"/>
              </a:buClr>
              <a:buFont typeface="Noto Symbol"/>
              <a:buChar char="▪"/>
              <a:defRPr/>
            </a:lvl3pPr>
            <a:lvl4pPr algn="l" rtl="0" indent="-85725" marL="1050925">
              <a:spcBef>
                <a:spcPts val="600"/>
              </a:spcBef>
              <a:spcAft>
                <a:spcPts val="0"/>
              </a:spcAft>
              <a:buClr>
                <a:srgbClr val="595959"/>
              </a:buClr>
              <a:buFont typeface="Arial"/>
              <a:buChar char="–"/>
              <a:defRPr/>
            </a:lvl4pPr>
            <a:lvl5pPr algn="l" rtl="0" indent="-90487" marL="1233488">
              <a:spcBef>
                <a:spcPts val="600"/>
              </a:spcBef>
              <a:spcAft>
                <a:spcPts val="0"/>
              </a:spcAft>
              <a:buClr>
                <a:srgbClr val="7F7F7F"/>
              </a:buClr>
              <a:buFont typeface="Noto Symbol"/>
              <a:buChar char="▪"/>
              <a:defRPr/>
            </a:lvl5pPr>
            <a:lvl6pPr algn="l" rtl="0" indent="-101600" marL="2514600">
              <a:spcBef>
                <a:spcPts val="400"/>
              </a:spcBef>
              <a:buClr>
                <a:schemeClr val="dk1"/>
              </a:buClr>
              <a:buFont typeface="Arial"/>
              <a:buChar char="•"/>
              <a:defRPr/>
            </a:lvl6pPr>
            <a:lvl7pPr algn="l" rtl="0" indent="-101600" marL="2971800">
              <a:spcBef>
                <a:spcPts val="400"/>
              </a:spcBef>
              <a:buClr>
                <a:schemeClr val="dk1"/>
              </a:buClr>
              <a:buFont typeface="Arial"/>
              <a:buChar char="•"/>
              <a:defRPr/>
            </a:lvl7pPr>
            <a:lvl8pPr algn="l" rtl="0" indent="-101600" marL="3429000">
              <a:spcBef>
                <a:spcPts val="400"/>
              </a:spcBef>
              <a:buClr>
                <a:schemeClr val="dk1"/>
              </a:buClr>
              <a:buFont typeface="Arial"/>
              <a:buChar char="•"/>
              <a:defRPr/>
            </a:lvl8pPr>
            <a:lvl9pPr algn="l" rtl="0" indent="-101600" marL="3886200">
              <a:spcBef>
                <a:spcPts val="400"/>
              </a:spcBef>
              <a:buClr>
                <a:schemeClr val="dk1"/>
              </a:buClr>
              <a:buFont typeface="Arial"/>
              <a:buChar char="•"/>
              <a:defRPr/>
            </a:lvl9pPr>
          </a:lstStyle>
          <a:p/>
        </p:txBody>
      </p:sp>
      <p:sp>
        <p:nvSpPr>
          <p:cNvPr id="52" name="Shape 52"/>
          <p:cNvSpPr txBox="1"/>
          <p:nvPr>
            <p:ph idx="12" type="sldNum"/>
          </p:nvPr>
        </p:nvSpPr>
        <p:spPr>
          <a:xfrm>
            <a:off y="6451885" x="389908"/>
            <a:ext cy="365125" cx="358775"/>
          </a:xfrm>
          <a:prstGeom prst="rect">
            <a:avLst/>
          </a:prstGeom>
          <a:noFill/>
          <a:ln>
            <a:noFill/>
          </a:ln>
        </p:spPr>
        <p:txBody>
          <a:bodyPr bIns="91425" rIns="91425" lIns="91425" tIns="91425" anchor="ctr" anchorCtr="0"/>
          <a:lstStyle>
            <a:lvl1pPr algn="l" rtl="0" marR="0" indent="0" marL="0">
              <a:spcBef>
                <a:spcPts val="0"/>
              </a:spcBef>
              <a:spcAft>
                <a:spcPts val="0"/>
              </a:spcAft>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53" name="Shape 53"/>
          <p:cNvSpPr txBox="1"/>
          <p:nvPr>
            <p:ph idx="10" type="dt"/>
          </p:nvPr>
        </p:nvSpPr>
        <p:spPr>
          <a:xfrm>
            <a:off y="6451885" x="810595"/>
            <a:ext cy="365125" cx="1643062"/>
          </a:xfrm>
          <a:prstGeom prst="rect">
            <a:avLst/>
          </a:prstGeom>
          <a:noFill/>
          <a:ln>
            <a:noFill/>
          </a:ln>
        </p:spPr>
        <p:txBody>
          <a:bodyPr bIns="91425" rIns="91425" lIns="91425" tIns="91425" anchor="ctr" anchorCtr="0"/>
          <a:lstStyle>
            <a:lvl1pPr algn="l" rtl="0" marR="0" indent="0" marL="0">
              <a:spcBef>
                <a:spcPts val="0"/>
              </a:spcBef>
              <a:spcAft>
                <a:spcPts val="0"/>
              </a:spcAft>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54" name="Shape 54"/>
          <p:cNvSpPr/>
          <p:nvPr/>
        </p:nvSpPr>
        <p:spPr>
          <a:xfrm>
            <a:off y="1242940" x="0"/>
            <a:ext cy="253054" cx="9144000"/>
          </a:xfrm>
          <a:prstGeom prst="rect">
            <a:avLst/>
          </a:prstGeom>
          <a:solidFill>
            <a:schemeClr val="lt1"/>
          </a:solidFill>
          <a:ln>
            <a:noFill/>
          </a:ln>
        </p:spPr>
        <p:txBody>
          <a:bodyPr bIns="45700" rIns="91425" lIns="91425" tIns="45700" anchor="ctr" anchorCtr="0">
            <a:noAutofit/>
          </a:bodyPr>
          <a:lstStyle/>
          <a:p>
            <a:pPr algn="ctr" rtl="0" lvl="0" marR="0" indent="0" marL="0">
              <a:spcBef>
                <a:spcPts val="0"/>
              </a:spcBef>
              <a:spcAft>
                <a:spcPts val="0"/>
              </a:spcAft>
              <a:buNone/>
            </a:pPr>
            <a:r>
              <a:t/>
            </a:r>
            <a:endParaRPr strike="noStrike" u="none" b="0" cap="none" baseline="0" sz="1800" i="0">
              <a:solidFill>
                <a:schemeClr val="lt1"/>
              </a:solidFill>
              <a:latin typeface="Verdana"/>
              <a:ea typeface="Verdana"/>
              <a:cs typeface="Verdana"/>
              <a:sym typeface="Verdana"/>
            </a:endParaRPr>
          </a:p>
        </p:txBody>
      </p:sp>
      <p:sp>
        <p:nvSpPr>
          <p:cNvPr id="55" name="Shape 55"/>
          <p:cNvSpPr txBox="1"/>
          <p:nvPr>
            <p:ph idx="5" type="body"/>
          </p:nvPr>
        </p:nvSpPr>
        <p:spPr>
          <a:xfrm>
            <a:off y="6451600" x="5418162"/>
            <a:ext cy="365125" cx="3315777"/>
          </a:xfrm>
          <a:prstGeom prst="rect">
            <a:avLst/>
          </a:prstGeom>
          <a:noFill/>
          <a:ln>
            <a:noFill/>
          </a:ln>
        </p:spPr>
        <p:txBody>
          <a:bodyPr bIns="91425" rIns="91425" lIns="91425" tIns="91425" anchor="ctr" anchorCtr="0"/>
          <a:lstStyle>
            <a:lvl1pPr algn="r" rtl="0" indent="0" marL="0">
              <a:spcBef>
                <a:spcPts val="0"/>
              </a:spcBef>
              <a:buClr>
                <a:schemeClr val="lt1"/>
              </a:buClr>
              <a:buFont typeface="Verdan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ext, 1 Content Slide">
    <p:spTree>
      <p:nvGrpSpPr>
        <p:cNvPr id="56" name="Shape 56"/>
        <p:cNvGrpSpPr/>
        <p:nvPr/>
      </p:nvGrpSpPr>
      <p:grpSpPr>
        <a:xfrm>
          <a:off y="0" x="0"/>
          <a:ext cy="0" cx="0"/>
          <a:chOff y="0" x="0"/>
          <a:chExt cy="0" cx="0"/>
        </a:xfrm>
      </p:grpSpPr>
      <p:sp>
        <p:nvSpPr>
          <p:cNvPr id="57" name="Shape 57"/>
          <p:cNvSpPr txBox="1"/>
          <p:nvPr>
            <p:ph idx="1" type="body"/>
          </p:nvPr>
        </p:nvSpPr>
        <p:spPr>
          <a:xfrm>
            <a:off y="2009550" x="4678537"/>
            <a:ext cy="4002312" cx="4035424"/>
          </a:xfrm>
          <a:prstGeom prst="rect">
            <a:avLst/>
          </a:prstGeom>
          <a:noFill/>
          <a:ln>
            <a:noFill/>
          </a:ln>
        </p:spPr>
        <p:txBody>
          <a:bodyPr bIns="91425" rIns="91425" lIns="91425" tIns="91425" anchor="t" anchorCtr="0"/>
          <a:lstStyle>
            <a:lvl1pPr algn="l" rtl="0" indent="-140334" marL="346075">
              <a:spcBef>
                <a:spcPts val="1800"/>
              </a:spcBef>
              <a:spcAft>
                <a:spcPts val="0"/>
              </a:spcAft>
              <a:buClr>
                <a:schemeClr val="dk1"/>
              </a:buClr>
              <a:buFont typeface="Verdana"/>
              <a:buChar char="•"/>
              <a:defRPr/>
            </a:lvl1pPr>
            <a:lvl2pPr algn="l" rtl="0" indent="-60325" marL="593725">
              <a:spcBef>
                <a:spcPts val="800"/>
              </a:spcBef>
              <a:spcAft>
                <a:spcPts val="0"/>
              </a:spcAft>
              <a:buClr>
                <a:srgbClr val="595959"/>
              </a:buClr>
              <a:buFont typeface="Merriweather Sans"/>
              <a:buChar char="–"/>
              <a:defRPr/>
            </a:lvl2pPr>
            <a:lvl3pPr algn="l" rtl="0" indent="-73025" marL="822325">
              <a:spcBef>
                <a:spcPts val="700"/>
              </a:spcBef>
              <a:spcAft>
                <a:spcPts val="0"/>
              </a:spcAft>
              <a:buClr>
                <a:srgbClr val="595959"/>
              </a:buClr>
              <a:buFont typeface="Noto Symbol"/>
              <a:buChar char="▪"/>
              <a:defRPr/>
            </a:lvl3pPr>
            <a:lvl4pPr algn="l" rtl="0" indent="-85725" marL="1050925">
              <a:spcBef>
                <a:spcPts val="600"/>
              </a:spcBef>
              <a:spcAft>
                <a:spcPts val="0"/>
              </a:spcAft>
              <a:buClr>
                <a:srgbClr val="595959"/>
              </a:buClr>
              <a:buFont typeface="Arial"/>
              <a:buChar char="–"/>
              <a:defRPr/>
            </a:lvl4pPr>
            <a:lvl5pPr algn="l" rtl="0" indent="-90487" marL="1233488">
              <a:spcBef>
                <a:spcPts val="600"/>
              </a:spcBef>
              <a:spcAft>
                <a:spcPts val="0"/>
              </a:spcAft>
              <a:buClr>
                <a:srgbClr val="7F7F7F"/>
              </a:buClr>
              <a:buFont typeface="Noto Symbol"/>
              <a:buChar char="▪"/>
              <a:defRPr/>
            </a:lvl5pPr>
            <a:lvl6pPr algn="l" rtl="0" indent="-101600" marL="2514600">
              <a:spcBef>
                <a:spcPts val="400"/>
              </a:spcBef>
              <a:buClr>
                <a:schemeClr val="dk1"/>
              </a:buClr>
              <a:buFont typeface="Arial"/>
              <a:buChar char="•"/>
              <a:defRPr/>
            </a:lvl6pPr>
            <a:lvl7pPr algn="l" rtl="0" indent="-101600" marL="2971800">
              <a:spcBef>
                <a:spcPts val="400"/>
              </a:spcBef>
              <a:buClr>
                <a:schemeClr val="dk1"/>
              </a:buClr>
              <a:buFont typeface="Arial"/>
              <a:buChar char="•"/>
              <a:defRPr/>
            </a:lvl7pPr>
            <a:lvl8pPr algn="l" rtl="0" indent="-101600" marL="3429000">
              <a:spcBef>
                <a:spcPts val="400"/>
              </a:spcBef>
              <a:buClr>
                <a:schemeClr val="dk1"/>
              </a:buClr>
              <a:buFont typeface="Arial"/>
              <a:buChar char="•"/>
              <a:defRPr/>
            </a:lvl8pPr>
            <a:lvl9pPr algn="l" rtl="0" indent="-101600" marL="3886200">
              <a:spcBef>
                <a:spcPts val="400"/>
              </a:spcBef>
              <a:buClr>
                <a:schemeClr val="dk1"/>
              </a:buClr>
              <a:buFont typeface="Arial"/>
              <a:buChar char="•"/>
              <a:defRPr/>
            </a:lvl9pPr>
          </a:lstStyle>
          <a:p/>
        </p:txBody>
      </p:sp>
      <p:sp>
        <p:nvSpPr>
          <p:cNvPr id="58" name="Shape 58"/>
          <p:cNvSpPr/>
          <p:nvPr>
            <p:ph idx="2" type="pic"/>
          </p:nvPr>
        </p:nvSpPr>
        <p:spPr>
          <a:xfrm>
            <a:off y="2009550" x="365125"/>
            <a:ext cy="4002312" cx="3997325"/>
          </a:xfrm>
          <a:prstGeom prst="rect">
            <a:avLst/>
          </a:prstGeom>
          <a:noFill/>
          <a:ln>
            <a:noFill/>
          </a:ln>
        </p:spPr>
      </p:sp>
      <p:sp>
        <p:nvSpPr>
          <p:cNvPr id="59" name="Shape 59"/>
          <p:cNvSpPr txBox="1"/>
          <p:nvPr>
            <p:ph idx="12" type="sldNum"/>
          </p:nvPr>
        </p:nvSpPr>
        <p:spPr>
          <a:xfrm>
            <a:off y="6451885" x="389908"/>
            <a:ext cy="365125" cx="358775"/>
          </a:xfrm>
          <a:prstGeom prst="rect">
            <a:avLst/>
          </a:prstGeom>
          <a:noFill/>
          <a:ln>
            <a:noFill/>
          </a:ln>
        </p:spPr>
        <p:txBody>
          <a:bodyPr bIns="91425" rIns="91425" lIns="91425" tIns="91425" anchor="ctr" anchorCtr="0"/>
          <a:lstStyle>
            <a:lvl1pPr algn="l" rtl="0" marR="0" indent="0" marL="0">
              <a:spcBef>
                <a:spcPts val="0"/>
              </a:spcBef>
              <a:spcAft>
                <a:spcPts val="0"/>
              </a:spcAft>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60" name="Shape 60"/>
          <p:cNvSpPr txBox="1"/>
          <p:nvPr>
            <p:ph idx="10" type="dt"/>
          </p:nvPr>
        </p:nvSpPr>
        <p:spPr>
          <a:xfrm>
            <a:off y="6451885" x="810595"/>
            <a:ext cy="365125" cx="1643062"/>
          </a:xfrm>
          <a:prstGeom prst="rect">
            <a:avLst/>
          </a:prstGeom>
          <a:noFill/>
          <a:ln>
            <a:noFill/>
          </a:ln>
        </p:spPr>
        <p:txBody>
          <a:bodyPr bIns="91425" rIns="91425" lIns="91425" tIns="91425" anchor="ctr" anchorCtr="0"/>
          <a:lstStyle>
            <a:lvl1pPr algn="l" rtl="0" marR="0" indent="0" marL="0">
              <a:spcBef>
                <a:spcPts val="0"/>
              </a:spcBef>
              <a:spcAft>
                <a:spcPts val="0"/>
              </a:spcAft>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61" name="Shape 61"/>
          <p:cNvSpPr/>
          <p:nvPr/>
        </p:nvSpPr>
        <p:spPr>
          <a:xfrm>
            <a:off y="1242940" x="0"/>
            <a:ext cy="253054" cx="9144000"/>
          </a:xfrm>
          <a:prstGeom prst="rect">
            <a:avLst/>
          </a:prstGeom>
          <a:solidFill>
            <a:schemeClr val="lt1"/>
          </a:solidFill>
          <a:ln>
            <a:noFill/>
          </a:ln>
        </p:spPr>
        <p:txBody>
          <a:bodyPr bIns="45700" rIns="91425" lIns="91425" tIns="45700" anchor="ctr" anchorCtr="0">
            <a:noAutofit/>
          </a:bodyPr>
          <a:lstStyle/>
          <a:p>
            <a:pPr algn="ctr" rtl="0" lvl="0" marR="0" indent="0" marL="0">
              <a:spcBef>
                <a:spcPts val="0"/>
              </a:spcBef>
              <a:spcAft>
                <a:spcPts val="0"/>
              </a:spcAft>
              <a:buNone/>
            </a:pPr>
            <a:r>
              <a:t/>
            </a:r>
            <a:endParaRPr strike="noStrike" u="none" b="0" cap="none" baseline="0" sz="1800" i="0">
              <a:solidFill>
                <a:schemeClr val="lt1"/>
              </a:solidFill>
              <a:latin typeface="Verdana"/>
              <a:ea typeface="Verdana"/>
              <a:cs typeface="Verdana"/>
              <a:sym typeface="Verdana"/>
            </a:endParaRPr>
          </a:p>
        </p:txBody>
      </p:sp>
      <p:sp>
        <p:nvSpPr>
          <p:cNvPr id="62" name="Shape 62"/>
          <p:cNvSpPr txBox="1"/>
          <p:nvPr>
            <p:ph type="title"/>
          </p:nvPr>
        </p:nvSpPr>
        <p:spPr>
          <a:xfrm>
            <a:off y="1336416" x="365125"/>
            <a:ext cy="641239" cx="8326437"/>
          </a:xfrm>
          <a:prstGeom prst="rect">
            <a:avLst/>
          </a:prstGeom>
          <a:noFill/>
          <a:ln>
            <a:noFill/>
          </a:ln>
        </p:spPr>
        <p:txBody>
          <a:bodyPr bIns="91425" rIns="91425" lIns="91425" t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algn="l" rtl="0" marL="457200">
              <a:spcBef>
                <a:spcPts val="0"/>
              </a:spcBef>
              <a:spcAft>
                <a:spcPts val="0"/>
              </a:spcAft>
              <a:defRPr/>
            </a:lvl6pPr>
            <a:lvl7pPr algn="l" rtl="0" marL="914400">
              <a:spcBef>
                <a:spcPts val="0"/>
              </a:spcBef>
              <a:spcAft>
                <a:spcPts val="0"/>
              </a:spcAft>
              <a:defRPr/>
            </a:lvl7pPr>
            <a:lvl8pPr algn="l" rtl="0" marL="1371600">
              <a:spcBef>
                <a:spcPts val="0"/>
              </a:spcBef>
              <a:spcAft>
                <a:spcPts val="0"/>
              </a:spcAft>
              <a:defRPr/>
            </a:lvl8pPr>
            <a:lvl9pPr algn="l" rtl="0" marL="1828800">
              <a:spcBef>
                <a:spcPts val="0"/>
              </a:spcBef>
              <a:spcAft>
                <a:spcPts val="0"/>
              </a:spcAft>
              <a:defRPr/>
            </a:lvl9pPr>
          </a:lstStyle>
          <a:p/>
        </p:txBody>
      </p:sp>
      <p:sp>
        <p:nvSpPr>
          <p:cNvPr id="63" name="Shape 63"/>
          <p:cNvSpPr txBox="1"/>
          <p:nvPr>
            <p:ph idx="3" type="body"/>
          </p:nvPr>
        </p:nvSpPr>
        <p:spPr>
          <a:xfrm>
            <a:off y="6451600" x="5418162"/>
            <a:ext cy="365125" cx="3315777"/>
          </a:xfrm>
          <a:prstGeom prst="rect">
            <a:avLst/>
          </a:prstGeom>
          <a:noFill/>
          <a:ln>
            <a:noFill/>
          </a:ln>
        </p:spPr>
        <p:txBody>
          <a:bodyPr bIns="91425" rIns="91425" lIns="91425" tIns="91425" anchor="ctr" anchorCtr="0"/>
          <a:lstStyle>
            <a:lvl1pPr algn="r" rtl="0" indent="0" marL="0">
              <a:spcBef>
                <a:spcPts val="0"/>
              </a:spcBef>
              <a:buClr>
                <a:schemeClr val="lt1"/>
              </a:buClr>
              <a:buFont typeface="Verdan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hanks Slide">
    <p:spTree>
      <p:nvGrpSpPr>
        <p:cNvPr id="64" name="Shape 64"/>
        <p:cNvGrpSpPr/>
        <p:nvPr/>
      </p:nvGrpSpPr>
      <p:grpSpPr>
        <a:xfrm>
          <a:off y="0" x="0"/>
          <a:ext cy="0" cx="0"/>
          <a:chOff y="0" x="0"/>
          <a:chExt cy="0" cx="0"/>
        </a:xfrm>
      </p:grpSpPr>
      <p:sp>
        <p:nvSpPr>
          <p:cNvPr id="65" name="Shape 65"/>
          <p:cNvSpPr txBox="1"/>
          <p:nvPr/>
        </p:nvSpPr>
        <p:spPr>
          <a:xfrm>
            <a:off y="4489330" x="434547"/>
            <a:ext cy="2119292" cx="8326437"/>
          </a:xfrm>
          <a:prstGeom prst="rect">
            <a:avLst/>
          </a:prstGeom>
          <a:noFill/>
          <a:ln>
            <a:noFill/>
          </a:ln>
        </p:spPr>
        <p:txBody>
          <a:bodyPr bIns="45700" rIns="91425" lIns="91425" tIns="45700" anchor="ctr" anchorCtr="0">
            <a:noAutofit/>
          </a:bodyPr>
          <a:lstStyle/>
          <a:p>
            <a:pPr algn="ctr" rtl="0" lvl="0" marR="0" indent="0" marL="0">
              <a:spcBef>
                <a:spcPts val="0"/>
              </a:spcBef>
              <a:spcAft>
                <a:spcPts val="0"/>
              </a:spcAft>
              <a:buSzPct val="25000"/>
              <a:buNone/>
            </a:pPr>
            <a:r>
              <a:rPr strike="noStrike" u="none" b="1" cap="none" baseline="0" sz="5400" lang="id-ID" i="0">
                <a:solidFill>
                  <a:srgbClr val="C00000"/>
                </a:solidFill>
                <a:latin typeface="Arial"/>
                <a:ea typeface="Arial"/>
                <a:cs typeface="Arial"/>
                <a:sym typeface="Arial"/>
              </a:rPr>
              <a:t>THANK YOU</a:t>
            </a:r>
          </a:p>
        </p:txBody>
      </p:sp>
      <p:sp>
        <p:nvSpPr>
          <p:cNvPr id="66" name="Shape 66"/>
          <p:cNvSpPr/>
          <p:nvPr/>
        </p:nvSpPr>
        <p:spPr>
          <a:xfrm>
            <a:off y="4670967" x="-488"/>
            <a:ext cy="93681" cx="9141923"/>
          </a:xfrm>
          <a:prstGeom prst="rect">
            <a:avLst/>
          </a:prstGeom>
          <a:solidFill>
            <a:srgbClr val="C00000"/>
          </a:solidFill>
          <a:ln>
            <a:noFill/>
          </a:ln>
        </p:spPr>
        <p:txBody>
          <a:bodyPr bIns="45700" rIns="91425" lIns="91425" tIns="45700" anchor="ctr" anchorCtr="0">
            <a:noAutofit/>
          </a:bodyPr>
          <a:lstStyle/>
          <a:p>
            <a:pPr algn="ctr" rtl="0" lvl="0" marR="0" indent="0" marL="0">
              <a:spcBef>
                <a:spcPts val="0"/>
              </a:spcBef>
              <a:spcAft>
                <a:spcPts val="0"/>
              </a:spcAft>
              <a:buNone/>
            </a:pPr>
            <a:r>
              <a:t/>
            </a:r>
            <a:endParaRPr strike="noStrike" u="none" b="0" cap="none" baseline="0" sz="1800" i="0">
              <a:solidFill>
                <a:schemeClr val="lt1"/>
              </a:solidFill>
              <a:latin typeface="Verdana"/>
              <a:ea typeface="Verdana"/>
              <a:cs typeface="Verdana"/>
              <a:sym typeface="Verdana"/>
            </a:endParaRPr>
          </a:p>
        </p:txBody>
      </p:sp>
      <p:pic>
        <p:nvPicPr>
          <p:cNvPr id="67" name="Shape 67"/>
          <p:cNvPicPr preferRelativeResize="0"/>
          <p:nvPr/>
        </p:nvPicPr>
        <p:blipFill rotWithShape="1">
          <a:blip r:embed="rId2">
            <a:alphaModFix/>
          </a:blip>
          <a:srcRect t="17910" b="13980" r="0" l="0"/>
          <a:stretch/>
        </p:blipFill>
        <p:spPr>
          <a:xfrm>
            <a:off y="0" x="-2565"/>
            <a:ext cy="4670966" cx="9144000"/>
          </a:xfrm>
          <a:prstGeom prst="rect">
            <a:avLst/>
          </a:prstGeom>
          <a:noFill/>
          <a:ln>
            <a:noFill/>
          </a:ln>
        </p:spPr>
      </p:pic>
      <p:pic>
        <p:nvPicPr>
          <p:cNvPr id="68" name="Shape 68"/>
          <p:cNvPicPr preferRelativeResize="0"/>
          <p:nvPr/>
        </p:nvPicPr>
        <p:blipFill rotWithShape="1">
          <a:blip r:embed="rId3">
            <a:alphaModFix/>
          </a:blip>
          <a:srcRect t="0" b="0" r="0" l="0"/>
          <a:stretch/>
        </p:blipFill>
        <p:spPr>
          <a:xfrm>
            <a:off y="142945" x="154392"/>
            <a:ext cy="603780" cx="303918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69" name="Shape 69"/>
        <p:cNvGrpSpPr/>
        <p:nvPr/>
      </p:nvGrpSpPr>
      <p:grpSpPr>
        <a:xfrm>
          <a:off y="0" x="0"/>
          <a:ext cy="0" cx="0"/>
          <a:chOff y="0" x="0"/>
          <a:chExt cy="0" cx="0"/>
        </a:xfrm>
      </p:grpSpPr>
      <p:sp>
        <p:nvSpPr>
          <p:cNvPr id="70" name="Shape 70"/>
          <p:cNvSpPr txBox="1"/>
          <p:nvPr>
            <p:ph type="title"/>
          </p:nvPr>
        </p:nvSpPr>
        <p:spPr>
          <a:xfrm>
            <a:off y="228600" x="612647"/>
            <a:ext cy="990599" cx="8153399"/>
          </a:xfrm>
          <a:prstGeom prst="rect">
            <a:avLst/>
          </a:prstGeom>
          <a:noFill/>
          <a:ln>
            <a:noFill/>
          </a:ln>
        </p:spPr>
        <p:txBody>
          <a:bodyPr bIns="91425" rIns="91425" lIns="91425" t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algn="l" rtl="0" marL="457200">
              <a:spcBef>
                <a:spcPts val="0"/>
              </a:spcBef>
              <a:spcAft>
                <a:spcPts val="0"/>
              </a:spcAft>
              <a:defRPr/>
            </a:lvl6pPr>
            <a:lvl7pPr algn="l" rtl="0" marL="914400">
              <a:spcBef>
                <a:spcPts val="0"/>
              </a:spcBef>
              <a:spcAft>
                <a:spcPts val="0"/>
              </a:spcAft>
              <a:defRPr/>
            </a:lvl7pPr>
            <a:lvl8pPr algn="l" rtl="0" marL="1371600">
              <a:spcBef>
                <a:spcPts val="0"/>
              </a:spcBef>
              <a:spcAft>
                <a:spcPts val="0"/>
              </a:spcAft>
              <a:defRPr/>
            </a:lvl8pPr>
            <a:lvl9pPr algn="l" rtl="0" marL="1828800">
              <a:spcBef>
                <a:spcPts val="0"/>
              </a:spcBef>
              <a:spcAft>
                <a:spcPts val="0"/>
              </a:spcAft>
              <a:defRPr/>
            </a:lvl9pPr>
          </a:lstStyle>
          <a:p/>
        </p:txBody>
      </p:sp>
      <p:sp>
        <p:nvSpPr>
          <p:cNvPr id="71" name="Shape 71"/>
          <p:cNvSpPr txBox="1"/>
          <p:nvPr>
            <p:ph idx="10" type="dt"/>
          </p:nvPr>
        </p:nvSpPr>
        <p:spPr>
          <a:xfrm>
            <a:off y="6451885" x="810595"/>
            <a:ext cy="365125" cx="1643062"/>
          </a:xfrm>
          <a:prstGeom prst="rect">
            <a:avLst/>
          </a:prstGeom>
          <a:noFill/>
          <a:ln>
            <a:noFill/>
          </a:ln>
        </p:spPr>
        <p:txBody>
          <a:bodyPr bIns="91425" rIns="91425" lIns="91425" tIns="91425" anchor="ctr" anchorCtr="0"/>
          <a:lstStyle>
            <a:lvl1pPr algn="l" rtl="0" marR="0" indent="0" marL="0">
              <a:spcBef>
                <a:spcPts val="0"/>
              </a:spcBef>
              <a:spcAft>
                <a:spcPts val="0"/>
              </a:spcAft>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72" name="Shape 72"/>
          <p:cNvSpPr txBox="1"/>
          <p:nvPr>
            <p:ph idx="11" type="ftr"/>
          </p:nvPr>
        </p:nvSpPr>
        <p:spPr>
          <a:xfrm>
            <a:off y="6248205" x="609600"/>
            <a:ext cy="365125" cx="5421083"/>
          </a:xfrm>
          <a:prstGeom prst="rect">
            <a:avLst/>
          </a:prstGeom>
          <a:noFill/>
          <a:ln>
            <a:noFill/>
          </a:ln>
        </p:spPr>
        <p:txBody>
          <a:bodyPr bIns="91425" rIns="91425" lIns="91425" tIns="91425" anchor="t"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73" name="Shape 73"/>
          <p:cNvSpPr txBox="1"/>
          <p:nvPr>
            <p:ph idx="12" type="sldNum"/>
          </p:nvPr>
        </p:nvSpPr>
        <p:spPr>
          <a:xfrm>
            <a:off y="6451885" x="389908"/>
            <a:ext cy="365125" cx="358775"/>
          </a:xfrm>
          <a:prstGeom prst="rect">
            <a:avLst/>
          </a:prstGeom>
          <a:noFill/>
          <a:ln>
            <a:noFill/>
          </a:ln>
        </p:spPr>
        <p:txBody>
          <a:bodyPr bIns="91425" rIns="91425" lIns="91425" tIns="91425" anchor="ctr" anchorCtr="0"/>
          <a:lstStyle>
            <a:lvl1pPr algn="l" rtl="0" marR="0" indent="0" marL="0">
              <a:spcBef>
                <a:spcPts val="0"/>
              </a:spcBef>
              <a:spcAft>
                <a:spcPts val="0"/>
              </a:spcAft>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74" name="Shape 74"/>
          <p:cNvSpPr txBox="1"/>
          <p:nvPr>
            <p:ph idx="1" type="body"/>
          </p:nvPr>
        </p:nvSpPr>
        <p:spPr>
          <a:xfrm>
            <a:off y="1600200" x="612647"/>
            <a:ext cy="4495800" cx="8153399"/>
          </a:xfrm>
          <a:prstGeom prst="rect">
            <a:avLst/>
          </a:prstGeom>
          <a:noFill/>
          <a:ln>
            <a:noFill/>
          </a:ln>
        </p:spPr>
        <p:txBody>
          <a:bodyPr bIns="91425" rIns="91425" lIns="91425" tIns="91425" anchor="t" anchorCtr="0"/>
          <a:lstStyle>
            <a:lvl1pPr algn="l" rtl="0" indent="-140334" marL="346075">
              <a:spcBef>
                <a:spcPts val="1800"/>
              </a:spcBef>
              <a:spcAft>
                <a:spcPts val="0"/>
              </a:spcAft>
              <a:buClr>
                <a:schemeClr val="dk1"/>
              </a:buClr>
              <a:buFont typeface="Verdana"/>
              <a:buChar char="•"/>
              <a:defRPr/>
            </a:lvl1pPr>
            <a:lvl2pPr algn="l" rtl="0" indent="-60325" marL="593725">
              <a:spcBef>
                <a:spcPts val="800"/>
              </a:spcBef>
              <a:spcAft>
                <a:spcPts val="0"/>
              </a:spcAft>
              <a:buClr>
                <a:srgbClr val="595959"/>
              </a:buClr>
              <a:buFont typeface="Merriweather Sans"/>
              <a:buChar char="–"/>
              <a:defRPr/>
            </a:lvl2pPr>
            <a:lvl3pPr algn="l" rtl="0" indent="-73025" marL="822325">
              <a:spcBef>
                <a:spcPts val="700"/>
              </a:spcBef>
              <a:spcAft>
                <a:spcPts val="0"/>
              </a:spcAft>
              <a:buClr>
                <a:srgbClr val="595959"/>
              </a:buClr>
              <a:buFont typeface="Noto Symbol"/>
              <a:buChar char="▪"/>
              <a:defRPr/>
            </a:lvl3pPr>
            <a:lvl4pPr algn="l" rtl="0" indent="-85725" marL="1050925">
              <a:spcBef>
                <a:spcPts val="600"/>
              </a:spcBef>
              <a:spcAft>
                <a:spcPts val="0"/>
              </a:spcAft>
              <a:buClr>
                <a:srgbClr val="595959"/>
              </a:buClr>
              <a:buFont typeface="Arial"/>
              <a:buChar char="–"/>
              <a:defRPr/>
            </a:lvl4pPr>
            <a:lvl5pPr algn="l" rtl="0" indent="-90487" marL="1233488">
              <a:spcBef>
                <a:spcPts val="600"/>
              </a:spcBef>
              <a:spcAft>
                <a:spcPts val="0"/>
              </a:spcAft>
              <a:buClr>
                <a:srgbClr val="7F7F7F"/>
              </a:buClr>
              <a:buFont typeface="Noto Symbol"/>
              <a:buChar char="▪"/>
              <a:defRPr/>
            </a:lvl5pPr>
            <a:lvl6pPr algn="l" rtl="0" indent="-101600" marL="2514600">
              <a:spcBef>
                <a:spcPts val="400"/>
              </a:spcBef>
              <a:buClr>
                <a:schemeClr val="dk1"/>
              </a:buClr>
              <a:buFont typeface="Arial"/>
              <a:buChar char="•"/>
              <a:defRPr/>
            </a:lvl6pPr>
            <a:lvl7pPr algn="l" rtl="0" indent="-101600" marL="2971800">
              <a:spcBef>
                <a:spcPts val="400"/>
              </a:spcBef>
              <a:buClr>
                <a:schemeClr val="dk1"/>
              </a:buClr>
              <a:buFont typeface="Arial"/>
              <a:buChar char="•"/>
              <a:defRPr/>
            </a:lvl7pPr>
            <a:lvl8pPr algn="l" rtl="0" indent="-101600" marL="3429000">
              <a:spcBef>
                <a:spcPts val="400"/>
              </a:spcBef>
              <a:buClr>
                <a:schemeClr val="dk1"/>
              </a:buClr>
              <a:buFont typeface="Arial"/>
              <a:buChar char="•"/>
              <a:defRPr/>
            </a:lvl8pPr>
            <a:lvl9pPr algn="l" rtl="0" indent="-101600" marL="3886200">
              <a:spcBef>
                <a:spcPts val="400"/>
              </a:spcBef>
              <a:buClr>
                <a:schemeClr val="dk1"/>
              </a:buClr>
              <a:buFont typeface="Arial"/>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gradFill>
          <a:gsLst>
            <a:gs pos="0">
              <a:schemeClr val="lt1"/>
            </a:gs>
            <a:gs pos="100000">
              <a:srgbClr val="949494"/>
            </a:gs>
          </a:gsLst>
          <a:path path="circle">
            <a:fillToRect t="50%" b="50%" r="50%" l="50%"/>
          </a:path>
          <a:tileRect/>
        </a:gradFill>
      </p:bgPr>
    </p:bg>
    <p:spTree>
      <p:nvGrpSpPr>
        <p:cNvPr id="75" name="Shape 75"/>
        <p:cNvGrpSpPr/>
        <p:nvPr/>
      </p:nvGrpSpPr>
      <p:grpSpPr>
        <a:xfrm>
          <a:off y="0" x="0"/>
          <a:ext cy="0" cx="0"/>
          <a:chOff y="0" x="0"/>
          <a:chExt cy="0" cx="0"/>
        </a:xfrm>
      </p:grpSpPr>
      <p:sp>
        <p:nvSpPr>
          <p:cNvPr id="76" name="Shape 76"/>
          <p:cNvSpPr txBox="1"/>
          <p:nvPr>
            <p:ph idx="1" type="body"/>
          </p:nvPr>
        </p:nvSpPr>
        <p:spPr>
          <a:xfrm>
            <a:off y="2743200" x="1371600"/>
            <a:ext cy="1673224" cx="7123113"/>
          </a:xfrm>
          <a:prstGeom prst="rect">
            <a:avLst/>
          </a:prstGeom>
          <a:noFill/>
          <a:ln>
            <a:noFill/>
          </a:ln>
        </p:spPr>
        <p:txBody>
          <a:bodyPr bIns="91425" rIns="91425" lIns="91425" tIns="91425" anchor="t" anchorCtr="0"/>
          <a:lstStyle>
            <a:lvl1pPr rtl="0" indent="0" marL="0">
              <a:spcBef>
                <a:spcPts val="0"/>
              </a:spcBef>
              <a:buClr>
                <a:schemeClr val="dk2"/>
              </a:buClr>
              <a:buFont typeface="Verdana"/>
              <a:buNone/>
              <a:defRPr/>
            </a:lvl1pPr>
            <a:lvl2pPr rtl="0">
              <a:spcBef>
                <a:spcPts val="0"/>
              </a:spcBef>
              <a:buClr>
                <a:srgbClr val="888888"/>
              </a:buClr>
              <a:buFont typeface="Verdana"/>
              <a:buNone/>
              <a:defRPr/>
            </a:lvl2pPr>
            <a:lvl3pPr rtl="0">
              <a:spcBef>
                <a:spcPts val="0"/>
              </a:spcBef>
              <a:buClr>
                <a:srgbClr val="888888"/>
              </a:buClr>
              <a:buFont typeface="Verdana"/>
              <a:buNone/>
              <a:defRPr/>
            </a:lvl3pPr>
            <a:lvl4pPr rtl="0">
              <a:spcBef>
                <a:spcPts val="0"/>
              </a:spcBef>
              <a:buClr>
                <a:srgbClr val="888888"/>
              </a:buClr>
              <a:buFont typeface="Verdana"/>
              <a:buNone/>
              <a:defRPr/>
            </a:lvl4pPr>
            <a:lvl5pPr rtl="0">
              <a:spcBef>
                <a:spcPts val="0"/>
              </a:spcBef>
              <a:buClr>
                <a:srgbClr val="888888"/>
              </a:buClr>
              <a:buFont typeface="Verdan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77" name="Shape 77"/>
          <p:cNvSpPr/>
          <p:nvPr/>
        </p:nvSpPr>
        <p:spPr>
          <a:xfrm>
            <a:off y="1524000" x="0"/>
            <a:ext cy="1143000" cx="9144000"/>
          </a:xfrm>
          <a:prstGeom prst="rect">
            <a:avLst/>
          </a:prstGeom>
          <a:solidFill>
            <a:schemeClr val="accent2"/>
          </a:solidFill>
          <a:ln>
            <a:noFill/>
          </a:ln>
        </p:spPr>
        <p:txBody>
          <a:bodyPr bIns="45700" rIns="91425" lIns="91425" tIns="45700" anchor="ctr" anchorCtr="0">
            <a:noAutofit/>
          </a:bodyPr>
          <a:lstStyle/>
          <a:p>
            <a:pPr algn="ctr" rtl="0" lvl="0" marR="0" indent="0" marL="0">
              <a:spcBef>
                <a:spcPts val="0"/>
              </a:spcBef>
              <a:spcAft>
                <a:spcPts val="0"/>
              </a:spcAft>
              <a:buNone/>
            </a:pPr>
            <a:r>
              <a:t/>
            </a:r>
            <a:endParaRPr strike="noStrike" u="none" b="0" cap="none" baseline="0" sz="1800" i="0">
              <a:solidFill>
                <a:schemeClr val="lt1"/>
              </a:solidFill>
              <a:latin typeface="Verdana"/>
              <a:ea typeface="Verdana"/>
              <a:cs typeface="Verdana"/>
              <a:sym typeface="Verdana"/>
            </a:endParaRPr>
          </a:p>
        </p:txBody>
      </p:sp>
      <p:sp>
        <p:nvSpPr>
          <p:cNvPr id="78" name="Shape 78"/>
          <p:cNvSpPr txBox="1"/>
          <p:nvPr>
            <p:ph type="title"/>
          </p:nvPr>
        </p:nvSpPr>
        <p:spPr>
          <a:xfrm>
            <a:off y="1600200" x="1371600"/>
            <a:ext cy="990599" cx="7619999"/>
          </a:xfrm>
          <a:prstGeom prst="rect">
            <a:avLst/>
          </a:prstGeom>
          <a:noFill/>
          <a:ln>
            <a:noFill/>
          </a:ln>
        </p:spPr>
        <p:txBody>
          <a:bodyPr bIns="91425" rIns="91425" lIns="91425" tIns="91425" anchor="ctr" anchorCtr="0"/>
          <a:lstStyle>
            <a:lvl1pPr algn="l" rtl="0">
              <a:spcBef>
                <a:spcPts val="0"/>
              </a:spcBef>
              <a:buClr>
                <a:srgbClr val="FFFFFF"/>
              </a:buClr>
              <a:buFont typeface="Verdan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pic>
        <p:nvPicPr>
          <p:cNvPr id="79" name="Shape 79"/>
          <p:cNvPicPr preferRelativeResize="0"/>
          <p:nvPr/>
        </p:nvPicPr>
        <p:blipFill rotWithShape="1">
          <a:blip r:embed="rId2">
            <a:alphaModFix/>
          </a:blip>
          <a:srcRect t="0" b="0" r="0" l="0"/>
          <a:stretch/>
        </p:blipFill>
        <p:spPr>
          <a:xfrm>
            <a:off y="0" x="2"/>
            <a:ext cy="1247774" cx="9143993"/>
          </a:xfrm>
          <a:prstGeom prst="rect">
            <a:avLst/>
          </a:prstGeom>
          <a:noFill/>
          <a:ln>
            <a:noFill/>
          </a:ln>
        </p:spPr>
      </p:pic>
      <p:pic>
        <p:nvPicPr>
          <p:cNvPr id="80" name="Shape 80"/>
          <p:cNvPicPr preferRelativeResize="0"/>
          <p:nvPr/>
        </p:nvPicPr>
        <p:blipFill rotWithShape="1">
          <a:blip r:embed="rId3">
            <a:alphaModFix/>
          </a:blip>
          <a:srcRect t="0" b="0" r="0" l="0"/>
          <a:stretch/>
        </p:blipFill>
        <p:spPr>
          <a:xfrm>
            <a:off y="6242667" x="2"/>
            <a:ext cy="609599" cx="9143998"/>
          </a:xfrm>
          <a:prstGeom prst="rect">
            <a:avLst/>
          </a:prstGeom>
          <a:noFill/>
          <a:ln>
            <a:noFill/>
          </a:ln>
        </p:spPr>
      </p:pic>
      <p:sp>
        <p:nvSpPr>
          <p:cNvPr id="81" name="Shape 81"/>
          <p:cNvSpPr txBox="1"/>
          <p:nvPr/>
        </p:nvSpPr>
        <p:spPr>
          <a:xfrm>
            <a:off y="6492875" x="129381"/>
            <a:ext cy="365125" cx="358775"/>
          </a:xfrm>
          <a:prstGeom prst="rect">
            <a:avLst/>
          </a:prstGeom>
          <a:noFill/>
          <a:ln>
            <a:noFill/>
          </a:ln>
        </p:spPr>
        <p:txBody>
          <a:bodyPr bIns="45700" rIns="91425" lIns="0" tIns="45700" anchor="ctr" anchorCtr="0">
            <a:noAutofit/>
          </a:bodyPr>
          <a:lstStyle/>
          <a:p>
            <a:pPr algn="l" rtl="0" lvl="0" marR="0" indent="0" marL="0">
              <a:lnSpc>
                <a:spcPct val="100000"/>
              </a:lnSpc>
              <a:spcBef>
                <a:spcPts val="0"/>
              </a:spcBef>
              <a:spcAft>
                <a:spcPts val="0"/>
              </a:spcAft>
              <a:buClr>
                <a:schemeClr val="lt1"/>
              </a:buClr>
              <a:buSzPct val="25000"/>
              <a:buFont typeface="Verdana"/>
              <a:buNone/>
            </a:pPr>
            <a:r>
              <a:rPr lang="id-ID"/>
              <a:t> </a:t>
            </a:r>
          </a:p>
        </p:txBody>
      </p:sp>
      <p:sp>
        <p:nvSpPr>
          <p:cNvPr id="82" name="Shape 82"/>
          <p:cNvSpPr txBox="1"/>
          <p:nvPr/>
        </p:nvSpPr>
        <p:spPr>
          <a:xfrm>
            <a:off y="6492875" x="550068"/>
            <a:ext cy="365125" cx="1643062"/>
          </a:xfrm>
          <a:prstGeom prst="rect">
            <a:avLst/>
          </a:prstGeom>
          <a:noFill/>
          <a:ln>
            <a:noFill/>
          </a:ln>
        </p:spPr>
        <p:txBody>
          <a:bodyPr bIns="45700" rIns="91425" lIns="0" tIns="45700" anchor="ctr" anchorCtr="0">
            <a:noAutofit/>
          </a:bodyPr>
          <a:lstStyle/>
          <a:p>
            <a:pPr algn="l" rtl="0" lvl="0" marR="0" indent="0" marL="0">
              <a:lnSpc>
                <a:spcPct val="100000"/>
              </a:lnSpc>
              <a:spcBef>
                <a:spcPts val="0"/>
              </a:spcBef>
              <a:spcAft>
                <a:spcPts val="0"/>
              </a:spcAft>
              <a:buClr>
                <a:schemeClr val="lt1"/>
              </a:buClr>
              <a:buSzPct val="25000"/>
              <a:buFont typeface="Verdana"/>
              <a:buNone/>
            </a:pPr>
            <a:r>
              <a:rPr strike="noStrike" u="none" b="0" cap="none" baseline="0" sz="1050" lang="id-ID" i="0">
                <a:solidFill>
                  <a:schemeClr val="lt1"/>
                </a:solidFill>
                <a:latin typeface="Verdana"/>
                <a:ea typeface="Verdana"/>
                <a:cs typeface="Verdana"/>
                <a:sym typeface="Verdana"/>
              </a:rPr>
              <a:t>9/29/2014</a:t>
            </a:r>
          </a:p>
        </p:txBody>
      </p:sp>
    </p:spTree>
  </p:cSld>
  <p:clrMapOvr>
    <a:masterClrMapping/>
  </p:clrMapOvr>
</p:sldLayout>
</file>

<file path=ppt/slideMasters/_rels/slideMaster1.xml.rels><?xml version="1.0" encoding="UTF-8" standalone="yes"?><Relationships xmlns="http://schemas.openxmlformats.org/package/2006/relationships"><Relationship Target="../theme/theme1.xml" Type="http://schemas.openxmlformats.org/officeDocument/2006/relationships/theme" Id="rId14"/><Relationship Target="../media/image01.jpg" Type="http://schemas.openxmlformats.org/officeDocument/2006/relationships/image" Id="rId2"/><Relationship Target="../slideLayouts/slideLayout9.xml" Type="http://schemas.openxmlformats.org/officeDocument/2006/relationships/slideLayout" Id="rId12"/><Relationship Target="../slideLayouts/slideLayout10.xml" Type="http://schemas.openxmlformats.org/officeDocument/2006/relationships/slideLayout" Id="rId13"/><Relationship Target="../media/image14.png" Type="http://schemas.openxmlformats.org/officeDocument/2006/relationships/image" Id="rId1"/><Relationship Target="../slideLayouts/slideLayout1.xml" Type="http://schemas.openxmlformats.org/officeDocument/2006/relationships/slideLayout" Id="rId4"/><Relationship Target="../slideLayouts/slideLayout7.xml" Type="http://schemas.openxmlformats.org/officeDocument/2006/relationships/slideLayout" Id="rId10"/><Relationship Target="../media/image02.png" Type="http://schemas.openxmlformats.org/officeDocument/2006/relationships/image" Id="rId3"/><Relationship Target="../slideLayouts/slideLayout8.xml" Type="http://schemas.openxmlformats.org/officeDocument/2006/relationships/slideLayout" Id="rId11"/><Relationship Target="../slideLayouts/slideLayout6.xml" Type="http://schemas.openxmlformats.org/officeDocument/2006/relationships/slideLayout" Id="rId9"/><Relationship Target="../slideLayouts/slideLayout3.xml" Type="http://schemas.openxmlformats.org/officeDocument/2006/relationships/slideLayout" Id="rId6"/><Relationship Target="../slideLayouts/slideLayout2.xml" Type="http://schemas.openxmlformats.org/officeDocument/2006/relationships/slideLayout" Id="rId5"/><Relationship Target="../slideLayouts/slideLayout5.xml" Type="http://schemas.openxmlformats.org/officeDocument/2006/relationships/slideLayout" Id="rId8"/><Relationship Target="../slideLayouts/slideLayout4.xml" Type="http://schemas.openxmlformats.org/officeDocument/2006/relationships/slideLayout"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t="0" b="0" r="0" l="0"/>
          </a:stretch>
        </a:blipFill>
      </p:bgPr>
    </p:bg>
    <p:spTree>
      <p:nvGrpSpPr>
        <p:cNvPr id="8" name="Shape 8"/>
        <p:cNvGrpSpPr/>
        <p:nvPr/>
      </p:nvGrpSpPr>
      <p:grpSpPr>
        <a:xfrm>
          <a:off y="0" x="0"/>
          <a:ext cy="0" cx="0"/>
          <a:chOff y="0" x="0"/>
          <a:chExt cy="0" cx="0"/>
        </a:xfrm>
      </p:grpSpPr>
      <p:sp>
        <p:nvSpPr>
          <p:cNvPr id="9" name="Shape 9"/>
          <p:cNvSpPr/>
          <p:nvPr/>
        </p:nvSpPr>
        <p:spPr>
          <a:xfrm>
            <a:off y="0" x="0"/>
            <a:ext cy="6858000" cx="9143998"/>
          </a:xfrm>
          <a:prstGeom prst="rect">
            <a:avLst/>
          </a:prstGeom>
          <a:solidFill>
            <a:schemeClr val="lt1"/>
          </a:solidFill>
          <a:ln>
            <a:noFill/>
          </a:ln>
        </p:spPr>
        <p:txBody>
          <a:bodyPr bIns="45700" rIns="91425" lIns="91425" tIns="45700" anchor="ctr" anchorCtr="0">
            <a:noAutofit/>
          </a:bodyPr>
          <a:lstStyle/>
          <a:p>
            <a:pPr algn="ctr" rtl="0" lvl="0" marR="0" indent="0" marL="0">
              <a:spcBef>
                <a:spcPts val="0"/>
              </a:spcBef>
              <a:spcAft>
                <a:spcPts val="0"/>
              </a:spcAft>
              <a:buNone/>
            </a:pPr>
            <a:r>
              <a:t/>
            </a:r>
            <a:endParaRPr strike="noStrike" u="none" b="0" cap="none" baseline="0" sz="1800" i="0">
              <a:solidFill>
                <a:schemeClr val="lt1"/>
              </a:solidFill>
              <a:latin typeface="Verdana"/>
              <a:ea typeface="Verdana"/>
              <a:cs typeface="Verdana"/>
              <a:sym typeface="Verdana"/>
            </a:endParaRPr>
          </a:p>
        </p:txBody>
      </p:sp>
      <p:sp>
        <p:nvSpPr>
          <p:cNvPr id="10" name="Shape 10"/>
          <p:cNvSpPr txBox="1"/>
          <p:nvPr>
            <p:ph type="title"/>
          </p:nvPr>
        </p:nvSpPr>
        <p:spPr>
          <a:xfrm>
            <a:off y="1336416" x="365125"/>
            <a:ext cy="641239" cx="8326437"/>
          </a:xfrm>
          <a:prstGeom prst="rect">
            <a:avLst/>
          </a:prstGeom>
          <a:noFill/>
          <a:ln>
            <a:noFill/>
          </a:ln>
        </p:spPr>
        <p:txBody>
          <a:bodyPr bIns="91425" rIns="91425" lIns="91425" tIns="91425" anchor="ctr" anchorCtr="0"/>
          <a:lstStyle>
            <a:lvl1pPr algn="l" rtl="0" marR="0" indent="0" marL="0">
              <a:spcBef>
                <a:spcPts val="0"/>
              </a:spcBef>
              <a:spcAft>
                <a:spcPts val="0"/>
              </a:spcAft>
              <a:defRPr/>
            </a:lvl1pPr>
            <a:lvl2pPr algn="l" rtl="0" marR="0" indent="0" marL="0">
              <a:spcBef>
                <a:spcPts val="0"/>
              </a:spcBef>
              <a:spcAft>
                <a:spcPts val="0"/>
              </a:spcAft>
              <a:defRPr/>
            </a:lvl2pPr>
            <a:lvl3pPr algn="l" rtl="0" marR="0" indent="0" marL="0">
              <a:spcBef>
                <a:spcPts val="0"/>
              </a:spcBef>
              <a:spcAft>
                <a:spcPts val="0"/>
              </a:spcAft>
              <a:defRPr/>
            </a:lvl3pPr>
            <a:lvl4pPr algn="l" rtl="0" marR="0" indent="0" marL="0">
              <a:spcBef>
                <a:spcPts val="0"/>
              </a:spcBef>
              <a:spcAft>
                <a:spcPts val="0"/>
              </a:spcAft>
              <a:defRPr/>
            </a:lvl4pPr>
            <a:lvl5pPr algn="l" rtl="0" marR="0" indent="0" marL="0">
              <a:spcBef>
                <a:spcPts val="0"/>
              </a:spcBef>
              <a:spcAft>
                <a:spcPts val="0"/>
              </a:spcAft>
              <a:defRPr/>
            </a:lvl5pPr>
            <a:lvl6pPr algn="l" rtl="0" marR="0" indent="0" marL="457200">
              <a:spcBef>
                <a:spcPts val="0"/>
              </a:spcBef>
              <a:spcAft>
                <a:spcPts val="0"/>
              </a:spcAft>
              <a:defRPr/>
            </a:lvl6pPr>
            <a:lvl7pPr algn="l" rtl="0" marR="0" indent="0" marL="914400">
              <a:spcBef>
                <a:spcPts val="0"/>
              </a:spcBef>
              <a:spcAft>
                <a:spcPts val="0"/>
              </a:spcAft>
              <a:defRPr/>
            </a:lvl7pPr>
            <a:lvl8pPr algn="l" rtl="0" marR="0" indent="0" marL="1371600">
              <a:spcBef>
                <a:spcPts val="0"/>
              </a:spcBef>
              <a:spcAft>
                <a:spcPts val="0"/>
              </a:spcAft>
              <a:defRPr/>
            </a:lvl8pPr>
            <a:lvl9pPr algn="l" rtl="0" marR="0" indent="0" marL="1828800">
              <a:spcBef>
                <a:spcPts val="0"/>
              </a:spcBef>
              <a:spcAft>
                <a:spcPts val="0"/>
              </a:spcAft>
              <a:defRPr/>
            </a:lvl9pPr>
          </a:lstStyle>
          <a:p/>
        </p:txBody>
      </p:sp>
      <p:pic>
        <p:nvPicPr>
          <p:cNvPr id="11" name="Shape 11"/>
          <p:cNvPicPr preferRelativeResize="0"/>
          <p:nvPr/>
        </p:nvPicPr>
        <p:blipFill rotWithShape="1">
          <a:blip r:embed="rId2">
            <a:alphaModFix/>
          </a:blip>
          <a:srcRect t="0" b="0" r="0" l="0"/>
          <a:stretch/>
        </p:blipFill>
        <p:spPr>
          <a:xfrm>
            <a:off y="6248401" x="0"/>
            <a:ext cy="609599" cx="9143998"/>
          </a:xfrm>
          <a:prstGeom prst="rect">
            <a:avLst/>
          </a:prstGeom>
          <a:noFill/>
          <a:ln>
            <a:noFill/>
          </a:ln>
        </p:spPr>
      </p:pic>
      <p:sp>
        <p:nvSpPr>
          <p:cNvPr id="12" name="Shape 12"/>
          <p:cNvSpPr txBox="1"/>
          <p:nvPr>
            <p:ph idx="12" type="sldNum"/>
          </p:nvPr>
        </p:nvSpPr>
        <p:spPr>
          <a:xfrm>
            <a:off y="6451885" x="389908"/>
            <a:ext cy="365125" cx="358775"/>
          </a:xfrm>
          <a:prstGeom prst="rect">
            <a:avLst/>
          </a:prstGeom>
          <a:noFill/>
          <a:ln>
            <a:noFill/>
          </a:ln>
        </p:spPr>
        <p:txBody>
          <a:bodyPr bIns="91425" rIns="91425" lIns="91425" tIns="91425" anchor="ctr" anchorCtr="0"/>
          <a:lstStyle>
            <a:lvl1pPr algn="l" rtl="0" marR="0" indent="0" marL="0">
              <a:spcBef>
                <a:spcPts val="0"/>
              </a:spcBef>
              <a:spcAft>
                <a:spcPts val="0"/>
              </a:spcAft>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3" name="Shape 13"/>
          <p:cNvSpPr txBox="1"/>
          <p:nvPr>
            <p:ph idx="10" type="dt"/>
          </p:nvPr>
        </p:nvSpPr>
        <p:spPr>
          <a:xfrm>
            <a:off y="6451885" x="810595"/>
            <a:ext cy="365125" cx="1643062"/>
          </a:xfrm>
          <a:prstGeom prst="rect">
            <a:avLst/>
          </a:prstGeom>
          <a:noFill/>
          <a:ln>
            <a:noFill/>
          </a:ln>
        </p:spPr>
        <p:txBody>
          <a:bodyPr bIns="91425" rIns="91425" lIns="91425" tIns="91425" anchor="ctr" anchorCtr="0"/>
          <a:lstStyle>
            <a:lvl1pPr algn="l" rtl="0" marR="0" indent="0" marL="0">
              <a:spcBef>
                <a:spcPts val="0"/>
              </a:spcBef>
              <a:spcAft>
                <a:spcPts val="0"/>
              </a:spcAft>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4" name="Shape 14"/>
          <p:cNvSpPr/>
          <p:nvPr/>
        </p:nvSpPr>
        <p:spPr>
          <a:xfrm rot="-5400000">
            <a:off y="5911057" x="9449594"/>
            <a:ext cy="184149" cx="1709736"/>
          </a:xfrm>
          <a:prstGeom prst="rect">
            <a:avLst/>
          </a:prstGeom>
          <a:noFill/>
          <a:ln>
            <a:noFill/>
          </a:ln>
        </p:spPr>
        <p:txBody>
          <a:bodyPr bIns="45700" rIns="91425" lIns="91425" tIns="45700" anchor="t" anchorCtr="0">
            <a:noAutofit/>
          </a:bodyPr>
          <a:lstStyle/>
          <a:p>
            <a:pPr algn="l" rtl="0" lvl="0" marR="0" indent="0" marL="0">
              <a:spcBef>
                <a:spcPts val="0"/>
              </a:spcBef>
              <a:spcAft>
                <a:spcPts val="0"/>
              </a:spcAft>
              <a:buSzPct val="25000"/>
              <a:buNone/>
            </a:pPr>
            <a:r>
              <a:rPr strike="noStrike" u="none" b="0" cap="none" baseline="0" sz="600" lang="id-ID" i="0">
                <a:solidFill>
                  <a:srgbClr val="7F7F7F"/>
                </a:solidFill>
                <a:latin typeface="Verdana"/>
                <a:ea typeface="Verdana"/>
                <a:cs typeface="Verdana"/>
                <a:sym typeface="Verdana"/>
              </a:rPr>
              <a:t>12-CRS-0106 REVISED 8 FEB 2013</a:t>
            </a:r>
          </a:p>
        </p:txBody>
      </p:sp>
      <p:sp>
        <p:nvSpPr>
          <p:cNvPr id="15" name="Shape 15"/>
          <p:cNvSpPr txBox="1"/>
          <p:nvPr>
            <p:ph idx="1" type="body"/>
          </p:nvPr>
        </p:nvSpPr>
        <p:spPr>
          <a:xfrm>
            <a:off y="1977656" x="365125"/>
            <a:ext cy="4054844" cx="8326437"/>
          </a:xfrm>
          <a:prstGeom prst="rect">
            <a:avLst/>
          </a:prstGeom>
          <a:noFill/>
          <a:ln>
            <a:noFill/>
          </a:ln>
        </p:spPr>
        <p:txBody>
          <a:bodyPr bIns="91425" rIns="91425" lIns="91425" tIns="91425" anchor="t" anchorCtr="0"/>
          <a:lstStyle>
            <a:lvl1pPr algn="l" rtl="0" marR="0" indent="-140334" marL="346075">
              <a:spcBef>
                <a:spcPts val="1800"/>
              </a:spcBef>
              <a:spcAft>
                <a:spcPts val="0"/>
              </a:spcAft>
              <a:buClr>
                <a:schemeClr val="dk1"/>
              </a:buClr>
              <a:buFont typeface="Verdana"/>
              <a:buChar char="•"/>
              <a:defRPr/>
            </a:lvl1pPr>
            <a:lvl2pPr algn="l" rtl="0" marR="0" indent="-60325" marL="593725">
              <a:spcBef>
                <a:spcPts val="800"/>
              </a:spcBef>
              <a:spcAft>
                <a:spcPts val="0"/>
              </a:spcAft>
              <a:buClr>
                <a:srgbClr val="595959"/>
              </a:buClr>
              <a:buFont typeface="Merriweather Sans"/>
              <a:buChar char="–"/>
              <a:defRPr/>
            </a:lvl2pPr>
            <a:lvl3pPr algn="l" rtl="0" marR="0" indent="-73025" marL="822325">
              <a:spcBef>
                <a:spcPts val="700"/>
              </a:spcBef>
              <a:spcAft>
                <a:spcPts val="0"/>
              </a:spcAft>
              <a:buClr>
                <a:srgbClr val="595959"/>
              </a:buClr>
              <a:buFont typeface="Noto Symbol"/>
              <a:buChar char="▪"/>
              <a:defRPr/>
            </a:lvl3pPr>
            <a:lvl4pPr algn="l" rtl="0" marR="0" indent="-85725" marL="1050925">
              <a:spcBef>
                <a:spcPts val="600"/>
              </a:spcBef>
              <a:spcAft>
                <a:spcPts val="0"/>
              </a:spcAft>
              <a:buClr>
                <a:srgbClr val="595959"/>
              </a:buClr>
              <a:buFont typeface="Arial"/>
              <a:buChar char="–"/>
              <a:defRPr/>
            </a:lvl4pPr>
            <a:lvl5pPr algn="l" rtl="0" marR="0" indent="-90487" marL="1233488">
              <a:spcBef>
                <a:spcPts val="600"/>
              </a:spcBef>
              <a:spcAft>
                <a:spcPts val="0"/>
              </a:spcAft>
              <a:buClr>
                <a:srgbClr val="7F7F7F"/>
              </a:buClr>
              <a:buFont typeface="Noto Symbol"/>
              <a:buChar char="▪"/>
              <a:defRPr/>
            </a:lvl5pPr>
            <a:lvl6pPr algn="l" rtl="0" marR="0" indent="-101600" marL="2514600">
              <a:spcBef>
                <a:spcPts val="400"/>
              </a:spcBef>
              <a:buClr>
                <a:schemeClr val="dk1"/>
              </a:buClr>
              <a:buFont typeface="Arial"/>
              <a:buChar char="•"/>
              <a:defRPr/>
            </a:lvl6pPr>
            <a:lvl7pPr algn="l" rtl="0" marR="0" indent="-101600" marL="2971800">
              <a:spcBef>
                <a:spcPts val="400"/>
              </a:spcBef>
              <a:buClr>
                <a:schemeClr val="dk1"/>
              </a:buClr>
              <a:buFont typeface="Arial"/>
              <a:buChar char="•"/>
              <a:defRPr/>
            </a:lvl7pPr>
            <a:lvl8pPr algn="l" rtl="0" marR="0" indent="-101600" marL="3429000">
              <a:spcBef>
                <a:spcPts val="400"/>
              </a:spcBef>
              <a:buClr>
                <a:schemeClr val="dk1"/>
              </a:buClr>
              <a:buFont typeface="Arial"/>
              <a:buChar char="•"/>
              <a:defRPr/>
            </a:lvl8pPr>
            <a:lvl9pPr algn="l" rtl="0" marR="0" indent="-101600" marL="3886200">
              <a:spcBef>
                <a:spcPts val="400"/>
              </a:spcBef>
              <a:buClr>
                <a:schemeClr val="dk1"/>
              </a:buClr>
              <a:buFont typeface="Arial"/>
              <a:buChar char="•"/>
              <a:defRPr/>
            </a:lvl9pPr>
          </a:lstStyle>
          <a:p/>
        </p:txBody>
      </p:sp>
      <p:pic>
        <p:nvPicPr>
          <p:cNvPr id="16" name="Shape 16"/>
          <p:cNvPicPr preferRelativeResize="0"/>
          <p:nvPr/>
        </p:nvPicPr>
        <p:blipFill rotWithShape="1">
          <a:blip r:embed="rId3">
            <a:alphaModFix/>
          </a:blip>
          <a:srcRect t="0" b="0" r="0" l="0"/>
          <a:stretch/>
        </p:blipFill>
        <p:spPr>
          <a:xfrm>
            <a:off y="0" x="2"/>
            <a:ext cy="1247774" cx="9143993"/>
          </a:xfrm>
          <a:prstGeom prst="rect">
            <a:avLst/>
          </a:prstGeom>
          <a:noFill/>
          <a:ln>
            <a:noFill/>
          </a:ln>
        </p:spPr>
      </p:pic>
    </p:spTree>
  </p:cSld>
  <p:clrMap accent2="accent2" accent3="accent3" accent4="accent4" accent5="accent5" accent6="accent6" hlink="hlink" tx2="lt2" tx1="dk1" bg2="dk2" bg1="lt1" folHlink="folHlink" accent1="accent1"/>
  <p:sldLayoutIdLst>
    <p:sldLayoutId id="2147483648" r:id="rId4"/>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8.xml" Type="http://schemas.openxmlformats.org/officeDocument/2006/relationships/slideLayout" Id="rId1"/></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8.xml" Type="http://schemas.openxmlformats.org/officeDocument/2006/relationships/slideLayout" Id="rId1"/></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8.xml" Type="http://schemas.openxmlformats.org/officeDocument/2006/relationships/slideLayout" Id="rId1"/></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8.xml" Type="http://schemas.openxmlformats.org/officeDocument/2006/relationships/slideLayout" Id="rId1"/></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8.xml" Type="http://schemas.openxmlformats.org/officeDocument/2006/relationships/slideLayout" Id="rId1"/></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8.xml" Type="http://schemas.openxmlformats.org/officeDocument/2006/relationships/slideLayout" Id="rId1"/></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8.xml" Type="http://schemas.openxmlformats.org/officeDocument/2006/relationships/slideLayout" Id="rId1"/><Relationship Target="http://www.dgip.go.id/indonesia/pengantar.htm" Type="http://schemas.openxmlformats.org/officeDocument/2006/relationships/hyperlink" TargetMode="External" Id="rId3"/></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8.xml" Type="http://schemas.openxmlformats.org/officeDocument/2006/relationships/slideLayout" Id="rId1"/></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8.xml" Type="http://schemas.openxmlformats.org/officeDocument/2006/relationships/slideLayout" Id="rId1"/></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8.xml" Type="http://schemas.openxmlformats.org/officeDocument/2006/relationships/slideLayout" Id="rId1"/></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9.xml" Type="http://schemas.openxmlformats.org/officeDocument/2006/relationships/slideLayout" Id="rId1"/></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8.xml" Type="http://schemas.openxmlformats.org/officeDocument/2006/relationships/slideLayout" Id="rId1"/></Relationships>
</file>

<file path=ppt/slides/_rels/slide21.xml.rels><?xml version="1.0" encoding="UTF-8" standalone="yes"?><Relationships xmlns="http://schemas.openxmlformats.org/package/2006/relationships"><Relationship Target="../notesSlides/notesSlide21.xml" Type="http://schemas.openxmlformats.org/officeDocument/2006/relationships/notesSlide" Id="rId2"/><Relationship Target="../slideLayouts/slideLayout10.xml" Type="http://schemas.openxmlformats.org/officeDocument/2006/relationships/slideLayout" Id="rId1"/><Relationship Target="../media/image00.jpg" Type="http://schemas.openxmlformats.org/officeDocument/2006/relationships/image" Id="rId3"/></Relationships>
</file>

<file path=ppt/slides/_rels/slide22.xml.rels><?xml version="1.0" encoding="UTF-8" standalone="yes"?><Relationships xmlns="http://schemas.openxmlformats.org/package/2006/relationships"><Relationship Target="../notesSlides/notesSlide22.xml" Type="http://schemas.openxmlformats.org/officeDocument/2006/relationships/notesSlide" Id="rId2"/><Relationship Target="../slideLayouts/slideLayout10.xml" Type="http://schemas.openxmlformats.org/officeDocument/2006/relationships/slideLayout" Id="rId1"/></Relationships>
</file>

<file path=ppt/slides/_rels/slide23.xml.rels><?xml version="1.0" encoding="UTF-8" standalone="yes"?><Relationships xmlns="http://schemas.openxmlformats.org/package/2006/relationships"><Relationship Target="../notesSlides/notesSlide23.xml" Type="http://schemas.openxmlformats.org/officeDocument/2006/relationships/notesSlide" Id="rId2"/><Relationship Target="../slideLayouts/slideLayout10.xml" Type="http://schemas.openxmlformats.org/officeDocument/2006/relationships/slideLayout" Id="rId1"/></Relationships>
</file>

<file path=ppt/slides/_rels/slide24.xml.rels><?xml version="1.0" encoding="UTF-8" standalone="yes"?><Relationships xmlns="http://schemas.openxmlformats.org/package/2006/relationships"><Relationship Target="../notesSlides/notesSlide24.xml" Type="http://schemas.openxmlformats.org/officeDocument/2006/relationships/notesSlide" Id="rId2"/><Relationship Target="../slideLayouts/slideLayout10.xml" Type="http://schemas.openxmlformats.org/officeDocument/2006/relationships/slideLayout" Id="rId1"/></Relationships>
</file>

<file path=ppt/slides/_rels/slide25.xml.rels><?xml version="1.0" encoding="UTF-8" standalone="yes"?><Relationships xmlns="http://schemas.openxmlformats.org/package/2006/relationships"><Relationship Target="../notesSlides/notesSlide25.xml" Type="http://schemas.openxmlformats.org/officeDocument/2006/relationships/notesSlide" Id="rId2"/><Relationship Target="../slideLayouts/slideLayout10.xml" Type="http://schemas.openxmlformats.org/officeDocument/2006/relationships/slideLayout" Id="rId1"/></Relationships>
</file>

<file path=ppt/slides/_rels/slide26.xml.rels><?xml version="1.0" encoding="UTF-8" standalone="yes"?><Relationships xmlns="http://schemas.openxmlformats.org/package/2006/relationships"><Relationship Target="../notesSlides/notesSlide26.xml" Type="http://schemas.openxmlformats.org/officeDocument/2006/relationships/notesSlide" Id="rId2"/><Relationship Target="../slideLayouts/slideLayout10.xml" Type="http://schemas.openxmlformats.org/officeDocument/2006/relationships/slideLayout" Id="rId1"/><Relationship Target="../media/image09.jpg" Type="http://schemas.openxmlformats.org/officeDocument/2006/relationships/image" Id="rId4"/><Relationship Target="../media/image05.jpg" Type="http://schemas.openxmlformats.org/officeDocument/2006/relationships/image" Id="rId3"/><Relationship Target="../media/image11.jpg" Type="http://schemas.openxmlformats.org/officeDocument/2006/relationships/image" Id="rId6"/><Relationship Target="../media/image12.jpg" Type="http://schemas.openxmlformats.org/officeDocument/2006/relationships/image" Id="rId5"/></Relationships>
</file>

<file path=ppt/slides/_rels/slide27.xml.rels><?xml version="1.0" encoding="UTF-8" standalone="yes"?><Relationships xmlns="http://schemas.openxmlformats.org/package/2006/relationships"><Relationship Target="../notesSlides/notesSlide27.xml" Type="http://schemas.openxmlformats.org/officeDocument/2006/relationships/notesSlide" Id="rId2"/><Relationship Target="../slideLayouts/slideLayout10.xml" Type="http://schemas.openxmlformats.org/officeDocument/2006/relationships/slideLayout" Id="rId1"/><Relationship Target="../media/image10.png" Type="http://schemas.openxmlformats.org/officeDocument/2006/relationships/image" Id="rId4"/><Relationship Target="../media/image07.png" Type="http://schemas.openxmlformats.org/officeDocument/2006/relationships/image" Id="rId3"/></Relationships>
</file>

<file path=ppt/slides/_rels/slide28.xml.rels><?xml version="1.0" encoding="UTF-8" standalone="yes"?><Relationships xmlns="http://schemas.openxmlformats.org/package/2006/relationships"><Relationship Target="../notesSlides/notesSlide28.xml" Type="http://schemas.openxmlformats.org/officeDocument/2006/relationships/notesSlide" Id="rId2"/><Relationship Target="../slideLayouts/slideLayout10.xml" Type="http://schemas.openxmlformats.org/officeDocument/2006/relationships/slideLayout" Id="rId1"/><Relationship Target="../media/image15.png" Type="http://schemas.openxmlformats.org/officeDocument/2006/relationships/image" Id="rId4"/><Relationship Target="../media/image16.jpg" Type="http://schemas.openxmlformats.org/officeDocument/2006/relationships/image" Id="rId3"/><Relationship Target="../media/image13.png" Type="http://schemas.openxmlformats.org/officeDocument/2006/relationships/image" Id="rId5"/></Relationships>
</file>

<file path=ppt/slides/_rels/slide29.xml.rels><?xml version="1.0" encoding="UTF-8" standalone="yes"?><Relationships xmlns="http://schemas.openxmlformats.org/package/2006/relationships"><Relationship Target="../notesSlides/notesSlide29.xml" Type="http://schemas.openxmlformats.org/officeDocument/2006/relationships/notesSlide" Id="rId2"/><Relationship Target="../slideLayouts/slideLayout10.xml" Type="http://schemas.openxmlformats.org/officeDocument/2006/relationships/slideLayout" Id="rId1"/></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8.xml" Type="http://schemas.openxmlformats.org/officeDocument/2006/relationships/slideLayout" Id="rId1"/><Relationship Target="http://www.wto.org/english/thewto_e/whatis_e/tif_e/agrm6_e.htm" Type="http://schemas.openxmlformats.org/officeDocument/2006/relationships/hyperlink" TargetMode="External" Id="rId3"/></Relationships>
</file>

<file path=ppt/slides/_rels/slide30.xml.rels><?xml version="1.0" encoding="UTF-8" standalone="yes"?><Relationships xmlns="http://schemas.openxmlformats.org/package/2006/relationships"><Relationship Target="../notesSlides/notesSlide30.xml" Type="http://schemas.openxmlformats.org/officeDocument/2006/relationships/notesSlide" Id="rId2"/><Relationship Target="../slideLayouts/slideLayout10.xml" Type="http://schemas.openxmlformats.org/officeDocument/2006/relationships/slideLayout" Id="rId1"/></Relationships>
</file>

<file path=ppt/slides/_rels/slide31.xml.rels><?xml version="1.0" encoding="UTF-8" standalone="yes"?><Relationships xmlns="http://schemas.openxmlformats.org/package/2006/relationships"><Relationship Target="../notesSlides/notesSlide31.xml" Type="http://schemas.openxmlformats.org/officeDocument/2006/relationships/notesSlide" Id="rId2"/><Relationship Target="../slideLayouts/slideLayout10.xml" Type="http://schemas.openxmlformats.org/officeDocument/2006/relationships/slideLayout" Id="rId1"/></Relationships>
</file>

<file path=ppt/slides/_rels/slide32.xml.rels><?xml version="1.0" encoding="UTF-8" standalone="yes"?><Relationships xmlns="http://schemas.openxmlformats.org/package/2006/relationships"><Relationship Target="../notesSlides/notesSlide32.xml" Type="http://schemas.openxmlformats.org/officeDocument/2006/relationships/notesSlide" Id="rId2"/><Relationship Target="../slideLayouts/slideLayout10.xml" Type="http://schemas.openxmlformats.org/officeDocument/2006/relationships/slideLayout" Id="rId1"/></Relationships>
</file>

<file path=ppt/slides/_rels/slide33.xml.rels><?xml version="1.0" encoding="UTF-8" standalone="yes"?><Relationships xmlns="http://schemas.openxmlformats.org/package/2006/relationships"><Relationship Target="../notesSlides/notesSlide33.xml" Type="http://schemas.openxmlformats.org/officeDocument/2006/relationships/notesSlide" Id="rId2"/><Relationship Target="../slideLayouts/slideLayout10.xml" Type="http://schemas.openxmlformats.org/officeDocument/2006/relationships/slideLayout" Id="rId1"/><Relationship Target="../media/image27.png" Type="http://schemas.openxmlformats.org/officeDocument/2006/relationships/image" Id="rId4"/><Relationship Target="../media/image20.jpg" Type="http://schemas.openxmlformats.org/officeDocument/2006/relationships/image" Id="rId3"/></Relationships>
</file>

<file path=ppt/slides/_rels/slide34.xml.rels><?xml version="1.0" encoding="UTF-8" standalone="yes"?><Relationships xmlns="http://schemas.openxmlformats.org/package/2006/relationships"><Relationship Target="../notesSlides/notesSlide34.xml" Type="http://schemas.openxmlformats.org/officeDocument/2006/relationships/notesSlide" Id="rId2"/><Relationship Target="../slideLayouts/slideLayout10.xml" Type="http://schemas.openxmlformats.org/officeDocument/2006/relationships/slideLayout" Id="rId1"/><Relationship Target="../media/image18.jpg" Type="http://schemas.openxmlformats.org/officeDocument/2006/relationships/image" Id="rId4"/><Relationship Target="../media/image29.jpg" Type="http://schemas.openxmlformats.org/officeDocument/2006/relationships/image" Id="rId3"/><Relationship Target="../media/image19.png" Type="http://schemas.openxmlformats.org/officeDocument/2006/relationships/image" Id="rId5"/></Relationships>
</file>

<file path=ppt/slides/_rels/slide35.xml.rels><?xml version="1.0" encoding="UTF-8" standalone="yes"?><Relationships xmlns="http://schemas.openxmlformats.org/package/2006/relationships"><Relationship Target="../notesSlides/notesSlide35.xml" Type="http://schemas.openxmlformats.org/officeDocument/2006/relationships/notesSlide" Id="rId2"/><Relationship Target="../slideLayouts/slideLayout10.xml" Type="http://schemas.openxmlformats.org/officeDocument/2006/relationships/slideLayout" Id="rId1"/></Relationships>
</file>

<file path=ppt/slides/_rels/slide36.xml.rels><?xml version="1.0" encoding="UTF-8" standalone="yes"?><Relationships xmlns="http://schemas.openxmlformats.org/package/2006/relationships"><Relationship Target="../notesSlides/notesSlide36.xml" Type="http://schemas.openxmlformats.org/officeDocument/2006/relationships/notesSlide" Id="rId2"/><Relationship Target="../slideLayouts/slideLayout10.xml" Type="http://schemas.openxmlformats.org/officeDocument/2006/relationships/slideLayout" Id="rId1"/></Relationships>
</file>

<file path=ppt/slides/_rels/slide37.xml.rels><?xml version="1.0" encoding="UTF-8" standalone="yes"?><Relationships xmlns="http://schemas.openxmlformats.org/package/2006/relationships"><Relationship Target="../notesSlides/notesSlide37.xml" Type="http://schemas.openxmlformats.org/officeDocument/2006/relationships/notesSlide" Id="rId2"/><Relationship Target="../slideLayouts/slideLayout10.xml" Type="http://schemas.openxmlformats.org/officeDocument/2006/relationships/slideLayout" Id="rId1"/></Relationships>
</file>

<file path=ppt/slides/_rels/slide38.xml.rels><?xml version="1.0" encoding="UTF-8" standalone="yes"?><Relationships xmlns="http://schemas.openxmlformats.org/package/2006/relationships"><Relationship Target="../notesSlides/notesSlide38.xml" Type="http://schemas.openxmlformats.org/officeDocument/2006/relationships/notesSlide" Id="rId2"/><Relationship Target="../slideLayouts/slideLayout10.xml" Type="http://schemas.openxmlformats.org/officeDocument/2006/relationships/slideLayout" Id="rId1"/><Relationship Target="../media/image22.jpg" Type="http://schemas.openxmlformats.org/officeDocument/2006/relationships/image" Id="rId4"/><Relationship Target="../media/image17.jpg" Type="http://schemas.openxmlformats.org/officeDocument/2006/relationships/image" Id="rId3"/><Relationship Target="../media/image24.jpg" Type="http://schemas.openxmlformats.org/officeDocument/2006/relationships/image" Id="rId6"/><Relationship Target="../media/image21.jpg" Type="http://schemas.openxmlformats.org/officeDocument/2006/relationships/image" Id="rId5"/></Relationships>
</file>

<file path=ppt/slides/_rels/slide39.xml.rels><?xml version="1.0" encoding="UTF-8" standalone="yes"?><Relationships xmlns="http://schemas.openxmlformats.org/package/2006/relationships"><Relationship Target="../notesSlides/notesSlide39.xml" Type="http://schemas.openxmlformats.org/officeDocument/2006/relationships/notesSlide" Id="rId2"/><Relationship Target="../slideLayouts/slideLayout10.xml" Type="http://schemas.openxmlformats.org/officeDocument/2006/relationships/slideLayout" Id="rId1"/></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8.xml" Type="http://schemas.openxmlformats.org/officeDocument/2006/relationships/slideLayout" Id="rId1"/></Relationships>
</file>

<file path=ppt/slides/_rels/slide40.xml.rels><?xml version="1.0" encoding="UTF-8" standalone="yes"?><Relationships xmlns="http://schemas.openxmlformats.org/package/2006/relationships"><Relationship Target="../notesSlides/notesSlide40.xml" Type="http://schemas.openxmlformats.org/officeDocument/2006/relationships/notesSlide" Id="rId2"/><Relationship Target="../slideLayouts/slideLayout10.xml" Type="http://schemas.openxmlformats.org/officeDocument/2006/relationships/slideLayout" Id="rId1"/><Relationship Target="../media/image31.jpg" Type="http://schemas.openxmlformats.org/officeDocument/2006/relationships/image" Id="rId4"/><Relationship Target="../media/image28.jpg" Type="http://schemas.openxmlformats.org/officeDocument/2006/relationships/image" Id="rId3"/><Relationship Target="../media/image23.jpg" Type="http://schemas.openxmlformats.org/officeDocument/2006/relationships/image" Id="rId6"/><Relationship Target="../media/image25.jpg" Type="http://schemas.openxmlformats.org/officeDocument/2006/relationships/image" Id="rId5"/><Relationship Target="../media/image30.png" Type="http://schemas.openxmlformats.org/officeDocument/2006/relationships/image" Id="rId7"/></Relationships>
</file>

<file path=ppt/slides/_rels/slide41.xml.rels><?xml version="1.0" encoding="UTF-8" standalone="yes"?><Relationships xmlns="http://schemas.openxmlformats.org/package/2006/relationships"><Relationship Target="../notesSlides/notesSlide41.xml" Type="http://schemas.openxmlformats.org/officeDocument/2006/relationships/notesSlide" Id="rId2"/><Relationship Target="../slideLayouts/slideLayout10.xml" Type="http://schemas.openxmlformats.org/officeDocument/2006/relationships/slideLayout" Id="rId1"/></Relationships>
</file>

<file path=ppt/slides/_rels/slide42.xml.rels><?xml version="1.0" encoding="UTF-8" standalone="yes"?><Relationships xmlns="http://schemas.openxmlformats.org/package/2006/relationships"><Relationship Target="../notesSlides/notesSlide42.xml" Type="http://schemas.openxmlformats.org/officeDocument/2006/relationships/notesSlide" Id="rId2"/><Relationship Target="../slideLayouts/slideLayout10.xml" Type="http://schemas.openxmlformats.org/officeDocument/2006/relationships/slideLayout" Id="rId1"/><Relationship Target="../media/image32.jpg" Type="http://schemas.openxmlformats.org/officeDocument/2006/relationships/image" Id="rId4"/><Relationship Target="../media/image26.jpg" Type="http://schemas.openxmlformats.org/officeDocument/2006/relationships/image" Id="rId3"/><Relationship Target="../media/image42.jpg" Type="http://schemas.openxmlformats.org/officeDocument/2006/relationships/image" Id="rId5"/></Relationships>
</file>

<file path=ppt/slides/_rels/slide43.xml.rels><?xml version="1.0" encoding="UTF-8" standalone="yes"?><Relationships xmlns="http://schemas.openxmlformats.org/package/2006/relationships"><Relationship Target="../notesSlides/notesSlide43.xml" Type="http://schemas.openxmlformats.org/officeDocument/2006/relationships/notesSlide" Id="rId2"/><Relationship Target="../slideLayouts/slideLayout10.xml" Type="http://schemas.openxmlformats.org/officeDocument/2006/relationships/slideLayout" Id="rId1"/></Relationships>
</file>

<file path=ppt/slides/_rels/slide44.xml.rels><?xml version="1.0" encoding="UTF-8" standalone="yes"?><Relationships xmlns="http://schemas.openxmlformats.org/package/2006/relationships"><Relationship Target="../notesSlides/notesSlide44.xml" Type="http://schemas.openxmlformats.org/officeDocument/2006/relationships/notesSlide" Id="rId2"/><Relationship Target="../slideLayouts/slideLayout10.xml" Type="http://schemas.openxmlformats.org/officeDocument/2006/relationships/slideLayout" Id="rId1"/></Relationships>
</file>

<file path=ppt/slides/_rels/slide45.xml.rels><?xml version="1.0" encoding="UTF-8" standalone="yes"?><Relationships xmlns="http://schemas.openxmlformats.org/package/2006/relationships"><Relationship Target="../notesSlides/notesSlide45.xml" Type="http://schemas.openxmlformats.org/officeDocument/2006/relationships/notesSlide" Id="rId2"/><Relationship Target="../slideLayouts/slideLayout10.xml" Type="http://schemas.openxmlformats.org/officeDocument/2006/relationships/slideLayout" Id="rId1"/><Relationship Target="../media/image39.jpg" Type="http://schemas.openxmlformats.org/officeDocument/2006/relationships/image" Id="rId4"/><Relationship Target="../media/image33.jpg" Type="http://schemas.openxmlformats.org/officeDocument/2006/relationships/image" Id="rId3"/><Relationship Target="../media/image35.jpg" Type="http://schemas.openxmlformats.org/officeDocument/2006/relationships/image" Id="rId6"/><Relationship Target="../media/image40.jpg" Type="http://schemas.openxmlformats.org/officeDocument/2006/relationships/image" Id="rId5"/><Relationship Target="../media/image34.jpg" Type="http://schemas.openxmlformats.org/officeDocument/2006/relationships/image" Id="rId8"/><Relationship Target="../media/image37.jpg" Type="http://schemas.openxmlformats.org/officeDocument/2006/relationships/image" Id="rId7"/></Relationships>
</file>

<file path=ppt/slides/_rels/slide46.xml.rels><?xml version="1.0" encoding="UTF-8" standalone="yes"?><Relationships xmlns="http://schemas.openxmlformats.org/package/2006/relationships"><Relationship Target="../notesSlides/notesSlide46.xml" Type="http://schemas.openxmlformats.org/officeDocument/2006/relationships/notesSlide" Id="rId2"/><Relationship Target="../slideLayouts/slideLayout10.xml" Type="http://schemas.openxmlformats.org/officeDocument/2006/relationships/slideLayout" Id="rId1"/></Relationships>
</file>

<file path=ppt/slides/_rels/slide47.xml.rels><?xml version="1.0" encoding="UTF-8" standalone="yes"?><Relationships xmlns="http://schemas.openxmlformats.org/package/2006/relationships"><Relationship Target="../notesSlides/notesSlide47.xml" Type="http://schemas.openxmlformats.org/officeDocument/2006/relationships/notesSlide" Id="rId2"/><Relationship Target="../slideLayouts/slideLayout10.xml" Type="http://schemas.openxmlformats.org/officeDocument/2006/relationships/slideLayout" Id="rId1"/><Relationship Target="../media/image41.jpg" Type="http://schemas.openxmlformats.org/officeDocument/2006/relationships/image" Id="rId4"/><Relationship Target="../media/image36.jpg" Type="http://schemas.openxmlformats.org/officeDocument/2006/relationships/image" Id="rId3"/><Relationship Target="../media/image38.png" Type="http://schemas.openxmlformats.org/officeDocument/2006/relationships/image" Id="rId5"/></Relationships>
</file>

<file path=ppt/slides/_rels/slide48.xml.rels><?xml version="1.0" encoding="UTF-8" standalone="yes"?><Relationships xmlns="http://schemas.openxmlformats.org/package/2006/relationships"><Relationship Target="../notesSlides/notesSlide48.xml" Type="http://schemas.openxmlformats.org/officeDocument/2006/relationships/notesSlide" Id="rId2"/><Relationship Target="../slideLayouts/slideLayout8.xml" Type="http://schemas.openxmlformats.org/officeDocument/2006/relationships/slideLayout" Id="rId1"/></Relationships>
</file>

<file path=ppt/slides/_rels/slide49.xml.rels><?xml version="1.0" encoding="UTF-8" standalone="yes"?><Relationships xmlns="http://schemas.openxmlformats.org/package/2006/relationships"><Relationship Target="../notesSlides/notesSlide49.xml" Type="http://schemas.openxmlformats.org/officeDocument/2006/relationships/notesSlide" Id="rId2"/><Relationship Target="../slideLayouts/slideLayout8.xml" Type="http://schemas.openxmlformats.org/officeDocument/2006/relationships/slideLayout" Id="rId1"/><Relationship Target="http://www.wto.org/" Type="http://schemas.openxmlformats.org/officeDocument/2006/relationships/hyperlink" TargetMode="External" Id="rId4"/><Relationship Target="http://www.wipo.org/" Type="http://schemas.openxmlformats.org/officeDocument/2006/relationships/hyperlink" TargetMode="External" Id="rId3"/><Relationship Target="http://www.indonesialawcenter.com/" Type="http://schemas.openxmlformats.org/officeDocument/2006/relationships/hyperlink" TargetMode="External" Id="rId6"/><Relationship Target="http://www.indonesialawcenter.com/" Type="http://schemas.openxmlformats.org/officeDocument/2006/relationships/hyperlink" TargetMode="External" Id="rId5"/><Relationship Target="http://www.dgip.go.id/" Type="http://schemas.openxmlformats.org/officeDocument/2006/relationships/hyperlink" TargetMode="External" Id="rId7"/></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8.xml" Type="http://schemas.openxmlformats.org/officeDocument/2006/relationships/slideLayout" Id="rId1"/></Relationships>
</file>

<file path=ppt/slides/_rels/slide50.xml.rels><?xml version="1.0" encoding="UTF-8" standalone="yes"?><Relationships xmlns="http://schemas.openxmlformats.org/package/2006/relationships"><Relationship Target="../notesSlides/notesSlide50.xml" Type="http://schemas.openxmlformats.org/officeDocument/2006/relationships/notesSlide" Id="rId2"/><Relationship Target="../slideLayouts/slideLayout7.xml" Type="http://schemas.openxmlformats.org/officeDocument/2006/relationships/slideLayout" Id="rId1"/></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8.xml" Type="http://schemas.openxmlformats.org/officeDocument/2006/relationships/slideLayout" Id="rId1"/></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8.xml" Type="http://schemas.openxmlformats.org/officeDocument/2006/relationships/slideLayout" Id="rId1"/></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8.xml" Type="http://schemas.openxmlformats.org/officeDocument/2006/relationships/slideLayout" Id="rId1"/></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8.xml" Type="http://schemas.openxmlformats.org/officeDocument/2006/relationships/slideLayout" Id="rId1"/></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 name="Shape 88"/>
        <p:cNvGrpSpPr/>
        <p:nvPr/>
      </p:nvGrpSpPr>
      <p:grpSpPr>
        <a:xfrm>
          <a:off y="0" x="0"/>
          <a:ext cy="0" cx="0"/>
          <a:chOff y="0" x="0"/>
          <a:chExt cy="0" cx="0"/>
        </a:xfrm>
      </p:grpSpPr>
      <p:sp>
        <p:nvSpPr>
          <p:cNvPr id="89" name="Shape 89"/>
          <p:cNvSpPr txBox="1"/>
          <p:nvPr>
            <p:ph type="ctrTitle"/>
          </p:nvPr>
        </p:nvSpPr>
        <p:spPr>
          <a:xfrm>
            <a:off y="1269241" x="1234683"/>
            <a:ext cy="765053" cx="7909315"/>
          </a:xfrm>
          <a:prstGeom prst="rect">
            <a:avLst/>
          </a:prstGeom>
          <a:noFill/>
          <a:ln>
            <a:noFill/>
          </a:ln>
        </p:spPr>
        <p:txBody>
          <a:bodyPr bIns="45700" rIns="91425" lIns="91425" tIns="45700" anchor="ctr" anchorCtr="0">
            <a:noAutofit/>
          </a:bodyPr>
          <a:lstStyle/>
          <a:p>
            <a:pPr algn="l" rtl="0" lvl="0" marR="0" indent="0" marL="0">
              <a:lnSpc>
                <a:spcPct val="90000"/>
              </a:lnSpc>
              <a:spcBef>
                <a:spcPts val="0"/>
              </a:spcBef>
              <a:spcAft>
                <a:spcPts val="0"/>
              </a:spcAft>
              <a:buSzPct val="25000"/>
              <a:buNone/>
            </a:pPr>
            <a:r>
              <a:rPr strike="noStrike" u="none" b="1" cap="none" baseline="0" sz="2000" lang="id-ID" i="0">
                <a:solidFill>
                  <a:schemeClr val="dk1"/>
                </a:solidFill>
                <a:latin typeface="Verdana"/>
                <a:ea typeface="Verdana"/>
                <a:cs typeface="Verdana"/>
                <a:sym typeface="Verdana"/>
              </a:rPr>
              <a:t>IFG3A3 KEPROFESIAN BIDANG INFORMATIKA</a:t>
            </a:r>
            <a:br>
              <a:rPr strike="noStrike" u="none" b="1" cap="none" baseline="0" sz="2000" lang="id-ID" i="0">
                <a:solidFill>
                  <a:schemeClr val="dk1"/>
                </a:solidFill>
                <a:latin typeface="Verdana"/>
                <a:ea typeface="Verdana"/>
                <a:cs typeface="Verdana"/>
                <a:sym typeface="Verdana"/>
              </a:rPr>
            </a:br>
            <a:r>
              <a:rPr strike="noStrike" u="none" b="1" cap="none" baseline="0" sz="2000" lang="id-ID" i="0">
                <a:solidFill>
                  <a:schemeClr val="dk1"/>
                </a:solidFill>
                <a:latin typeface="Verdana"/>
                <a:ea typeface="Verdana"/>
                <a:cs typeface="Verdana"/>
                <a:sym typeface="Verdana"/>
              </a:rPr>
              <a:t>Pertemuan 11: </a:t>
            </a:r>
          </a:p>
        </p:txBody>
      </p:sp>
      <p:sp>
        <p:nvSpPr>
          <p:cNvPr id="90" name="Shape 90"/>
          <p:cNvSpPr txBox="1"/>
          <p:nvPr>
            <p:ph idx="1" type="subTitle"/>
          </p:nvPr>
        </p:nvSpPr>
        <p:spPr>
          <a:xfrm>
            <a:off y="2227425" x="1234683"/>
            <a:ext cy="429767" cx="7909315"/>
          </a:xfrm>
          <a:prstGeom prst="rect">
            <a:avLst/>
          </a:prstGeom>
          <a:noFill/>
          <a:ln>
            <a:noFill/>
          </a:ln>
        </p:spPr>
        <p:txBody>
          <a:bodyPr bIns="45700" rIns="91425" lIns="91425" tIns="45700" anchor="t" anchorCtr="0">
            <a:noAutofit/>
          </a:bodyPr>
          <a:lstStyle/>
          <a:p>
            <a:pPr algn="l" rtl="0" lvl="0" marR="0" indent="0" marL="0">
              <a:lnSpc>
                <a:spcPct val="90000"/>
              </a:lnSpc>
              <a:spcBef>
                <a:spcPts val="0"/>
              </a:spcBef>
              <a:spcAft>
                <a:spcPts val="0"/>
              </a:spcAft>
              <a:buClr>
                <a:schemeClr val="dk1"/>
              </a:buClr>
              <a:buSzPct val="25000"/>
              <a:buFont typeface="Noto Symbol"/>
              <a:buNone/>
            </a:pPr>
            <a:r>
              <a:rPr strike="noStrike" u="none" b="0" cap="none" baseline="0" sz="2000" lang="id-ID" i="0">
                <a:solidFill>
                  <a:schemeClr val="dk1"/>
                </a:solidFill>
                <a:latin typeface="Verdana"/>
                <a:ea typeface="Verdana"/>
                <a:cs typeface="Verdana"/>
                <a:sym typeface="Verdana"/>
              </a:rPr>
              <a:t>Author-Tim Dosen</a:t>
            </a:r>
          </a:p>
        </p:txBody>
      </p:sp>
      <p:sp>
        <p:nvSpPr>
          <p:cNvPr id="91" name="Shape 91"/>
          <p:cNvSpPr txBox="1"/>
          <p:nvPr>
            <p:ph idx="2" type="body"/>
          </p:nvPr>
        </p:nvSpPr>
        <p:spPr>
          <a:xfrm>
            <a:off y="2875083" x="1234683"/>
            <a:ext cy="378005" cx="7918021"/>
          </a:xfrm>
          <a:prstGeom prst="rect">
            <a:avLst/>
          </a:prstGeom>
          <a:noFill/>
          <a:ln>
            <a:noFill/>
          </a:ln>
        </p:spPr>
        <p:txBody>
          <a:bodyPr bIns="45700" rIns="91425" lIns="91425" tIns="45700" anchor="t" anchorCtr="0">
            <a:noAutofit/>
          </a:bodyPr>
          <a:lstStyle/>
          <a:p>
            <a:pPr algn="l" rtl="0" lvl="0" marR="0" indent="0" marL="0">
              <a:spcBef>
                <a:spcPts val="0"/>
              </a:spcBef>
              <a:spcAft>
                <a:spcPts val="0"/>
              </a:spcAft>
              <a:buClr>
                <a:schemeClr val="dk1"/>
              </a:buClr>
              <a:buSzPct val="25000"/>
              <a:buFont typeface="Verdana"/>
              <a:buNone/>
            </a:pPr>
            <a:r>
              <a:rPr strike="noStrike" u="none" b="0" cap="none" baseline="0" sz="1600" lang="id-ID" i="0">
                <a:solidFill>
                  <a:schemeClr val="dk1"/>
                </a:solidFill>
                <a:latin typeface="Verdana"/>
                <a:ea typeface="Verdana"/>
                <a:cs typeface="Verdana"/>
                <a:sym typeface="Verdana"/>
              </a:rPr>
              <a:t>Prodi S1 Teknik Informatika</a:t>
            </a:r>
          </a:p>
        </p:txBody>
      </p:sp>
      <p:sp>
        <p:nvSpPr>
          <p:cNvPr id="92" name="Shape 92"/>
          <p:cNvSpPr txBox="1"/>
          <p:nvPr>
            <p:ph idx="10" type="dt"/>
          </p:nvPr>
        </p:nvSpPr>
        <p:spPr>
          <a:xfrm>
            <a:off y="6451885" x="810595"/>
            <a:ext cy="365125" cx="1643062"/>
          </a:xfrm>
          <a:prstGeom prst="rect">
            <a:avLst/>
          </a:prstGeom>
          <a:noFill/>
          <a:ln>
            <a:noFill/>
          </a:ln>
        </p:spPr>
        <p:txBody>
          <a:bodyPr bIns="45700" rIns="91425" lIns="0" tIns="45700" anchor="ctr" anchorCtr="0">
            <a:noAutofit/>
          </a:bodyPr>
          <a:lstStyle/>
          <a:p>
            <a:pPr algn="l" rtl="0" lvl="0" marR="0" indent="0" marL="0">
              <a:spcBef>
                <a:spcPts val="0"/>
              </a:spcBef>
              <a:spcAft>
                <a:spcPts val="0"/>
              </a:spcAft>
              <a:buSzPct val="25000"/>
              <a:buNone/>
            </a:pPr>
            <a:r>
              <a:rPr strike="noStrike" u="none" b="0" cap="none" baseline="0" sz="1050" lang="id-ID" i="0">
                <a:solidFill>
                  <a:schemeClr val="dk1"/>
                </a:solidFill>
                <a:latin typeface="Verdana"/>
                <a:ea typeface="Verdana"/>
                <a:cs typeface="Verdana"/>
                <a:sym typeface="Verdana"/>
              </a:rPr>
              <a:t>29/09/2014</a:t>
            </a:r>
          </a:p>
        </p:txBody>
      </p:sp>
      <p:sp>
        <p:nvSpPr>
          <p:cNvPr id="93" name="Shape 93"/>
          <p:cNvSpPr txBox="1"/>
          <p:nvPr>
            <p:ph idx="12" type="sldNum"/>
          </p:nvPr>
        </p:nvSpPr>
        <p:spPr>
          <a:xfrm>
            <a:off y="6451885" x="389908"/>
            <a:ext cy="365125" cx="358775"/>
          </a:xfrm>
          <a:prstGeom prst="rect">
            <a:avLst/>
          </a:prstGeom>
          <a:noFill/>
          <a:ln>
            <a:noFill/>
          </a:ln>
        </p:spPr>
        <p:txBody>
          <a:bodyPr bIns="45700" rIns="91425" lIns="0" tIns="45700" anchor="ctr" anchorCtr="0">
            <a:noAutofit/>
          </a:bodyPr>
          <a:lstStyle/>
          <a:p>
            <a:pPr algn="l" rtl="0" lvl="0" marR="0" indent="0" marL="0">
              <a:spcBef>
                <a:spcPts val="0"/>
              </a:spcBef>
              <a:spcAft>
                <a:spcPts val="0"/>
              </a:spcAft>
              <a:buSzPct val="25000"/>
              <a:buNone/>
            </a:pPr>
            <a:r>
              <a:rPr lang="id-ID"/>
              <a:t> </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3" name="Shape 153"/>
        <p:cNvGrpSpPr/>
        <p:nvPr/>
      </p:nvGrpSpPr>
      <p:grpSpPr>
        <a:xfrm>
          <a:off y="0" x="0"/>
          <a:ext cy="0" cx="0"/>
          <a:chOff y="0" x="0"/>
          <a:chExt cy="0" cx="0"/>
        </a:xfrm>
      </p:grpSpPr>
      <p:sp>
        <p:nvSpPr>
          <p:cNvPr id="154" name="Shape 154"/>
          <p:cNvSpPr txBox="1"/>
          <p:nvPr>
            <p:ph type="title"/>
          </p:nvPr>
        </p:nvSpPr>
        <p:spPr>
          <a:xfrm>
            <a:off y="228600" x="3687580"/>
            <a:ext cy="990599" cx="5078468"/>
          </a:xfrm>
          <a:prstGeom prst="rect">
            <a:avLst/>
          </a:prstGeom>
          <a:noFill/>
          <a:ln>
            <a:noFill/>
          </a:ln>
        </p:spPr>
        <p:txBody>
          <a:bodyPr bIns="45700" rIns="91425" lIns="91425" tIns="45700" anchor="ctr" anchorCtr="0">
            <a:noAutofit/>
          </a:bodyPr>
          <a:lstStyle/>
          <a:p>
            <a:pPr algn="l" rtl="0" lvl="0" marR="0" indent="0" marL="0">
              <a:spcBef>
                <a:spcPts val="0"/>
              </a:spcBef>
              <a:spcAft>
                <a:spcPts val="0"/>
              </a:spcAft>
              <a:buSzPct val="25000"/>
              <a:buNone/>
            </a:pPr>
            <a:r>
              <a:rPr strike="noStrike" u="none" b="1" cap="none" baseline="0" sz="2000" lang="id-ID" i="0">
                <a:solidFill>
                  <a:schemeClr val="lt1"/>
                </a:solidFill>
                <a:latin typeface="Verdana"/>
                <a:ea typeface="Verdana"/>
                <a:cs typeface="Verdana"/>
                <a:sym typeface="Verdana"/>
              </a:rPr>
              <a:t>4. Perlindungan Hukum terhadap Ciptaan/Penemuan/Produksi [1]</a:t>
            </a:r>
          </a:p>
        </p:txBody>
      </p:sp>
      <p:sp>
        <p:nvSpPr>
          <p:cNvPr id="155" name="Shape 155"/>
          <p:cNvSpPr txBox="1"/>
          <p:nvPr>
            <p:ph idx="12" type="sldNum"/>
          </p:nvPr>
        </p:nvSpPr>
        <p:spPr>
          <a:xfrm>
            <a:off y="6451885" x="389908"/>
            <a:ext cy="365125" cx="358775"/>
          </a:xfrm>
          <a:prstGeom prst="rect">
            <a:avLst/>
          </a:prstGeom>
          <a:noFill/>
          <a:ln>
            <a:noFill/>
          </a:ln>
        </p:spPr>
        <p:txBody>
          <a:bodyPr bIns="45700" rIns="91425" lIns="0" tIns="45700" anchor="ctr" anchorCtr="0">
            <a:noAutofit/>
          </a:bodyPr>
          <a:lstStyle/>
          <a:p>
            <a:pPr algn="l" rtl="0" lvl="0" marR="0" indent="0" marL="0">
              <a:spcBef>
                <a:spcPts val="0"/>
              </a:spcBef>
              <a:spcAft>
                <a:spcPts val="0"/>
              </a:spcAft>
              <a:buSzPct val="25000"/>
              <a:buNone/>
            </a:pPr>
            <a:r>
              <a:rPr lang="id-ID"/>
              <a:t> </a:t>
            </a:r>
          </a:p>
        </p:txBody>
      </p:sp>
      <p:sp>
        <p:nvSpPr>
          <p:cNvPr id="156" name="Shape 156"/>
          <p:cNvSpPr txBox="1"/>
          <p:nvPr>
            <p:ph idx="1" type="body"/>
          </p:nvPr>
        </p:nvSpPr>
        <p:spPr>
          <a:xfrm>
            <a:off y="1600200" x="612647"/>
            <a:ext cy="4495800" cx="8153399"/>
          </a:xfrm>
          <a:prstGeom prst="rect">
            <a:avLst/>
          </a:prstGeom>
          <a:noFill/>
          <a:ln>
            <a:noFill/>
          </a:ln>
        </p:spPr>
        <p:txBody>
          <a:bodyPr bIns="45700" rIns="91425" lIns="91425" tIns="45700" anchor="t" anchorCtr="0">
            <a:noAutofit/>
          </a:bodyPr>
          <a:lstStyle/>
          <a:p>
            <a:pPr algn="l" rtl="0" lvl="0" marR="0" indent="-346075" marL="346075">
              <a:lnSpc>
                <a:spcPct val="80000"/>
              </a:lnSpc>
              <a:spcBef>
                <a:spcPts val="0"/>
              </a:spcBef>
              <a:spcAft>
                <a:spcPts val="0"/>
              </a:spcAft>
              <a:buClr>
                <a:schemeClr val="dk1"/>
              </a:buClr>
              <a:buSzPct val="131447"/>
              <a:buFont typeface="Verdana"/>
              <a:buChar char="•"/>
            </a:pPr>
            <a:r>
              <a:rPr strike="noStrike" u="none" b="0" cap="none" baseline="0" sz="1850" lang="id-ID" i="0">
                <a:solidFill>
                  <a:schemeClr val="dk1"/>
                </a:solidFill>
                <a:latin typeface="Verdana"/>
                <a:ea typeface="Verdana"/>
                <a:cs typeface="Verdana"/>
                <a:sym typeface="Verdana"/>
              </a:rPr>
              <a:t>Sifat lain yang juga mirip dalam berbagai hak dari HAKI adalah citra dari arti “ciptaan” atau “penemuan” dan “produksi”. Ciptaan atau penemuan atau produksi merupakan hasil yang muncul setelah sebuah gagasan dijewantahkan ke dalam objek tertentu. Object ini mengandung HAKI. Dengan kata lain, “tindakan menciptakan terjadi pada saat individu tertentu melaksanakan usaha mentalnya untuk merubah bahan mentah” (</a:t>
            </a:r>
            <a:r>
              <a:rPr strike="noStrike" u="none" b="0" cap="none" baseline="0" sz="1850" lang="id-ID" i="1">
                <a:solidFill>
                  <a:schemeClr val="dk1"/>
                </a:solidFill>
                <a:latin typeface="Verdana"/>
                <a:ea typeface="Verdana"/>
                <a:cs typeface="Verdana"/>
                <a:sym typeface="Verdana"/>
              </a:rPr>
              <a:t>“the act of creation occurs when an individual exercises their mental labour to manipulate raw material”</a:t>
            </a:r>
            <a:r>
              <a:rPr strike="noStrike" u="none" b="0" cap="none" baseline="0" sz="1850" lang="id-ID" i="0">
                <a:solidFill>
                  <a:schemeClr val="dk1"/>
                </a:solidFill>
                <a:latin typeface="Verdana"/>
                <a:ea typeface="Verdana"/>
                <a:cs typeface="Verdana"/>
                <a:sym typeface="Verdana"/>
              </a:rPr>
              <a:t> – Bently &amp; Sherman). </a:t>
            </a:r>
          </a:p>
          <a:p>
            <a:pPr algn="l" rtl="0" lvl="0" marR="0" indent="-186626" marL="346075">
              <a:lnSpc>
                <a:spcPct val="80000"/>
              </a:lnSpc>
              <a:spcBef>
                <a:spcPts val="1800"/>
              </a:spcBef>
              <a:spcAft>
                <a:spcPts val="0"/>
              </a:spcAft>
              <a:buClr>
                <a:schemeClr val="dk1"/>
              </a:buClr>
              <a:buFont typeface="Verdana"/>
              <a:buNone/>
            </a:pPr>
            <a:r>
              <a:t/>
            </a:r>
            <a:endParaRPr strike="noStrike" u="none" b="0" cap="none" baseline="0" sz="1850" i="0">
              <a:solidFill>
                <a:schemeClr val="dk1"/>
              </a:solidFill>
              <a:latin typeface="Verdana"/>
              <a:ea typeface="Verdana"/>
              <a:cs typeface="Verdana"/>
              <a:sym typeface="Verdana"/>
            </a:endParaRPr>
          </a:p>
          <a:p>
            <a:pPr algn="l" rtl="0" lvl="0" marR="0" indent="-346075" marL="346075">
              <a:lnSpc>
                <a:spcPct val="80000"/>
              </a:lnSpc>
              <a:spcBef>
                <a:spcPts val="1800"/>
              </a:spcBef>
              <a:spcAft>
                <a:spcPts val="0"/>
              </a:spcAft>
              <a:buClr>
                <a:schemeClr val="dk1"/>
              </a:buClr>
              <a:buSzPct val="131447"/>
              <a:buFont typeface="Verdana"/>
              <a:buChar char="•"/>
            </a:pPr>
            <a:r>
              <a:rPr strike="noStrike" u="none" b="0" cap="none" baseline="0" sz="1850" lang="id-ID" i="0">
                <a:solidFill>
                  <a:schemeClr val="dk1"/>
                </a:solidFill>
                <a:latin typeface="Verdana"/>
                <a:ea typeface="Verdana"/>
                <a:cs typeface="Verdana"/>
                <a:sym typeface="Verdana"/>
              </a:rPr>
              <a:t>Makna dari penciptaan/penemuan/produksi memiliki kaitan erat dengan sistem pendaftaran HAKI dan penegakan HAKI. Rejim pendaftaran HAKI terdiri dari </a:t>
            </a:r>
            <a:r>
              <a:rPr strike="noStrike" u="none" b="0" cap="none" baseline="0" sz="1850" lang="id-ID" i="1">
                <a:solidFill>
                  <a:schemeClr val="dk1"/>
                </a:solidFill>
                <a:latin typeface="Verdana"/>
                <a:ea typeface="Verdana"/>
                <a:cs typeface="Verdana"/>
                <a:sym typeface="Verdana"/>
              </a:rPr>
              <a:t>the first to file system</a:t>
            </a:r>
            <a:r>
              <a:rPr strike="noStrike" u="none" b="0" cap="none" baseline="0" sz="1850" lang="id-ID" i="0">
                <a:solidFill>
                  <a:schemeClr val="dk1"/>
                </a:solidFill>
                <a:latin typeface="Verdana"/>
                <a:ea typeface="Verdana"/>
                <a:cs typeface="Verdana"/>
                <a:sym typeface="Verdana"/>
              </a:rPr>
              <a:t>, </a:t>
            </a:r>
            <a:r>
              <a:rPr strike="noStrike" u="none" b="0" cap="none" baseline="0" sz="1850" lang="id-ID" i="1">
                <a:solidFill>
                  <a:schemeClr val="dk1"/>
                </a:solidFill>
                <a:latin typeface="Verdana"/>
                <a:ea typeface="Verdana"/>
                <a:cs typeface="Verdana"/>
                <a:sym typeface="Verdana"/>
              </a:rPr>
              <a:t>the first to use system</a:t>
            </a:r>
            <a:r>
              <a:rPr strike="noStrike" u="none" b="0" cap="none" baseline="0" sz="1850" lang="id-ID" i="0">
                <a:solidFill>
                  <a:schemeClr val="dk1"/>
                </a:solidFill>
                <a:latin typeface="Verdana"/>
                <a:ea typeface="Verdana"/>
                <a:cs typeface="Verdana"/>
                <a:sym typeface="Verdana"/>
              </a:rPr>
              <a:t>, dan sebuah sistem campuran (</a:t>
            </a:r>
            <a:r>
              <a:rPr strike="noStrike" u="none" b="0" cap="none" baseline="0" sz="1850" lang="id-ID" i="1">
                <a:solidFill>
                  <a:schemeClr val="dk1"/>
                </a:solidFill>
                <a:latin typeface="Verdana"/>
                <a:ea typeface="Verdana"/>
                <a:cs typeface="Verdana"/>
                <a:sym typeface="Verdana"/>
              </a:rPr>
              <a:t>mixed system</a:t>
            </a:r>
            <a:r>
              <a:rPr strike="noStrike" u="none" b="0" cap="none" baseline="0" sz="1850" lang="id-ID" i="0">
                <a:solidFill>
                  <a:schemeClr val="dk1"/>
                </a:solidFill>
                <a:latin typeface="Verdana"/>
                <a:ea typeface="Verdana"/>
                <a:cs typeface="Verdana"/>
                <a:sym typeface="Verdana"/>
              </a:rPr>
              <a:t>) dari dua sistem yang ada.</a:t>
            </a:r>
          </a:p>
          <a:p>
            <a:pPr algn="l" rtl="0" lvl="0" marR="0" indent="-186626" marL="346075">
              <a:lnSpc>
                <a:spcPct val="80000"/>
              </a:lnSpc>
              <a:spcBef>
                <a:spcPts val="1800"/>
              </a:spcBef>
              <a:spcAft>
                <a:spcPts val="0"/>
              </a:spcAft>
              <a:buClr>
                <a:schemeClr val="dk1"/>
              </a:buClr>
              <a:buFont typeface="Verdana"/>
              <a:buNone/>
            </a:pPr>
            <a:r>
              <a:t/>
            </a:r>
            <a:endParaRPr strike="noStrike" u="none" b="0" cap="none" baseline="0" sz="1850" i="0">
              <a:solidFill>
                <a:schemeClr val="dk1"/>
              </a:solidFill>
              <a:latin typeface="Verdana"/>
              <a:ea typeface="Verdana"/>
              <a:cs typeface="Verdana"/>
              <a:sym typeface="Verdana"/>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0" name="Shape 160"/>
        <p:cNvGrpSpPr/>
        <p:nvPr/>
      </p:nvGrpSpPr>
      <p:grpSpPr>
        <a:xfrm>
          <a:off y="0" x="0"/>
          <a:ext cy="0" cx="0"/>
          <a:chOff y="0" x="0"/>
          <a:chExt cy="0" cx="0"/>
        </a:xfrm>
      </p:grpSpPr>
      <p:sp>
        <p:nvSpPr>
          <p:cNvPr id="161" name="Shape 161"/>
          <p:cNvSpPr txBox="1"/>
          <p:nvPr>
            <p:ph type="title"/>
          </p:nvPr>
        </p:nvSpPr>
        <p:spPr>
          <a:xfrm>
            <a:off y="228600" x="3702569"/>
            <a:ext cy="990599" cx="5063478"/>
          </a:xfrm>
          <a:prstGeom prst="rect">
            <a:avLst/>
          </a:prstGeom>
          <a:noFill/>
          <a:ln>
            <a:noFill/>
          </a:ln>
        </p:spPr>
        <p:txBody>
          <a:bodyPr bIns="45700" rIns="91425" lIns="91425" tIns="45700" anchor="ctr" anchorCtr="0">
            <a:noAutofit/>
          </a:bodyPr>
          <a:lstStyle/>
          <a:p>
            <a:pPr algn="l" rtl="0" lvl="0" marR="0" indent="0" marL="0">
              <a:spcBef>
                <a:spcPts val="0"/>
              </a:spcBef>
              <a:spcAft>
                <a:spcPts val="0"/>
              </a:spcAft>
              <a:buSzPct val="25000"/>
              <a:buNone/>
            </a:pPr>
            <a:r>
              <a:rPr strike="noStrike" u="none" b="1" cap="none" baseline="0" sz="2000" lang="id-ID" i="0">
                <a:solidFill>
                  <a:schemeClr val="lt1"/>
                </a:solidFill>
                <a:latin typeface="Verdana"/>
                <a:ea typeface="Verdana"/>
                <a:cs typeface="Verdana"/>
                <a:sym typeface="Verdana"/>
              </a:rPr>
              <a:t>4. Perlindungan Hukum terhadap Ciptaan/Penemuan/Produksi [2]</a:t>
            </a:r>
          </a:p>
        </p:txBody>
      </p:sp>
      <p:sp>
        <p:nvSpPr>
          <p:cNvPr id="162" name="Shape 162"/>
          <p:cNvSpPr txBox="1"/>
          <p:nvPr>
            <p:ph idx="12" type="sldNum"/>
          </p:nvPr>
        </p:nvSpPr>
        <p:spPr>
          <a:xfrm>
            <a:off y="6451885" x="389908"/>
            <a:ext cy="365125" cx="358775"/>
          </a:xfrm>
          <a:prstGeom prst="rect">
            <a:avLst/>
          </a:prstGeom>
          <a:noFill/>
          <a:ln>
            <a:noFill/>
          </a:ln>
        </p:spPr>
        <p:txBody>
          <a:bodyPr bIns="45700" rIns="91425" lIns="0" tIns="45700" anchor="ctr" anchorCtr="0">
            <a:noAutofit/>
          </a:bodyPr>
          <a:lstStyle/>
          <a:p>
            <a:pPr algn="l" rtl="0" lvl="0" marR="0" indent="0" marL="0">
              <a:spcBef>
                <a:spcPts val="0"/>
              </a:spcBef>
              <a:spcAft>
                <a:spcPts val="0"/>
              </a:spcAft>
              <a:buSzPct val="25000"/>
              <a:buNone/>
            </a:pPr>
            <a:r>
              <a:rPr lang="id-ID"/>
              <a:t> </a:t>
            </a:r>
          </a:p>
        </p:txBody>
      </p:sp>
      <p:sp>
        <p:nvSpPr>
          <p:cNvPr id="163" name="Shape 163"/>
          <p:cNvSpPr txBox="1"/>
          <p:nvPr>
            <p:ph idx="1" type="body"/>
          </p:nvPr>
        </p:nvSpPr>
        <p:spPr>
          <a:xfrm>
            <a:off y="1600200" x="612647"/>
            <a:ext cy="4495800" cx="8153399"/>
          </a:xfrm>
          <a:prstGeom prst="rect">
            <a:avLst/>
          </a:prstGeom>
          <a:noFill/>
          <a:ln>
            <a:noFill/>
          </a:ln>
        </p:spPr>
        <p:txBody>
          <a:bodyPr bIns="45700" rIns="91425" lIns="91425" tIns="45700" anchor="t" anchorCtr="0">
            <a:noAutofit/>
          </a:bodyPr>
          <a:lstStyle/>
          <a:p>
            <a:pPr algn="l" rtl="0" lvl="0" marR="0" indent="-346075" marL="346075">
              <a:lnSpc>
                <a:spcPct val="80000"/>
              </a:lnSpc>
              <a:spcBef>
                <a:spcPts val="0"/>
              </a:spcBef>
              <a:spcAft>
                <a:spcPts val="0"/>
              </a:spcAft>
              <a:buClr>
                <a:schemeClr val="dk1"/>
              </a:buClr>
              <a:buSzPct val="135000"/>
              <a:buFont typeface="Verdana"/>
              <a:buChar char="•"/>
            </a:pPr>
            <a:r>
              <a:rPr strike="noStrike" u="none" b="0" cap="none" baseline="0" sz="1500" lang="id-ID" i="0">
                <a:solidFill>
                  <a:schemeClr val="dk1"/>
                </a:solidFill>
                <a:latin typeface="Verdana"/>
                <a:ea typeface="Verdana"/>
                <a:cs typeface="Verdana"/>
                <a:sym typeface="Verdana"/>
              </a:rPr>
              <a:t>Setiap sistem mengandung pendapat yang berbeda mengenai ‘kapankah suatu hak diperoleh/terbentuk?’ Bagi the first to use, sebuah hak lahir setelah karya cipta/hasil penemuan lahir menjadi kenyataan. Kalau begitu, kapan sebuah karya ciptaan/hasil penemuan menjadi kenyataan? Karya tertentu menjadi kenyataan setelah mencapai kesatuan yang utuh yang dapat diperbanyak. Arti dari pemahaman semacam ini adalah, bahwa perlindungan hukum terhadap HAKI bisa diperoleh setelah sebuah karya telah menjadi kenyataan. Dengan kata lain, gagasan di dalam kepala saja tidak bisa memperoleh perlindungan HAKI sebab itu belum menjadi karya/hasil.</a:t>
            </a:r>
          </a:p>
          <a:p>
            <a:pPr algn="l" rtl="0" lvl="0" marR="0" indent="-346075" marL="346075">
              <a:lnSpc>
                <a:spcPct val="80000"/>
              </a:lnSpc>
              <a:spcBef>
                <a:spcPts val="1800"/>
              </a:spcBef>
              <a:spcAft>
                <a:spcPts val="0"/>
              </a:spcAft>
              <a:buClr>
                <a:schemeClr val="dk1"/>
              </a:buClr>
              <a:buSzPct val="135000"/>
              <a:buFont typeface="Verdana"/>
              <a:buChar char="•"/>
            </a:pPr>
            <a:r>
              <a:rPr strike="noStrike" u="none" b="0" cap="none" baseline="0" sz="1500" lang="id-ID" i="0">
                <a:solidFill>
                  <a:schemeClr val="dk1"/>
                </a:solidFill>
                <a:latin typeface="Verdana"/>
                <a:ea typeface="Verdana"/>
                <a:cs typeface="Verdana"/>
                <a:sym typeface="Verdana"/>
              </a:rPr>
              <a:t>HaKI bukanlah merupakan satu konsep yang lahir secara integral. Konsep ini merupakan kategorisasi atas beberapa hal yang lahir dalam kegiatan perdagangan dan industri untuk memperoleh perlindungan hukum.</a:t>
            </a:r>
          </a:p>
          <a:p>
            <a:pPr algn="l" rtl="0" lvl="0" marR="0" indent="-217487" marL="346075">
              <a:lnSpc>
                <a:spcPct val="80000"/>
              </a:lnSpc>
              <a:spcBef>
                <a:spcPts val="1800"/>
              </a:spcBef>
              <a:spcAft>
                <a:spcPts val="0"/>
              </a:spcAft>
              <a:buClr>
                <a:schemeClr val="dk1"/>
              </a:buClr>
              <a:buFont typeface="Verdana"/>
              <a:buNone/>
            </a:pPr>
            <a:r>
              <a:t/>
            </a:r>
            <a:endParaRPr strike="noStrike" u="none" b="0" cap="none" baseline="0" sz="1500" i="0">
              <a:solidFill>
                <a:schemeClr val="dk1"/>
              </a:solidFill>
              <a:latin typeface="Verdana"/>
              <a:ea typeface="Verdana"/>
              <a:cs typeface="Verdana"/>
              <a:sym typeface="Verdana"/>
            </a:endParaRPr>
          </a:p>
          <a:p>
            <a:pPr algn="l" rtl="0" lvl="0" marR="0" indent="-346075" marL="346075">
              <a:lnSpc>
                <a:spcPct val="80000"/>
              </a:lnSpc>
              <a:spcBef>
                <a:spcPts val="1800"/>
              </a:spcBef>
              <a:spcAft>
                <a:spcPts val="0"/>
              </a:spcAft>
              <a:buClr>
                <a:schemeClr val="dk1"/>
              </a:buClr>
              <a:buSzPct val="135000"/>
              <a:buFont typeface="Verdana"/>
              <a:buChar char="•"/>
            </a:pPr>
            <a:r>
              <a:rPr strike="noStrike" u="none" b="0" cap="none" baseline="0" sz="1500" lang="id-ID" i="0">
                <a:solidFill>
                  <a:schemeClr val="dk1"/>
                </a:solidFill>
                <a:latin typeface="Verdana"/>
                <a:ea typeface="Verdana"/>
                <a:cs typeface="Verdana"/>
                <a:sym typeface="Verdana"/>
              </a:rPr>
              <a:t>Hal-hal yang dipandang perlu diberi perlindungan hukum, adalah kegiatan yang memerlukan daya cipta (kreatifitas) manusia yang bersifat khas dan membawa manfaat ekonomis. Sehingga kegiatan-kegiatan tersebut memiliki nilai ekonomis. Kegiatan dimaksud adalah kegiatan "penciptaan", "penemuan" dan "produksi".</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7" name="Shape 167"/>
        <p:cNvGrpSpPr/>
        <p:nvPr/>
      </p:nvGrpSpPr>
      <p:grpSpPr>
        <a:xfrm>
          <a:off y="0" x="0"/>
          <a:ext cy="0" cx="0"/>
          <a:chOff y="0" x="0"/>
          <a:chExt cy="0" cx="0"/>
        </a:xfrm>
      </p:grpSpPr>
      <p:sp>
        <p:nvSpPr>
          <p:cNvPr id="168" name="Shape 168"/>
          <p:cNvSpPr txBox="1"/>
          <p:nvPr>
            <p:ph type="title"/>
          </p:nvPr>
        </p:nvSpPr>
        <p:spPr>
          <a:xfrm>
            <a:off y="228600" x="3642610"/>
            <a:ext cy="990599" cx="5123438"/>
          </a:xfrm>
          <a:prstGeom prst="rect">
            <a:avLst/>
          </a:prstGeom>
          <a:noFill/>
          <a:ln>
            <a:noFill/>
          </a:ln>
        </p:spPr>
        <p:txBody>
          <a:bodyPr bIns="45700" rIns="91425" lIns="91425" tIns="45700" anchor="ctr" anchorCtr="0">
            <a:noAutofit/>
          </a:bodyPr>
          <a:lstStyle/>
          <a:p>
            <a:pPr algn="l" rtl="0" lvl="0" marR="0" indent="0" marL="0">
              <a:spcBef>
                <a:spcPts val="0"/>
              </a:spcBef>
              <a:spcAft>
                <a:spcPts val="0"/>
              </a:spcAft>
              <a:buSzPct val="25000"/>
              <a:buNone/>
            </a:pPr>
            <a:r>
              <a:rPr strike="noStrike" u="none" b="1" cap="none" baseline="0" sz="2000" lang="id-ID" i="0">
                <a:solidFill>
                  <a:schemeClr val="lt1"/>
                </a:solidFill>
                <a:latin typeface="Verdana"/>
                <a:ea typeface="Verdana"/>
                <a:cs typeface="Verdana"/>
                <a:sym typeface="Verdana"/>
              </a:rPr>
              <a:t>4. Perlindungan Hukum terhadap Ciptaan/Penemuan/Produksi [3]</a:t>
            </a:r>
          </a:p>
        </p:txBody>
      </p:sp>
      <p:sp>
        <p:nvSpPr>
          <p:cNvPr id="169" name="Shape 169"/>
          <p:cNvSpPr txBox="1"/>
          <p:nvPr>
            <p:ph idx="12" type="sldNum"/>
          </p:nvPr>
        </p:nvSpPr>
        <p:spPr>
          <a:xfrm>
            <a:off y="6451885" x="389908"/>
            <a:ext cy="365125" cx="358775"/>
          </a:xfrm>
          <a:prstGeom prst="rect">
            <a:avLst/>
          </a:prstGeom>
          <a:noFill/>
          <a:ln>
            <a:noFill/>
          </a:ln>
        </p:spPr>
        <p:txBody>
          <a:bodyPr bIns="45700" rIns="91425" lIns="0" tIns="45700" anchor="ctr" anchorCtr="0">
            <a:noAutofit/>
          </a:bodyPr>
          <a:lstStyle/>
          <a:p>
            <a:pPr algn="l" rtl="0" lvl="0" marR="0" indent="0" marL="0">
              <a:spcBef>
                <a:spcPts val="0"/>
              </a:spcBef>
              <a:spcAft>
                <a:spcPts val="0"/>
              </a:spcAft>
              <a:buSzPct val="25000"/>
              <a:buNone/>
            </a:pPr>
            <a:r>
              <a:rPr lang="id-ID"/>
              <a:t> </a:t>
            </a:r>
          </a:p>
        </p:txBody>
      </p:sp>
      <p:sp>
        <p:nvSpPr>
          <p:cNvPr id="170" name="Shape 170"/>
          <p:cNvSpPr txBox="1"/>
          <p:nvPr>
            <p:ph idx="1" type="body"/>
          </p:nvPr>
        </p:nvSpPr>
        <p:spPr>
          <a:xfrm>
            <a:off y="1600200" x="612647"/>
            <a:ext cy="4495800" cx="8153399"/>
          </a:xfrm>
          <a:prstGeom prst="rect">
            <a:avLst/>
          </a:prstGeom>
          <a:noFill/>
          <a:ln>
            <a:noFill/>
          </a:ln>
        </p:spPr>
        <p:txBody>
          <a:bodyPr bIns="45700" rIns="91425" lIns="91425" tIns="45700" anchor="t" anchorCtr="0">
            <a:noAutofit/>
          </a:bodyPr>
          <a:lstStyle/>
          <a:p>
            <a:pPr algn="l" rtl="0" lvl="0" marR="0" indent="-346075" marL="346075">
              <a:lnSpc>
                <a:spcPct val="80000"/>
              </a:lnSpc>
              <a:spcBef>
                <a:spcPts val="0"/>
              </a:spcBef>
              <a:spcAft>
                <a:spcPts val="0"/>
              </a:spcAft>
              <a:buClr>
                <a:schemeClr val="dk1"/>
              </a:buClr>
              <a:buSzPct val="135000"/>
              <a:buFont typeface="Verdana"/>
              <a:buChar char="•"/>
            </a:pPr>
            <a:r>
              <a:rPr strike="noStrike" u="none" b="0" cap="none" baseline="0" sz="1700" lang="id-ID" i="0">
                <a:solidFill>
                  <a:schemeClr val="dk1"/>
                </a:solidFill>
                <a:latin typeface="Verdana"/>
                <a:ea typeface="Verdana"/>
                <a:cs typeface="Verdana"/>
                <a:sym typeface="Verdana"/>
              </a:rPr>
              <a:t>Dalam kegiatan perdagangan dan industri, lahir berbagai penciptaan, penemuan, dan produksi yang di dalamnya terdapat unsur-unsur kepentingan individu sebagai hasil dari penemuan/usaha </a:t>
            </a:r>
            <a:r>
              <a:rPr strike="noStrike" u="none" b="0" cap="none" baseline="0" sz="1700" lang="id-ID" i="1">
                <a:solidFill>
                  <a:schemeClr val="dk1"/>
                </a:solidFill>
                <a:latin typeface="Verdana"/>
                <a:ea typeface="Verdana"/>
                <a:cs typeface="Verdana"/>
                <a:sym typeface="Verdana"/>
              </a:rPr>
              <a:t>(endeavors)</a:t>
            </a:r>
            <a:r>
              <a:rPr strike="noStrike" u="none" b="0" cap="none" baseline="0" sz="1700" lang="id-ID" i="0">
                <a:solidFill>
                  <a:schemeClr val="dk1"/>
                </a:solidFill>
                <a:latin typeface="Verdana"/>
                <a:ea typeface="Verdana"/>
                <a:cs typeface="Verdana"/>
                <a:sym typeface="Verdana"/>
              </a:rPr>
              <a:t> mereka secara intelektual.</a:t>
            </a:r>
            <a:r>
              <a:rPr strike="noStrike" u="none" b="0" cap="none" baseline="0" sz="1700" lang="id-ID" i="1">
                <a:solidFill>
                  <a:schemeClr val="dk1"/>
                </a:solidFill>
                <a:latin typeface="Verdana"/>
                <a:ea typeface="Verdana"/>
                <a:cs typeface="Verdana"/>
                <a:sym typeface="Verdana"/>
              </a:rPr>
              <a:t> </a:t>
            </a:r>
          </a:p>
          <a:p>
            <a:pPr algn="l" rtl="0" lvl="0" marR="0" indent="-346075" marL="346075">
              <a:lnSpc>
                <a:spcPct val="80000"/>
              </a:lnSpc>
              <a:spcBef>
                <a:spcPts val="1800"/>
              </a:spcBef>
              <a:spcAft>
                <a:spcPts val="0"/>
              </a:spcAft>
              <a:buClr>
                <a:schemeClr val="dk1"/>
              </a:buClr>
              <a:buSzPct val="135000"/>
              <a:buFont typeface="Verdana"/>
              <a:buChar char="•"/>
            </a:pPr>
            <a:r>
              <a:rPr strike="noStrike" u="none" b="0" cap="none" baseline="0" sz="1700" lang="id-ID" i="1">
                <a:solidFill>
                  <a:schemeClr val="dk1"/>
                </a:solidFill>
                <a:latin typeface="Verdana"/>
                <a:ea typeface="Verdana"/>
                <a:cs typeface="Verdana"/>
                <a:sym typeface="Verdana"/>
              </a:rPr>
              <a:t>Misalnya:</a:t>
            </a:r>
            <a:r>
              <a:rPr strike="noStrike" u="none" b="0" cap="none" baseline="0" sz="1700" lang="id-ID" i="0">
                <a:solidFill>
                  <a:schemeClr val="dk1"/>
                </a:solidFill>
                <a:latin typeface="Verdana"/>
                <a:ea typeface="Verdana"/>
                <a:cs typeface="Verdana"/>
                <a:sym typeface="Verdana"/>
              </a:rPr>
              <a:t> Setrika listrik. Benda ini merupakan pengembangan dari teknologi Setrika Uap yang jaman dulu digunakan. Kemudian seorang Penemu menemukan teknologi baru untuk menggabungkan listrik sebagai sumber panas bagi Setrika (pengganti Arang). Penemuan tersebut terbukti mampu diproduksi dalam skala massal dan dijual secara luas. Hal ini membawa manfaat ekonomis bagi produsen dan penjual. Tentu saja manfaat ini perlu dinikmati juga oleh sang Penemu. (Kemudian dilindungi melalui hak Paten). Bila penemuan ini dimanfaatkan oleh banyak orang, maka benda-benda tersebut perlu diberi 'identitas'. Identitas ini membedakan produk satu pihak dengan produk pihak lainnya. (Identitas tersebut dilindungi melalui hak Merek). Jika benda tersebut diberi disain yang memudahkan penggunaannya, maka diberi perlindungan hak Disain Industri.</a:t>
            </a:r>
          </a:p>
          <a:p>
            <a:pPr algn="l" rtl="0" lvl="0" marR="0" indent="-202057" marL="346075">
              <a:lnSpc>
                <a:spcPct val="80000"/>
              </a:lnSpc>
              <a:spcBef>
                <a:spcPts val="1800"/>
              </a:spcBef>
              <a:spcAft>
                <a:spcPts val="0"/>
              </a:spcAft>
              <a:buClr>
                <a:schemeClr val="dk1"/>
              </a:buClr>
              <a:buFont typeface="Verdana"/>
              <a:buNone/>
            </a:pPr>
            <a:r>
              <a:t/>
            </a:r>
            <a:endParaRPr strike="noStrike" u="none" b="0" cap="none" baseline="0" sz="1700" i="0">
              <a:solidFill>
                <a:schemeClr val="dk1"/>
              </a:solidFill>
              <a:latin typeface="Verdana"/>
              <a:ea typeface="Verdana"/>
              <a:cs typeface="Verdana"/>
              <a:sym typeface="Verdana"/>
            </a:endParaRP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4" name="Shape 174"/>
        <p:cNvGrpSpPr/>
        <p:nvPr/>
      </p:nvGrpSpPr>
      <p:grpSpPr>
        <a:xfrm>
          <a:off y="0" x="0"/>
          <a:ext cy="0" cx="0"/>
          <a:chOff y="0" x="0"/>
          <a:chExt cy="0" cx="0"/>
        </a:xfrm>
      </p:grpSpPr>
      <p:sp>
        <p:nvSpPr>
          <p:cNvPr id="175" name="Shape 175"/>
          <p:cNvSpPr txBox="1"/>
          <p:nvPr>
            <p:ph type="title"/>
          </p:nvPr>
        </p:nvSpPr>
        <p:spPr>
          <a:xfrm>
            <a:off y="228600" x="3687580"/>
            <a:ext cy="990599" cx="5078468"/>
          </a:xfrm>
          <a:prstGeom prst="rect">
            <a:avLst/>
          </a:prstGeom>
          <a:noFill/>
          <a:ln>
            <a:noFill/>
          </a:ln>
        </p:spPr>
        <p:txBody>
          <a:bodyPr bIns="45700" rIns="91425" lIns="91425" tIns="45700" anchor="ctr" anchorCtr="0">
            <a:noAutofit/>
          </a:bodyPr>
          <a:lstStyle/>
          <a:p>
            <a:pPr algn="l" rtl="0" lvl="0" marR="0" indent="0" marL="0">
              <a:spcBef>
                <a:spcPts val="0"/>
              </a:spcBef>
              <a:spcAft>
                <a:spcPts val="0"/>
              </a:spcAft>
              <a:buSzPct val="25000"/>
              <a:buNone/>
            </a:pPr>
            <a:r>
              <a:rPr strike="noStrike" u="none" b="1" cap="none" baseline="0" sz="2000" lang="id-ID" i="0">
                <a:solidFill>
                  <a:schemeClr val="lt1"/>
                </a:solidFill>
                <a:latin typeface="Verdana"/>
                <a:ea typeface="Verdana"/>
                <a:cs typeface="Verdana"/>
                <a:sym typeface="Verdana"/>
              </a:rPr>
              <a:t>4. Perlindungan Hukum terhadap Ciptaan/Penemuan/Produksi [4]</a:t>
            </a:r>
          </a:p>
        </p:txBody>
      </p:sp>
      <p:sp>
        <p:nvSpPr>
          <p:cNvPr id="176" name="Shape 176"/>
          <p:cNvSpPr txBox="1"/>
          <p:nvPr>
            <p:ph idx="12" type="sldNum"/>
          </p:nvPr>
        </p:nvSpPr>
        <p:spPr>
          <a:xfrm>
            <a:off y="6451885" x="389908"/>
            <a:ext cy="365125" cx="358775"/>
          </a:xfrm>
          <a:prstGeom prst="rect">
            <a:avLst/>
          </a:prstGeom>
          <a:noFill/>
          <a:ln>
            <a:noFill/>
          </a:ln>
        </p:spPr>
        <p:txBody>
          <a:bodyPr bIns="45700" rIns="91425" lIns="0" tIns="45700" anchor="ctr" anchorCtr="0">
            <a:noAutofit/>
          </a:bodyPr>
          <a:lstStyle/>
          <a:p>
            <a:pPr algn="l" rtl="0" lvl="0" marR="0" indent="0" marL="0">
              <a:spcBef>
                <a:spcPts val="0"/>
              </a:spcBef>
              <a:spcAft>
                <a:spcPts val="0"/>
              </a:spcAft>
              <a:buSzPct val="25000"/>
              <a:buNone/>
            </a:pPr>
            <a:r>
              <a:rPr lang="id-ID"/>
              <a:t> </a:t>
            </a:r>
          </a:p>
        </p:txBody>
      </p:sp>
      <p:sp>
        <p:nvSpPr>
          <p:cNvPr id="177" name="Shape 177"/>
          <p:cNvSpPr txBox="1"/>
          <p:nvPr>
            <p:ph idx="1" type="body"/>
          </p:nvPr>
        </p:nvSpPr>
        <p:spPr>
          <a:xfrm>
            <a:off y="1600200" x="612647"/>
            <a:ext cy="4495800" cx="8153399"/>
          </a:xfrm>
          <a:prstGeom prst="rect">
            <a:avLst/>
          </a:prstGeom>
          <a:noFill/>
          <a:ln>
            <a:noFill/>
          </a:ln>
        </p:spPr>
        <p:txBody>
          <a:bodyPr bIns="45700" rIns="91425" lIns="91425" tIns="45700" anchor="t" anchorCtr="0">
            <a:noAutofit/>
          </a:bodyPr>
          <a:lstStyle/>
          <a:p>
            <a:pPr algn="l" rtl="0" lvl="0" marR="0" indent="-346075" marL="346075">
              <a:lnSpc>
                <a:spcPct val="80000"/>
              </a:lnSpc>
              <a:spcBef>
                <a:spcPts val="0"/>
              </a:spcBef>
              <a:spcAft>
                <a:spcPts val="0"/>
              </a:spcAft>
              <a:buClr>
                <a:schemeClr val="dk1"/>
              </a:buClr>
              <a:buSzPct val="131447"/>
              <a:buFont typeface="Verdana"/>
              <a:buChar char="•"/>
            </a:pPr>
            <a:r>
              <a:rPr strike="noStrike" u="none" b="0" cap="none" baseline="0" sz="1850" lang="id-ID" i="0">
                <a:solidFill>
                  <a:schemeClr val="dk1"/>
                </a:solidFill>
                <a:latin typeface="Verdana"/>
                <a:ea typeface="Verdana"/>
                <a:cs typeface="Verdana"/>
                <a:sym typeface="Verdana"/>
              </a:rPr>
              <a:t>Pada saat produk atau benda tersebut dijual belikan secara luas dan massal, maka usaha yang telah dilakukan oleh Pencipta atau Penemu, merupakan kekayaannya/</a:t>
            </a:r>
            <a:r>
              <a:rPr strike="noStrike" u="none" b="0" cap="none" baseline="0" sz="1850" lang="id-ID" i="1">
                <a:solidFill>
                  <a:schemeClr val="dk1"/>
                </a:solidFill>
                <a:latin typeface="Verdana"/>
                <a:ea typeface="Verdana"/>
                <a:cs typeface="Verdana"/>
                <a:sym typeface="Verdana"/>
              </a:rPr>
              <a:t>assets</a:t>
            </a:r>
            <a:r>
              <a:rPr strike="noStrike" u="none" b="0" cap="none" baseline="0" sz="1850" lang="id-ID" i="0">
                <a:solidFill>
                  <a:schemeClr val="dk1"/>
                </a:solidFill>
                <a:latin typeface="Verdana"/>
                <a:ea typeface="Verdana"/>
                <a:cs typeface="Verdana"/>
                <a:sym typeface="Verdana"/>
              </a:rPr>
              <a:t>. Sehingga karya intelektual merupakan kekayaan. Kekayaan ini perlu dilindungi dari penyalahgunaan oleh pihak lain yang tidak beritikad baik. Pada titik inilah kebutuhan perlindungan hukum muncul dan pengaturan mengenainya perlu dilakukan.</a:t>
            </a:r>
          </a:p>
          <a:p>
            <a:pPr algn="l" rtl="0" lvl="0" marR="0" indent="-346075" marL="346075">
              <a:lnSpc>
                <a:spcPct val="80000"/>
              </a:lnSpc>
              <a:spcBef>
                <a:spcPts val="1800"/>
              </a:spcBef>
              <a:spcAft>
                <a:spcPts val="0"/>
              </a:spcAft>
              <a:buClr>
                <a:schemeClr val="dk1"/>
              </a:buClr>
              <a:buFont typeface="Verdana"/>
              <a:buNone/>
            </a:pPr>
            <a:r>
              <a:t/>
            </a:r>
            <a:endParaRPr strike="noStrike" u="none" b="0" cap="none" baseline="0" sz="1850" i="0">
              <a:solidFill>
                <a:schemeClr val="dk1"/>
              </a:solidFill>
              <a:latin typeface="Verdana"/>
              <a:ea typeface="Verdana"/>
              <a:cs typeface="Verdana"/>
              <a:sym typeface="Verdana"/>
            </a:endParaRPr>
          </a:p>
          <a:p>
            <a:pPr algn="l" rtl="0" lvl="0" marR="0" indent="-346075" marL="346075">
              <a:lnSpc>
                <a:spcPct val="80000"/>
              </a:lnSpc>
              <a:spcBef>
                <a:spcPts val="1800"/>
              </a:spcBef>
              <a:spcAft>
                <a:spcPts val="0"/>
              </a:spcAft>
              <a:buClr>
                <a:schemeClr val="dk1"/>
              </a:buClr>
              <a:buSzPct val="131447"/>
              <a:buFont typeface="Verdana"/>
              <a:buChar char="•"/>
            </a:pPr>
            <a:r>
              <a:rPr strike="noStrike" u="none" b="0" cap="none" baseline="0" sz="1850" lang="id-ID" i="0">
                <a:solidFill>
                  <a:schemeClr val="dk1"/>
                </a:solidFill>
                <a:latin typeface="Verdana"/>
                <a:ea typeface="Verdana"/>
                <a:cs typeface="Verdana"/>
                <a:sym typeface="Verdana"/>
              </a:rPr>
              <a:t>Dari sejarah perdagangan, dapat diketahui bahwa munculnya berbagai hak, terkait dengan perlindungan karya intelektual sebagai kekayaan pencipta/penemunya yaitu: Hak Cipta, Paten, dan Merek. Kemajuan teknologi dan informasi dalam kegiatan ekonomi kemudian melahirkan hak-hak lain (terutama dalam bidang industri), yaitu a.l. </a:t>
            </a:r>
            <a:r>
              <a:rPr strike="noStrike" u="none" b="0" cap="none" baseline="0" sz="1850" lang="id-ID" i="1">
                <a:solidFill>
                  <a:schemeClr val="dk1"/>
                </a:solidFill>
                <a:latin typeface="Verdana"/>
                <a:ea typeface="Verdana"/>
                <a:cs typeface="Verdana"/>
                <a:sym typeface="Verdana"/>
              </a:rPr>
              <a:t>Undisclosed information, Integrated circuit topography lay-out design,</a:t>
            </a:r>
            <a:r>
              <a:rPr strike="noStrike" u="none" b="0" cap="none" baseline="0" sz="1850" lang="id-ID" i="0">
                <a:solidFill>
                  <a:schemeClr val="dk1"/>
                </a:solidFill>
                <a:latin typeface="Verdana"/>
                <a:ea typeface="Verdana"/>
                <a:cs typeface="Verdana"/>
                <a:sym typeface="Verdana"/>
              </a:rPr>
              <a:t> dll.</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1" name="Shape 181"/>
        <p:cNvGrpSpPr/>
        <p:nvPr/>
      </p:nvGrpSpPr>
      <p:grpSpPr>
        <a:xfrm>
          <a:off y="0" x="0"/>
          <a:ext cy="0" cx="0"/>
          <a:chOff y="0" x="0"/>
          <a:chExt cy="0" cx="0"/>
        </a:xfrm>
      </p:grpSpPr>
      <p:sp>
        <p:nvSpPr>
          <p:cNvPr id="182" name="Shape 182"/>
          <p:cNvSpPr txBox="1"/>
          <p:nvPr>
            <p:ph type="title"/>
          </p:nvPr>
        </p:nvSpPr>
        <p:spPr>
          <a:xfrm>
            <a:off y="228600" x="3597637"/>
            <a:ext cy="990599" cx="5168408"/>
          </a:xfrm>
          <a:prstGeom prst="rect">
            <a:avLst/>
          </a:prstGeom>
          <a:noFill/>
          <a:ln>
            <a:noFill/>
          </a:ln>
        </p:spPr>
        <p:txBody>
          <a:bodyPr bIns="45700" rIns="91425" lIns="91425" tIns="45700" anchor="ctr" anchorCtr="0">
            <a:noAutofit/>
          </a:bodyPr>
          <a:lstStyle/>
          <a:p>
            <a:pPr algn="l" rtl="0" lvl="0" marR="0" indent="0" marL="0">
              <a:spcBef>
                <a:spcPts val="0"/>
              </a:spcBef>
              <a:spcAft>
                <a:spcPts val="0"/>
              </a:spcAft>
              <a:buSzPct val="25000"/>
              <a:buNone/>
            </a:pPr>
            <a:r>
              <a:rPr strike="noStrike" u="none" b="1" cap="none" baseline="0" sz="2800" lang="id-ID" i="0">
                <a:solidFill>
                  <a:schemeClr val="lt1"/>
                </a:solidFill>
                <a:latin typeface="Verdana"/>
                <a:ea typeface="Verdana"/>
                <a:cs typeface="Verdana"/>
                <a:sym typeface="Verdana"/>
              </a:rPr>
              <a:t>5. Bentuk-bentuk HAKI [1]</a:t>
            </a:r>
          </a:p>
        </p:txBody>
      </p:sp>
      <p:sp>
        <p:nvSpPr>
          <p:cNvPr id="183" name="Shape 183"/>
          <p:cNvSpPr txBox="1"/>
          <p:nvPr>
            <p:ph idx="12" type="sldNum"/>
          </p:nvPr>
        </p:nvSpPr>
        <p:spPr>
          <a:xfrm>
            <a:off y="6451885" x="389908"/>
            <a:ext cy="365125" cx="358775"/>
          </a:xfrm>
          <a:prstGeom prst="rect">
            <a:avLst/>
          </a:prstGeom>
          <a:noFill/>
          <a:ln>
            <a:noFill/>
          </a:ln>
        </p:spPr>
        <p:txBody>
          <a:bodyPr bIns="45700" rIns="91425" lIns="0" tIns="45700" anchor="ctr" anchorCtr="0">
            <a:noAutofit/>
          </a:bodyPr>
          <a:lstStyle/>
          <a:p>
            <a:pPr algn="l" rtl="0" lvl="0" marR="0" indent="0" marL="0">
              <a:spcBef>
                <a:spcPts val="0"/>
              </a:spcBef>
              <a:spcAft>
                <a:spcPts val="0"/>
              </a:spcAft>
              <a:buSzPct val="25000"/>
              <a:buNone/>
            </a:pPr>
            <a:r>
              <a:rPr lang="id-ID"/>
              <a:t> </a:t>
            </a:r>
          </a:p>
        </p:txBody>
      </p:sp>
      <p:sp>
        <p:nvSpPr>
          <p:cNvPr id="184" name="Shape 184"/>
          <p:cNvSpPr txBox="1"/>
          <p:nvPr>
            <p:ph idx="1" type="body"/>
          </p:nvPr>
        </p:nvSpPr>
        <p:spPr>
          <a:xfrm>
            <a:off y="1600200" x="612647"/>
            <a:ext cy="4495800" cx="8153399"/>
          </a:xfrm>
          <a:prstGeom prst="rect">
            <a:avLst/>
          </a:prstGeom>
          <a:noFill/>
          <a:ln>
            <a:noFill/>
          </a:ln>
        </p:spPr>
        <p:txBody>
          <a:bodyPr bIns="45700" rIns="91425" lIns="91425" tIns="45700" anchor="t" anchorCtr="0">
            <a:noAutofit/>
          </a:bodyPr>
          <a:lstStyle/>
          <a:p>
            <a:pPr algn="l" rtl="0" lvl="0" marR="0" indent="-346075" marL="346075">
              <a:lnSpc>
                <a:spcPct val="80000"/>
              </a:lnSpc>
              <a:spcBef>
                <a:spcPts val="0"/>
              </a:spcBef>
              <a:spcAft>
                <a:spcPts val="0"/>
              </a:spcAft>
              <a:buClr>
                <a:schemeClr val="dk1"/>
              </a:buClr>
              <a:buSzPct val="135000"/>
              <a:buFont typeface="Verdana"/>
              <a:buChar char="•"/>
            </a:pPr>
            <a:r>
              <a:rPr strike="noStrike" u="none" b="0" cap="none" baseline="0" sz="1700" lang="id-ID" i="0">
                <a:solidFill>
                  <a:schemeClr val="dk1"/>
                </a:solidFill>
                <a:latin typeface="Verdana"/>
                <a:ea typeface="Verdana"/>
                <a:cs typeface="Verdana"/>
                <a:sym typeface="Verdana"/>
              </a:rPr>
              <a:t>Menurut WIPO, ada dua kategori dari HAKI, yaitu </a:t>
            </a:r>
          </a:p>
          <a:p>
            <a:pPr algn="l" rtl="0" lvl="0" marR="0" indent="-346075" marL="346075">
              <a:lnSpc>
                <a:spcPct val="80000"/>
              </a:lnSpc>
              <a:spcBef>
                <a:spcPts val="1800"/>
              </a:spcBef>
              <a:spcAft>
                <a:spcPts val="0"/>
              </a:spcAft>
              <a:buClr>
                <a:schemeClr val="dk1"/>
              </a:buClr>
              <a:buSzPct val="135000"/>
              <a:buFont typeface="Verdana"/>
              <a:buChar char="•"/>
            </a:pPr>
            <a:r>
              <a:rPr strike="noStrike" u="none" b="0" cap="none" baseline="0" sz="1700" lang="id-ID" i="0">
                <a:solidFill>
                  <a:schemeClr val="dk1"/>
                </a:solidFill>
                <a:latin typeface="Verdana"/>
                <a:ea typeface="Verdana"/>
                <a:cs typeface="Verdana"/>
                <a:sym typeface="Verdana"/>
              </a:rPr>
              <a:t>1) Hak Cipta dan Hak-hak terkait (Copyright and related rights; dan, </a:t>
            </a:r>
          </a:p>
          <a:p>
            <a:pPr algn="l" rtl="0" lvl="0" marR="0" indent="-346075" marL="346075">
              <a:lnSpc>
                <a:spcPct val="80000"/>
              </a:lnSpc>
              <a:spcBef>
                <a:spcPts val="1800"/>
              </a:spcBef>
              <a:spcAft>
                <a:spcPts val="0"/>
              </a:spcAft>
              <a:buClr>
                <a:schemeClr val="dk1"/>
              </a:buClr>
              <a:buSzPct val="135000"/>
              <a:buFont typeface="Verdana"/>
              <a:buChar char="•"/>
            </a:pPr>
            <a:r>
              <a:rPr strike="noStrike" u="none" b="0" cap="none" baseline="0" sz="1700" lang="id-ID" i="0">
                <a:solidFill>
                  <a:schemeClr val="dk1"/>
                </a:solidFill>
                <a:latin typeface="Verdana"/>
                <a:ea typeface="Verdana"/>
                <a:cs typeface="Verdana"/>
                <a:sym typeface="Verdana"/>
              </a:rPr>
              <a:t>2) Hak Milik Perindustrian (Industrial property). Haki Cipta (Copyright) di dalamnya melindungi karya-karya cipta dalam bidang ilmu pengetahuan, sastra dan seni (seperti novel, puisi, sandiwara, film, ciptaan musik, lukisan, gambar, fotografi, ukiran, dan karya-karya arsitektur). </a:t>
            </a:r>
          </a:p>
          <a:p>
            <a:pPr algn="l" rtl="0" lvl="0" marR="0" indent="-346075" marL="346075">
              <a:lnSpc>
                <a:spcPct val="80000"/>
              </a:lnSpc>
              <a:spcBef>
                <a:spcPts val="1800"/>
              </a:spcBef>
              <a:spcAft>
                <a:spcPts val="0"/>
              </a:spcAft>
              <a:buClr>
                <a:schemeClr val="dk1"/>
              </a:buClr>
              <a:buSzPct val="135000"/>
              <a:buFont typeface="Verdana"/>
              <a:buChar char="•"/>
            </a:pPr>
            <a:r>
              <a:rPr strike="noStrike" u="none" b="0" cap="none" baseline="0" sz="1700" lang="id-ID" i="0">
                <a:solidFill>
                  <a:schemeClr val="dk1"/>
                </a:solidFill>
                <a:latin typeface="Verdana"/>
                <a:ea typeface="Verdana"/>
                <a:cs typeface="Verdana"/>
                <a:sym typeface="Verdana"/>
              </a:rPr>
              <a:t>Susunan lengkapnya bisa dibaca dalam UU Hak Cipta. Ada pula “Related rights” atau “Rights related to copyright” yang terdiri dari hak para artis pertunjukan terhadap karya pertunjukannya, produser rekaman suara terhadap hasil kerjanya, dan para lembaga penyiaran terhadap program radio dan televisi mereka. Bagi beberapa ahli yang lain, “Related rights” terdiri dari antara lain: database, fotografy, program komputer, dan karya-karya yang diturunkan dari komputer. (Bently &amp; Sherman)</a:t>
            </a:r>
          </a:p>
          <a:p>
            <a:pPr algn="l" rtl="0" lvl="0" marR="0" indent="-202057" marL="346075">
              <a:lnSpc>
                <a:spcPct val="80000"/>
              </a:lnSpc>
              <a:spcBef>
                <a:spcPts val="1800"/>
              </a:spcBef>
              <a:spcAft>
                <a:spcPts val="0"/>
              </a:spcAft>
              <a:buClr>
                <a:schemeClr val="dk1"/>
              </a:buClr>
              <a:buFont typeface="Verdana"/>
              <a:buNone/>
            </a:pPr>
            <a:r>
              <a:t/>
            </a:r>
            <a:endParaRPr strike="noStrike" u="none" b="0" cap="none" baseline="0" sz="1700" i="0">
              <a:solidFill>
                <a:schemeClr val="dk1"/>
              </a:solidFill>
              <a:latin typeface="Verdana"/>
              <a:ea typeface="Verdana"/>
              <a:cs typeface="Verdana"/>
              <a:sym typeface="Verdana"/>
            </a:endParaRP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8" name="Shape 188"/>
        <p:cNvGrpSpPr/>
        <p:nvPr/>
      </p:nvGrpSpPr>
      <p:grpSpPr>
        <a:xfrm>
          <a:off y="0" x="0"/>
          <a:ext cy="0" cx="0"/>
          <a:chOff y="0" x="0"/>
          <a:chExt cy="0" cx="0"/>
        </a:xfrm>
      </p:grpSpPr>
      <p:sp>
        <p:nvSpPr>
          <p:cNvPr id="189" name="Shape 189"/>
          <p:cNvSpPr txBox="1"/>
          <p:nvPr>
            <p:ph type="title"/>
          </p:nvPr>
        </p:nvSpPr>
        <p:spPr>
          <a:xfrm>
            <a:off y="228600" x="3792510"/>
            <a:ext cy="990599" cx="4973536"/>
          </a:xfrm>
          <a:prstGeom prst="rect">
            <a:avLst/>
          </a:prstGeom>
          <a:noFill/>
          <a:ln>
            <a:noFill/>
          </a:ln>
        </p:spPr>
        <p:txBody>
          <a:bodyPr bIns="45700" rIns="91425" lIns="91425" tIns="45700" anchor="ctr" anchorCtr="0">
            <a:noAutofit/>
          </a:bodyPr>
          <a:lstStyle/>
          <a:p>
            <a:pPr algn="l" rtl="0" lvl="0" marR="0" indent="0" marL="0">
              <a:spcBef>
                <a:spcPts val="0"/>
              </a:spcBef>
              <a:spcAft>
                <a:spcPts val="0"/>
              </a:spcAft>
              <a:buSzPct val="25000"/>
              <a:buNone/>
            </a:pPr>
            <a:r>
              <a:rPr strike="noStrike" u="none" b="1" cap="none" baseline="0" sz="2800" lang="id-ID" i="0">
                <a:solidFill>
                  <a:schemeClr val="lt1"/>
                </a:solidFill>
                <a:latin typeface="Verdana"/>
                <a:ea typeface="Verdana"/>
                <a:cs typeface="Verdana"/>
                <a:sym typeface="Verdana"/>
              </a:rPr>
              <a:t>5. Bentuk-bentuk HAKI [2]</a:t>
            </a:r>
          </a:p>
        </p:txBody>
      </p:sp>
      <p:sp>
        <p:nvSpPr>
          <p:cNvPr id="190" name="Shape 190"/>
          <p:cNvSpPr txBox="1"/>
          <p:nvPr>
            <p:ph idx="12" type="sldNum"/>
          </p:nvPr>
        </p:nvSpPr>
        <p:spPr>
          <a:xfrm>
            <a:off y="6451885" x="389908"/>
            <a:ext cy="365125" cx="358775"/>
          </a:xfrm>
          <a:prstGeom prst="rect">
            <a:avLst/>
          </a:prstGeom>
          <a:noFill/>
          <a:ln>
            <a:noFill/>
          </a:ln>
        </p:spPr>
        <p:txBody>
          <a:bodyPr bIns="45700" rIns="91425" lIns="0" tIns="45700" anchor="ctr" anchorCtr="0">
            <a:noAutofit/>
          </a:bodyPr>
          <a:lstStyle/>
          <a:p>
            <a:pPr algn="l" rtl="0" lvl="0" marR="0" indent="0" marL="0">
              <a:spcBef>
                <a:spcPts val="0"/>
              </a:spcBef>
              <a:spcAft>
                <a:spcPts val="0"/>
              </a:spcAft>
              <a:buSzPct val="25000"/>
              <a:buNone/>
            </a:pPr>
            <a:r>
              <a:rPr lang="id-ID"/>
              <a:t> </a:t>
            </a:r>
          </a:p>
        </p:txBody>
      </p:sp>
      <p:sp>
        <p:nvSpPr>
          <p:cNvPr id="191" name="Shape 191"/>
          <p:cNvSpPr txBox="1"/>
          <p:nvPr>
            <p:ph idx="1" type="body"/>
          </p:nvPr>
        </p:nvSpPr>
        <p:spPr>
          <a:xfrm>
            <a:off y="1600200" x="612647"/>
            <a:ext cy="4495800" cx="8153399"/>
          </a:xfrm>
          <a:prstGeom prst="rect">
            <a:avLst/>
          </a:prstGeom>
          <a:noFill/>
          <a:ln>
            <a:noFill/>
          </a:ln>
        </p:spPr>
        <p:txBody>
          <a:bodyPr bIns="45700" rIns="91425" lIns="91425" tIns="45700" anchor="t" anchorCtr="0">
            <a:noAutofit/>
          </a:bodyPr>
          <a:lstStyle/>
          <a:p>
            <a:pPr algn="l" rtl="0" lvl="0" marR="0" indent="-346075" marL="346075">
              <a:lnSpc>
                <a:spcPct val="90000"/>
              </a:lnSpc>
              <a:spcBef>
                <a:spcPts val="0"/>
              </a:spcBef>
              <a:spcAft>
                <a:spcPts val="0"/>
              </a:spcAft>
              <a:buClr>
                <a:schemeClr val="dk1"/>
              </a:buClr>
              <a:buSzPct val="135000"/>
              <a:buFont typeface="Verdana"/>
              <a:buChar char="•"/>
            </a:pPr>
            <a:r>
              <a:rPr strike="noStrike" u="none" b="0" cap="none" baseline="0" sz="2200" lang="id-ID" i="0">
                <a:solidFill>
                  <a:schemeClr val="dk1"/>
                </a:solidFill>
                <a:latin typeface="Verdana"/>
                <a:ea typeface="Verdana"/>
                <a:cs typeface="Verdana"/>
                <a:sym typeface="Verdana"/>
              </a:rPr>
              <a:t>Hak Milik Perindustrian (Industrial property), terdiri Hak atas Merek (Trademarks), termasuk merek jasa; Indikasi geografis (Geographical indications); Hak Desain Industri (Industrial designs); Hak Paten (Patents); Hak Desain Tata Susunan dari Integrated circuits (Layout-designs (topographies) of integrated circuits); dan, Rahasia dagang (Undisclosed information, including trade secrets). </a:t>
            </a:r>
          </a:p>
          <a:p>
            <a:pPr algn="l" rtl="0" lvl="0" marR="0" indent="-346075" marL="346075">
              <a:lnSpc>
                <a:spcPct val="90000"/>
              </a:lnSpc>
              <a:spcBef>
                <a:spcPts val="1800"/>
              </a:spcBef>
              <a:spcAft>
                <a:spcPts val="0"/>
              </a:spcAft>
              <a:buClr>
                <a:schemeClr val="dk1"/>
              </a:buClr>
              <a:buFont typeface="Verdana"/>
              <a:buNone/>
            </a:pPr>
            <a:r>
              <a:t/>
            </a:r>
            <a:endParaRPr strike="noStrike" u="none" b="0" cap="none" baseline="0" sz="2200" i="0">
              <a:solidFill>
                <a:schemeClr val="dk1"/>
              </a:solidFill>
              <a:latin typeface="Verdana"/>
              <a:ea typeface="Verdana"/>
              <a:cs typeface="Verdana"/>
              <a:sym typeface="Verdana"/>
            </a:endParaRPr>
          </a:p>
          <a:p>
            <a:pPr algn="l" rtl="0" lvl="0" marR="0" indent="-346075" marL="346075">
              <a:lnSpc>
                <a:spcPct val="90000"/>
              </a:lnSpc>
              <a:spcBef>
                <a:spcPts val="1800"/>
              </a:spcBef>
              <a:spcAft>
                <a:spcPts val="0"/>
              </a:spcAft>
              <a:buClr>
                <a:schemeClr val="dk1"/>
              </a:buClr>
              <a:buSzPct val="135000"/>
              <a:buFont typeface="Verdana"/>
              <a:buChar char="•"/>
            </a:pPr>
            <a:r>
              <a:rPr strike="noStrike" u="none" b="0" cap="none" baseline="0" sz="2200" lang="id-ID" i="0">
                <a:solidFill>
                  <a:schemeClr val="dk1"/>
                </a:solidFill>
                <a:latin typeface="Verdana"/>
                <a:ea typeface="Verdana"/>
                <a:cs typeface="Verdana"/>
                <a:sym typeface="Verdana"/>
              </a:rPr>
              <a:t>Perlindungan dan administrasi dari HAKI secara internasional dilakukan mengikuti berbagai kategori hak yang disebut di atas.</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5" name="Shape 195"/>
        <p:cNvGrpSpPr/>
        <p:nvPr/>
      </p:nvGrpSpPr>
      <p:grpSpPr>
        <a:xfrm>
          <a:off y="0" x="0"/>
          <a:ext cy="0" cx="0"/>
          <a:chOff y="0" x="0"/>
          <a:chExt cy="0" cx="0"/>
        </a:xfrm>
      </p:grpSpPr>
      <p:sp>
        <p:nvSpPr>
          <p:cNvPr id="196" name="Shape 196"/>
          <p:cNvSpPr txBox="1"/>
          <p:nvPr>
            <p:ph type="title"/>
          </p:nvPr>
        </p:nvSpPr>
        <p:spPr>
          <a:xfrm>
            <a:off y="228600" x="3672589"/>
            <a:ext cy="990599" cx="5093458"/>
          </a:xfrm>
          <a:prstGeom prst="rect">
            <a:avLst/>
          </a:prstGeom>
          <a:noFill/>
          <a:ln>
            <a:noFill/>
          </a:ln>
        </p:spPr>
        <p:txBody>
          <a:bodyPr bIns="45700" rIns="91425" lIns="91425" tIns="45700" anchor="ctr" anchorCtr="0">
            <a:noAutofit/>
          </a:bodyPr>
          <a:lstStyle/>
          <a:p>
            <a:pPr algn="l" rtl="0" lvl="0" marR="0" indent="0" marL="0">
              <a:spcBef>
                <a:spcPts val="0"/>
              </a:spcBef>
              <a:spcAft>
                <a:spcPts val="0"/>
              </a:spcAft>
              <a:buSzPct val="25000"/>
              <a:buNone/>
            </a:pPr>
            <a:r>
              <a:rPr strike="noStrike" u="none" b="1" cap="none" baseline="0" sz="2800" lang="id-ID" i="0">
                <a:solidFill>
                  <a:schemeClr val="lt1"/>
                </a:solidFill>
                <a:latin typeface="Verdana"/>
                <a:ea typeface="Verdana"/>
                <a:cs typeface="Verdana"/>
                <a:sym typeface="Verdana"/>
              </a:rPr>
              <a:t>6. Perlindungan HAKI di Indonesia [1]</a:t>
            </a:r>
          </a:p>
        </p:txBody>
      </p:sp>
      <p:sp>
        <p:nvSpPr>
          <p:cNvPr id="197" name="Shape 197"/>
          <p:cNvSpPr txBox="1"/>
          <p:nvPr>
            <p:ph idx="12" type="sldNum"/>
          </p:nvPr>
        </p:nvSpPr>
        <p:spPr>
          <a:xfrm>
            <a:off y="6451885" x="389908"/>
            <a:ext cy="365125" cx="358775"/>
          </a:xfrm>
          <a:prstGeom prst="rect">
            <a:avLst/>
          </a:prstGeom>
          <a:noFill/>
          <a:ln>
            <a:noFill/>
          </a:ln>
        </p:spPr>
        <p:txBody>
          <a:bodyPr bIns="45700" rIns="91425" lIns="0" tIns="45700" anchor="ctr" anchorCtr="0">
            <a:noAutofit/>
          </a:bodyPr>
          <a:lstStyle/>
          <a:p>
            <a:pPr algn="l" rtl="0" lvl="0" marR="0" indent="0" marL="0">
              <a:spcBef>
                <a:spcPts val="0"/>
              </a:spcBef>
              <a:spcAft>
                <a:spcPts val="0"/>
              </a:spcAft>
              <a:buSzPct val="25000"/>
              <a:buNone/>
            </a:pPr>
            <a:r>
              <a:rPr lang="id-ID"/>
              <a:t> </a:t>
            </a:r>
          </a:p>
        </p:txBody>
      </p:sp>
      <p:sp>
        <p:nvSpPr>
          <p:cNvPr id="198" name="Shape 198"/>
          <p:cNvSpPr txBox="1"/>
          <p:nvPr>
            <p:ph idx="1" type="body"/>
          </p:nvPr>
        </p:nvSpPr>
        <p:spPr>
          <a:xfrm>
            <a:off y="1600200" x="612647"/>
            <a:ext cy="4495800" cx="8153399"/>
          </a:xfrm>
          <a:prstGeom prst="rect">
            <a:avLst/>
          </a:prstGeom>
          <a:noFill/>
          <a:ln>
            <a:noFill/>
          </a:ln>
        </p:spPr>
        <p:txBody>
          <a:bodyPr bIns="45700" rIns="91425" lIns="91425" tIns="45700" anchor="t" anchorCtr="0">
            <a:noAutofit/>
          </a:bodyPr>
          <a:lstStyle/>
          <a:p>
            <a:pPr algn="l" rtl="0" lvl="0" marR="0" indent="-346075" marL="346075">
              <a:spcBef>
                <a:spcPts val="0"/>
              </a:spcBef>
              <a:spcAft>
                <a:spcPts val="0"/>
              </a:spcAft>
              <a:buClr>
                <a:schemeClr val="dk1"/>
              </a:buClr>
              <a:buSzPct val="135000"/>
              <a:buFont typeface="Verdana"/>
              <a:buChar char="•"/>
            </a:pPr>
            <a:r>
              <a:rPr strike="noStrike" u="none" b="0" cap="none" baseline="0" sz="2400" lang="id-ID" i="0">
                <a:solidFill>
                  <a:schemeClr val="dk1"/>
                </a:solidFill>
                <a:latin typeface="Verdana"/>
                <a:ea typeface="Verdana"/>
                <a:cs typeface="Verdana"/>
                <a:sym typeface="Verdana"/>
              </a:rPr>
              <a:t>Di Indonesia, HAKI secara umum terdiri dari Hak Cipta (Copyright) dan Hak Milik Perindustrian  (Industrial property right) (Publikasi Ditjen HaKI DepkehHAM: </a:t>
            </a:r>
            <a:r>
              <a:rPr strike="noStrike" u="sng" b="0" cap="none" baseline="0" sz="2400" lang="id-ID" i="0">
                <a:solidFill>
                  <a:schemeClr val="hlink"/>
                </a:solidFill>
                <a:latin typeface="Verdana"/>
                <a:ea typeface="Verdana"/>
                <a:cs typeface="Verdana"/>
                <a:sym typeface="Verdana"/>
                <a:hlinkClick r:id="rId3"/>
              </a:rPr>
              <a:t>http://www.dgip.go.id/indonesia/pengantar.htm</a:t>
            </a:r>
            <a:r>
              <a:rPr strike="noStrike" u="none" b="0" cap="none" baseline="0" sz="2400" lang="id-ID" i="0">
                <a:solidFill>
                  <a:schemeClr val="dk1"/>
                </a:solidFill>
                <a:latin typeface="Verdana"/>
                <a:ea typeface="Verdana"/>
                <a:cs typeface="Verdana"/>
                <a:sym typeface="Verdana"/>
              </a:rPr>
              <a:t>). Kategorisasi ini sesuai dengan kategorisasi HAKI menurut organisasi HAKI dunia yaitu WIPO (World Intellectual Property Organization). Hak Milik Perindustrian meliputi Paten, Merek dagang, Disain Industri, Tataletak  Sirkit Terpadu, Rahasia Dagang, dan Perlindungan Varitas Tanaman.</a:t>
            </a:r>
          </a:p>
          <a:p>
            <a:pPr algn="l" rtl="0" lvl="0" marR="0" indent="-140334" marL="346075">
              <a:spcBef>
                <a:spcPts val="1800"/>
              </a:spcBef>
              <a:spcAft>
                <a:spcPts val="0"/>
              </a:spcAft>
              <a:buClr>
                <a:schemeClr val="dk1"/>
              </a:buClr>
              <a:buFont typeface="Verdana"/>
              <a:buNone/>
            </a:pPr>
            <a:r>
              <a:t/>
            </a:r>
            <a:endParaRPr strike="noStrike" u="none" b="0" cap="none" baseline="0" sz="2400" i="0">
              <a:solidFill>
                <a:schemeClr val="dk1"/>
              </a:solidFill>
              <a:latin typeface="Verdana"/>
              <a:ea typeface="Verdana"/>
              <a:cs typeface="Verdana"/>
              <a:sym typeface="Verdana"/>
            </a:endParaRP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2" name="Shape 202"/>
        <p:cNvGrpSpPr/>
        <p:nvPr/>
      </p:nvGrpSpPr>
      <p:grpSpPr>
        <a:xfrm>
          <a:off y="0" x="0"/>
          <a:ext cy="0" cx="0"/>
          <a:chOff y="0" x="0"/>
          <a:chExt cy="0" cx="0"/>
        </a:xfrm>
      </p:grpSpPr>
      <p:sp>
        <p:nvSpPr>
          <p:cNvPr id="203" name="Shape 203"/>
          <p:cNvSpPr txBox="1"/>
          <p:nvPr>
            <p:ph type="title"/>
          </p:nvPr>
        </p:nvSpPr>
        <p:spPr>
          <a:xfrm>
            <a:off y="228600" x="3657600"/>
            <a:ext cy="990599" cx="5108448"/>
          </a:xfrm>
          <a:prstGeom prst="rect">
            <a:avLst/>
          </a:prstGeom>
          <a:noFill/>
          <a:ln>
            <a:noFill/>
          </a:ln>
        </p:spPr>
        <p:txBody>
          <a:bodyPr bIns="45700" rIns="91425" lIns="91425" tIns="45700" anchor="ctr" anchorCtr="0">
            <a:noAutofit/>
          </a:bodyPr>
          <a:lstStyle/>
          <a:p>
            <a:pPr algn="l" rtl="0" lvl="0" marR="0" indent="0" marL="0">
              <a:spcBef>
                <a:spcPts val="0"/>
              </a:spcBef>
              <a:spcAft>
                <a:spcPts val="0"/>
              </a:spcAft>
              <a:buSzPct val="25000"/>
              <a:buNone/>
            </a:pPr>
            <a:r>
              <a:rPr strike="noStrike" u="none" b="1" cap="none" baseline="0" sz="2800" lang="id-ID" i="0">
                <a:solidFill>
                  <a:schemeClr val="lt1"/>
                </a:solidFill>
                <a:latin typeface="Verdana"/>
                <a:ea typeface="Verdana"/>
                <a:cs typeface="Verdana"/>
                <a:sym typeface="Verdana"/>
              </a:rPr>
              <a:t>6. Perlindungan HAKI di Indonesia [2]</a:t>
            </a:r>
          </a:p>
        </p:txBody>
      </p:sp>
      <p:sp>
        <p:nvSpPr>
          <p:cNvPr id="204" name="Shape 204"/>
          <p:cNvSpPr txBox="1"/>
          <p:nvPr>
            <p:ph idx="12" type="sldNum"/>
          </p:nvPr>
        </p:nvSpPr>
        <p:spPr>
          <a:xfrm>
            <a:off y="6451885" x="389908"/>
            <a:ext cy="365125" cx="358775"/>
          </a:xfrm>
          <a:prstGeom prst="rect">
            <a:avLst/>
          </a:prstGeom>
          <a:noFill/>
          <a:ln>
            <a:noFill/>
          </a:ln>
        </p:spPr>
        <p:txBody>
          <a:bodyPr bIns="45700" rIns="91425" lIns="0" tIns="45700" anchor="ctr" anchorCtr="0">
            <a:noAutofit/>
          </a:bodyPr>
          <a:lstStyle/>
          <a:p>
            <a:pPr algn="l" rtl="0" lvl="0" marR="0" indent="0" marL="0">
              <a:spcBef>
                <a:spcPts val="0"/>
              </a:spcBef>
              <a:spcAft>
                <a:spcPts val="0"/>
              </a:spcAft>
              <a:buSzPct val="25000"/>
              <a:buNone/>
            </a:pPr>
            <a:r>
              <a:rPr lang="id-ID"/>
              <a:t> </a:t>
            </a:r>
          </a:p>
        </p:txBody>
      </p:sp>
      <p:sp>
        <p:nvSpPr>
          <p:cNvPr id="205" name="Shape 205"/>
          <p:cNvSpPr txBox="1"/>
          <p:nvPr>
            <p:ph idx="1" type="body"/>
          </p:nvPr>
        </p:nvSpPr>
        <p:spPr>
          <a:xfrm>
            <a:off y="1600200" x="612647"/>
            <a:ext cy="4495800" cx="8153399"/>
          </a:xfrm>
          <a:prstGeom prst="rect">
            <a:avLst/>
          </a:prstGeom>
          <a:noFill/>
          <a:ln>
            <a:noFill/>
          </a:ln>
        </p:spPr>
        <p:txBody>
          <a:bodyPr bIns="45700" rIns="91425" lIns="91425" tIns="45700" anchor="t" anchorCtr="0">
            <a:noAutofit/>
          </a:bodyPr>
          <a:lstStyle/>
          <a:p>
            <a:pPr algn="l" rtl="0" lvl="0" marR="0" indent="-346075" marL="346075">
              <a:lnSpc>
                <a:spcPct val="80000"/>
              </a:lnSpc>
              <a:spcBef>
                <a:spcPts val="0"/>
              </a:spcBef>
              <a:spcAft>
                <a:spcPts val="0"/>
              </a:spcAft>
              <a:buClr>
                <a:schemeClr val="dk1"/>
              </a:buClr>
              <a:buSzPct val="135000"/>
              <a:buFont typeface="Verdana"/>
              <a:buChar char="•"/>
            </a:pPr>
            <a:r>
              <a:rPr strike="noStrike" u="none" b="0" cap="none" baseline="0" sz="1700" lang="id-ID" i="0">
                <a:solidFill>
                  <a:schemeClr val="dk1"/>
                </a:solidFill>
                <a:latin typeface="Verdana"/>
                <a:ea typeface="Verdana"/>
                <a:cs typeface="Verdana"/>
                <a:sym typeface="Verdana"/>
              </a:rPr>
              <a:t>Pengaturan HAKI di Indonesia telah diatur dalam legislasi sebagai berikut:</a:t>
            </a:r>
          </a:p>
          <a:p>
            <a:pPr algn="l" rtl="0" lvl="1" marR="0" indent="-524510" marL="880110">
              <a:lnSpc>
                <a:spcPct val="80000"/>
              </a:lnSpc>
              <a:spcBef>
                <a:spcPts val="800"/>
              </a:spcBef>
              <a:spcAft>
                <a:spcPts val="0"/>
              </a:spcAft>
              <a:buClr>
                <a:srgbClr val="595959"/>
              </a:buClr>
              <a:buSzPct val="100000"/>
              <a:buFont typeface="Verdana"/>
              <a:buAutoNum type="arabicPeriod"/>
            </a:pPr>
            <a:r>
              <a:rPr strike="noStrike" u="none" b="0" cap="none" baseline="0" sz="1400" lang="id-ID" i="1">
                <a:solidFill>
                  <a:schemeClr val="dk1"/>
                </a:solidFill>
                <a:latin typeface="Verdana"/>
                <a:ea typeface="Verdana"/>
                <a:cs typeface="Verdana"/>
                <a:sym typeface="Verdana"/>
              </a:rPr>
              <a:t>Hak Cipta </a:t>
            </a:r>
            <a:r>
              <a:rPr strike="noStrike" u="none" b="0" cap="none" baseline="0" sz="1400" lang="id-ID" i="0">
                <a:solidFill>
                  <a:schemeClr val="dk1"/>
                </a:solidFill>
                <a:latin typeface="Verdana"/>
                <a:ea typeface="Verdana"/>
                <a:cs typeface="Verdana"/>
                <a:sym typeface="Verdana"/>
              </a:rPr>
              <a:t>: UU Hak Cipta terbaru ialah UU No. 19/2002 </a:t>
            </a:r>
          </a:p>
          <a:p>
            <a:pPr algn="l" rtl="0" lvl="1" marR="0" indent="-524510" marL="880110">
              <a:lnSpc>
                <a:spcPct val="80000"/>
              </a:lnSpc>
              <a:spcBef>
                <a:spcPts val="800"/>
              </a:spcBef>
              <a:spcAft>
                <a:spcPts val="0"/>
              </a:spcAft>
              <a:buClr>
                <a:srgbClr val="595959"/>
              </a:buClr>
              <a:buSzPct val="100000"/>
              <a:buFont typeface="Verdana"/>
              <a:buAutoNum type="arabicPeriod"/>
            </a:pPr>
            <a:r>
              <a:rPr strike="noStrike" u="none" b="0" cap="none" baseline="0" sz="1400" lang="id-ID" i="1">
                <a:solidFill>
                  <a:schemeClr val="dk1"/>
                </a:solidFill>
                <a:latin typeface="Verdana"/>
                <a:ea typeface="Verdana"/>
                <a:cs typeface="Verdana"/>
                <a:sym typeface="Verdana"/>
              </a:rPr>
              <a:t>Paten</a:t>
            </a:r>
            <a:r>
              <a:rPr strike="noStrike" u="none" b="0" cap="none" baseline="0" sz="1400" lang="id-ID" i="0">
                <a:solidFill>
                  <a:schemeClr val="dk1"/>
                </a:solidFill>
                <a:latin typeface="Verdana"/>
                <a:ea typeface="Verdana"/>
                <a:cs typeface="Verdana"/>
                <a:sym typeface="Verdana"/>
              </a:rPr>
              <a:t> : UU Paten terbaru ialah di tahun 2001 (UU No 14/2001). Sebelumnya berlaku UU No.6/1989 yang dirubah UU No 13/1997. </a:t>
            </a:r>
          </a:p>
          <a:p>
            <a:pPr algn="l" rtl="0" lvl="1" marR="0" indent="-524510" marL="880110">
              <a:lnSpc>
                <a:spcPct val="80000"/>
              </a:lnSpc>
              <a:spcBef>
                <a:spcPts val="800"/>
              </a:spcBef>
              <a:spcAft>
                <a:spcPts val="0"/>
              </a:spcAft>
              <a:buClr>
                <a:srgbClr val="595959"/>
              </a:buClr>
              <a:buSzPct val="100000"/>
              <a:buFont typeface="Verdana"/>
              <a:buAutoNum type="arabicPeriod"/>
            </a:pPr>
            <a:r>
              <a:rPr strike="noStrike" u="none" b="0" cap="none" baseline="0" sz="1400" lang="id-ID" i="1">
                <a:solidFill>
                  <a:schemeClr val="dk1"/>
                </a:solidFill>
                <a:latin typeface="Verdana"/>
                <a:ea typeface="Verdana"/>
                <a:cs typeface="Verdana"/>
                <a:sym typeface="Verdana"/>
              </a:rPr>
              <a:t>Trademark</a:t>
            </a:r>
            <a:r>
              <a:rPr strike="noStrike" u="none" b="0" cap="none" baseline="0" sz="1400" lang="id-ID" i="0">
                <a:solidFill>
                  <a:schemeClr val="dk1"/>
                </a:solidFill>
                <a:latin typeface="Verdana"/>
                <a:ea typeface="Verdana"/>
                <a:cs typeface="Verdana"/>
                <a:sym typeface="Verdana"/>
              </a:rPr>
              <a:t> : UU Merek terbaru ialah UU No. 15/2001. sebelumnya diatur dalam UU No 19/1992 yang dirubah oleh UU No 14/1997. </a:t>
            </a:r>
          </a:p>
          <a:p>
            <a:pPr algn="l" rtl="0" lvl="0" marR="0" indent="-346075" marL="346075">
              <a:lnSpc>
                <a:spcPct val="80000"/>
              </a:lnSpc>
              <a:spcBef>
                <a:spcPts val="1800"/>
              </a:spcBef>
              <a:spcAft>
                <a:spcPts val="0"/>
              </a:spcAft>
              <a:buClr>
                <a:schemeClr val="dk1"/>
              </a:buClr>
              <a:buFont typeface="Verdana"/>
              <a:buNone/>
            </a:pPr>
            <a:r>
              <a:t/>
            </a:r>
            <a:endParaRPr strike="noStrike" u="none" b="0" cap="none" baseline="0" sz="1700" i="0">
              <a:solidFill>
                <a:schemeClr val="dk1"/>
              </a:solidFill>
              <a:latin typeface="Verdana"/>
              <a:ea typeface="Verdana"/>
              <a:cs typeface="Verdana"/>
              <a:sym typeface="Verdana"/>
            </a:endParaRPr>
          </a:p>
          <a:p>
            <a:pPr algn="l" rtl="0" lvl="0" marR="0" indent="-346075" marL="346075">
              <a:lnSpc>
                <a:spcPct val="80000"/>
              </a:lnSpc>
              <a:spcBef>
                <a:spcPts val="1800"/>
              </a:spcBef>
              <a:spcAft>
                <a:spcPts val="0"/>
              </a:spcAft>
              <a:buClr>
                <a:schemeClr val="dk1"/>
              </a:buClr>
              <a:buSzPct val="135000"/>
              <a:buFont typeface="Verdana"/>
              <a:buChar char="•"/>
            </a:pPr>
            <a:r>
              <a:rPr strike="noStrike" u="none" b="0" cap="none" baseline="0" sz="1700" lang="id-ID" i="0">
                <a:solidFill>
                  <a:schemeClr val="dk1"/>
                </a:solidFill>
                <a:latin typeface="Verdana"/>
                <a:ea typeface="Verdana"/>
                <a:cs typeface="Verdana"/>
                <a:sym typeface="Verdana"/>
              </a:rPr>
              <a:t>Ada pula beberapa UU baru yang diundangkan sebagai peraturan baru setelah ratifikasi keikutsertaan Indonesia di dalam Treaty tentang GATT/WTO (disesuaikan dengan pengaturan masa peralihan khusus dari WTO), ketentuan-ketentuan tersebut adalah sebagai berikut:</a:t>
            </a:r>
          </a:p>
          <a:p>
            <a:pPr algn="l" rtl="0" lvl="1" marR="0" indent="-524510" marL="880110">
              <a:lnSpc>
                <a:spcPct val="80000"/>
              </a:lnSpc>
              <a:spcBef>
                <a:spcPts val="800"/>
              </a:spcBef>
              <a:spcAft>
                <a:spcPts val="0"/>
              </a:spcAft>
              <a:buClr>
                <a:srgbClr val="595959"/>
              </a:buClr>
              <a:buSzPct val="100000"/>
              <a:buFont typeface="Verdana"/>
              <a:buAutoNum type="arabicPeriod"/>
            </a:pPr>
            <a:r>
              <a:rPr strike="noStrike" u="none" b="0" cap="none" baseline="0" sz="1400" lang="id-ID" i="1">
                <a:solidFill>
                  <a:schemeClr val="dk1"/>
                </a:solidFill>
                <a:latin typeface="Verdana"/>
                <a:ea typeface="Verdana"/>
                <a:cs typeface="Verdana"/>
                <a:sym typeface="Verdana"/>
              </a:rPr>
              <a:t>Perlindungan Varitas Tanaman </a:t>
            </a:r>
            <a:r>
              <a:rPr strike="noStrike" u="none" b="0" cap="none" baseline="0" sz="1400" lang="id-ID" i="0">
                <a:solidFill>
                  <a:schemeClr val="dk1"/>
                </a:solidFill>
                <a:latin typeface="Verdana"/>
                <a:ea typeface="Verdana"/>
                <a:cs typeface="Verdana"/>
                <a:sym typeface="Verdana"/>
              </a:rPr>
              <a:t>: UU No 29/2000. </a:t>
            </a:r>
          </a:p>
          <a:p>
            <a:pPr algn="l" rtl="0" lvl="1" marR="0" indent="-524510" marL="880110">
              <a:lnSpc>
                <a:spcPct val="80000"/>
              </a:lnSpc>
              <a:spcBef>
                <a:spcPts val="800"/>
              </a:spcBef>
              <a:spcAft>
                <a:spcPts val="0"/>
              </a:spcAft>
              <a:buClr>
                <a:srgbClr val="595959"/>
              </a:buClr>
              <a:buSzPct val="100000"/>
              <a:buFont typeface="Verdana"/>
              <a:buAutoNum type="arabicPeriod"/>
            </a:pPr>
            <a:r>
              <a:rPr strike="noStrike" u="none" b="0" cap="none" baseline="0" sz="1400" lang="id-ID" i="1">
                <a:solidFill>
                  <a:schemeClr val="dk1"/>
                </a:solidFill>
                <a:latin typeface="Verdana"/>
                <a:ea typeface="Verdana"/>
                <a:cs typeface="Verdana"/>
                <a:sym typeface="Verdana"/>
              </a:rPr>
              <a:t>Rahasia Dagang</a:t>
            </a:r>
            <a:r>
              <a:rPr strike="noStrike" u="none" b="0" cap="none" baseline="0" sz="1400" lang="id-ID" i="0">
                <a:solidFill>
                  <a:schemeClr val="dk1"/>
                </a:solidFill>
                <a:latin typeface="Verdana"/>
                <a:ea typeface="Verdana"/>
                <a:cs typeface="Verdana"/>
                <a:sym typeface="Verdana"/>
              </a:rPr>
              <a:t>: UU No 30/2000. </a:t>
            </a:r>
          </a:p>
          <a:p>
            <a:pPr algn="l" rtl="0" lvl="1" marR="0" indent="-524510" marL="880110">
              <a:lnSpc>
                <a:spcPct val="80000"/>
              </a:lnSpc>
              <a:spcBef>
                <a:spcPts val="800"/>
              </a:spcBef>
              <a:spcAft>
                <a:spcPts val="0"/>
              </a:spcAft>
              <a:buClr>
                <a:srgbClr val="595959"/>
              </a:buClr>
              <a:buSzPct val="100000"/>
              <a:buFont typeface="Verdana"/>
              <a:buAutoNum type="arabicPeriod"/>
            </a:pPr>
            <a:r>
              <a:rPr strike="noStrike" u="none" b="0" cap="none" baseline="0" sz="1400" lang="id-ID" i="1">
                <a:solidFill>
                  <a:schemeClr val="dk1"/>
                </a:solidFill>
                <a:latin typeface="Verdana"/>
                <a:ea typeface="Verdana"/>
                <a:cs typeface="Verdana"/>
                <a:sym typeface="Verdana"/>
              </a:rPr>
              <a:t>Desain Industri</a:t>
            </a:r>
            <a:r>
              <a:rPr strike="noStrike" u="none" b="0" cap="none" baseline="0" sz="1400" lang="id-ID" i="0">
                <a:solidFill>
                  <a:schemeClr val="dk1"/>
                </a:solidFill>
                <a:latin typeface="Verdana"/>
                <a:ea typeface="Verdana"/>
                <a:cs typeface="Verdana"/>
                <a:sym typeface="Verdana"/>
              </a:rPr>
              <a:t>: UU No 31/2000. </a:t>
            </a:r>
          </a:p>
          <a:p>
            <a:pPr algn="l" rtl="0" lvl="1" marR="0" indent="-524510" marL="880110">
              <a:lnSpc>
                <a:spcPct val="80000"/>
              </a:lnSpc>
              <a:spcBef>
                <a:spcPts val="800"/>
              </a:spcBef>
              <a:spcAft>
                <a:spcPts val="0"/>
              </a:spcAft>
              <a:buClr>
                <a:srgbClr val="595959"/>
              </a:buClr>
              <a:buSzPct val="100000"/>
              <a:buFont typeface="Verdana"/>
              <a:buAutoNum type="arabicPeriod"/>
            </a:pPr>
            <a:r>
              <a:rPr strike="noStrike" u="none" b="0" cap="none" baseline="0" sz="1400" lang="id-ID" i="1">
                <a:solidFill>
                  <a:schemeClr val="dk1"/>
                </a:solidFill>
                <a:latin typeface="Verdana"/>
                <a:ea typeface="Verdana"/>
                <a:cs typeface="Verdana"/>
                <a:sym typeface="Verdana"/>
              </a:rPr>
              <a:t>Disain Tataletak Sirkit Terpadu</a:t>
            </a:r>
            <a:r>
              <a:rPr strike="noStrike" u="none" b="0" cap="none" baseline="0" sz="1400" lang="id-ID" i="0">
                <a:solidFill>
                  <a:schemeClr val="dk1"/>
                </a:solidFill>
                <a:latin typeface="Verdana"/>
                <a:ea typeface="Verdana"/>
                <a:cs typeface="Verdana"/>
                <a:sym typeface="Verdana"/>
              </a:rPr>
              <a:t> : UU No 32/2000. </a:t>
            </a:r>
          </a:p>
          <a:p>
            <a:pPr algn="l" rtl="0" lvl="0" marR="0" indent="-202057" marL="346075">
              <a:lnSpc>
                <a:spcPct val="80000"/>
              </a:lnSpc>
              <a:spcBef>
                <a:spcPts val="1800"/>
              </a:spcBef>
              <a:spcAft>
                <a:spcPts val="0"/>
              </a:spcAft>
              <a:buClr>
                <a:schemeClr val="dk1"/>
              </a:buClr>
              <a:buFont typeface="Verdana"/>
              <a:buNone/>
            </a:pPr>
            <a:r>
              <a:t/>
            </a:r>
            <a:endParaRPr strike="noStrike" u="none" b="0" cap="none" baseline="0" sz="1700" i="0">
              <a:solidFill>
                <a:schemeClr val="dk1"/>
              </a:solidFill>
              <a:latin typeface="Verdana"/>
              <a:ea typeface="Verdana"/>
              <a:cs typeface="Verdana"/>
              <a:sym typeface="Verdana"/>
            </a:endParaRP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9" name="Shape 209"/>
        <p:cNvGrpSpPr/>
        <p:nvPr/>
      </p:nvGrpSpPr>
      <p:grpSpPr>
        <a:xfrm>
          <a:off y="0" x="0"/>
          <a:ext cy="0" cx="0"/>
          <a:chOff y="0" x="0"/>
          <a:chExt cy="0" cx="0"/>
        </a:xfrm>
      </p:grpSpPr>
      <p:sp>
        <p:nvSpPr>
          <p:cNvPr id="210" name="Shape 210"/>
          <p:cNvSpPr txBox="1"/>
          <p:nvPr>
            <p:ph type="title"/>
          </p:nvPr>
        </p:nvSpPr>
        <p:spPr>
          <a:xfrm>
            <a:off y="228600" x="3672589"/>
            <a:ext cy="990599" cx="5093458"/>
          </a:xfrm>
          <a:prstGeom prst="rect">
            <a:avLst/>
          </a:prstGeom>
          <a:noFill/>
          <a:ln>
            <a:noFill/>
          </a:ln>
        </p:spPr>
        <p:txBody>
          <a:bodyPr bIns="45700" rIns="91425" lIns="91425" tIns="45700" anchor="ctr" anchorCtr="0">
            <a:noAutofit/>
          </a:bodyPr>
          <a:lstStyle/>
          <a:p>
            <a:pPr algn="l" rtl="0" lvl="0" marR="0" indent="0" marL="0">
              <a:spcBef>
                <a:spcPts val="0"/>
              </a:spcBef>
              <a:spcAft>
                <a:spcPts val="0"/>
              </a:spcAft>
              <a:buSzPct val="25000"/>
              <a:buNone/>
            </a:pPr>
            <a:r>
              <a:rPr strike="noStrike" u="none" b="1" cap="none" baseline="0" sz="2800" lang="id-ID" i="0">
                <a:solidFill>
                  <a:schemeClr val="lt1"/>
                </a:solidFill>
                <a:latin typeface="Verdana"/>
                <a:ea typeface="Verdana"/>
                <a:cs typeface="Verdana"/>
                <a:sym typeface="Verdana"/>
              </a:rPr>
              <a:t>6. Perlindungan HAKI di Indonesia [3]</a:t>
            </a:r>
          </a:p>
        </p:txBody>
      </p:sp>
      <p:sp>
        <p:nvSpPr>
          <p:cNvPr id="211" name="Shape 211"/>
          <p:cNvSpPr txBox="1"/>
          <p:nvPr>
            <p:ph idx="12" type="sldNum"/>
          </p:nvPr>
        </p:nvSpPr>
        <p:spPr>
          <a:xfrm>
            <a:off y="6451885" x="389908"/>
            <a:ext cy="365125" cx="358775"/>
          </a:xfrm>
          <a:prstGeom prst="rect">
            <a:avLst/>
          </a:prstGeom>
          <a:noFill/>
          <a:ln>
            <a:noFill/>
          </a:ln>
        </p:spPr>
        <p:txBody>
          <a:bodyPr bIns="45700" rIns="91425" lIns="0" tIns="45700" anchor="ctr" anchorCtr="0">
            <a:noAutofit/>
          </a:bodyPr>
          <a:lstStyle/>
          <a:p>
            <a:pPr algn="l" rtl="0" lvl="0" marR="0" indent="0" marL="0">
              <a:spcBef>
                <a:spcPts val="0"/>
              </a:spcBef>
              <a:spcAft>
                <a:spcPts val="0"/>
              </a:spcAft>
              <a:buSzPct val="25000"/>
              <a:buNone/>
            </a:pPr>
            <a:r>
              <a:rPr lang="id-ID"/>
              <a:t> </a:t>
            </a:r>
          </a:p>
        </p:txBody>
      </p:sp>
      <p:sp>
        <p:nvSpPr>
          <p:cNvPr id="212" name="Shape 212"/>
          <p:cNvSpPr txBox="1"/>
          <p:nvPr>
            <p:ph idx="1" type="body"/>
          </p:nvPr>
        </p:nvSpPr>
        <p:spPr>
          <a:xfrm>
            <a:off y="1600200" x="612647"/>
            <a:ext cy="4495800" cx="8153399"/>
          </a:xfrm>
          <a:prstGeom prst="rect">
            <a:avLst/>
          </a:prstGeom>
          <a:noFill/>
          <a:ln>
            <a:noFill/>
          </a:ln>
        </p:spPr>
        <p:txBody>
          <a:bodyPr bIns="45700" rIns="91425" lIns="91425" tIns="45700" anchor="t" anchorCtr="0">
            <a:noAutofit/>
          </a:bodyPr>
          <a:lstStyle/>
          <a:p>
            <a:pPr algn="l" rtl="0" lvl="0" marR="0" indent="-346075" marL="346075">
              <a:lnSpc>
                <a:spcPct val="90000"/>
              </a:lnSpc>
              <a:spcBef>
                <a:spcPts val="0"/>
              </a:spcBef>
              <a:spcAft>
                <a:spcPts val="0"/>
              </a:spcAft>
              <a:buClr>
                <a:schemeClr val="dk1"/>
              </a:buClr>
              <a:buSzPct val="131785"/>
              <a:buFont typeface="Verdana"/>
              <a:buChar char="•"/>
            </a:pPr>
            <a:r>
              <a:rPr strike="noStrike" u="none" b="0" cap="none" baseline="0" sz="2050" lang="id-ID" i="0">
                <a:solidFill>
                  <a:schemeClr val="dk1"/>
                </a:solidFill>
                <a:latin typeface="Verdana"/>
                <a:ea typeface="Verdana"/>
                <a:cs typeface="Verdana"/>
                <a:sym typeface="Verdana"/>
              </a:rPr>
              <a:t>Semua UU tersebut adalah usaha Indonesia untuk memenuhi standar dari Perjanjian TRIPs (</a:t>
            </a:r>
            <a:r>
              <a:rPr strike="noStrike" u="none" b="0" cap="none" baseline="0" sz="2050" lang="id-ID" i="1">
                <a:solidFill>
                  <a:schemeClr val="dk1"/>
                </a:solidFill>
                <a:latin typeface="Verdana"/>
                <a:ea typeface="Verdana"/>
                <a:cs typeface="Verdana"/>
                <a:sym typeface="Verdana"/>
              </a:rPr>
              <a:t>Agreement on Trade Related Aspects of Intellectual Property Rights Including Trade In Counterfeit Goods)</a:t>
            </a:r>
            <a:r>
              <a:rPr strike="noStrike" u="none" b="0" cap="none" baseline="0" sz="2050" lang="id-ID" i="0">
                <a:solidFill>
                  <a:schemeClr val="dk1"/>
                </a:solidFill>
                <a:latin typeface="Verdana"/>
                <a:ea typeface="Verdana"/>
                <a:cs typeface="Verdana"/>
                <a:sym typeface="Verdana"/>
              </a:rPr>
              <a:t> setelah Indonesia masuk menjadi anggota WTO di tahun 1994. </a:t>
            </a:r>
          </a:p>
          <a:p>
            <a:pPr algn="l" rtl="0" lvl="0" marR="0" indent="-346075" marL="346075">
              <a:lnSpc>
                <a:spcPct val="90000"/>
              </a:lnSpc>
              <a:spcBef>
                <a:spcPts val="1800"/>
              </a:spcBef>
              <a:spcAft>
                <a:spcPts val="0"/>
              </a:spcAft>
              <a:buClr>
                <a:schemeClr val="dk1"/>
              </a:buClr>
              <a:buSzPct val="131785"/>
              <a:buFont typeface="Verdana"/>
              <a:buChar char="•"/>
            </a:pPr>
            <a:r>
              <a:rPr strike="noStrike" u="none" b="0" cap="none" baseline="0" sz="2050" lang="id-ID" i="0">
                <a:solidFill>
                  <a:schemeClr val="dk1"/>
                </a:solidFill>
                <a:latin typeface="Verdana"/>
                <a:ea typeface="Verdana"/>
                <a:cs typeface="Verdana"/>
                <a:sym typeface="Verdana"/>
              </a:rPr>
              <a:t>Pemenuhan kewajiban tersebut dimulai tahun 1997 dan diperbarui pada tahun 2000 dan 2001. Pembaruan sejumlah UU di atas dilakukan setelah Indonesai meratifikasi sejumlah Konvensi internasional dalam bidang HAKI pada setiap </a:t>
            </a:r>
            <a:r>
              <a:rPr strike="noStrike" u="none" b="0" cap="none" baseline="0" sz="2050" lang="id-ID" i="1">
                <a:solidFill>
                  <a:schemeClr val="dk1"/>
                </a:solidFill>
                <a:latin typeface="Verdana"/>
                <a:ea typeface="Verdana"/>
                <a:cs typeface="Verdana"/>
                <a:sym typeface="Verdana"/>
              </a:rPr>
              <a:t>species</a:t>
            </a:r>
            <a:r>
              <a:rPr strike="noStrike" u="none" b="0" cap="none" baseline="0" sz="2050" lang="id-ID" i="0">
                <a:solidFill>
                  <a:schemeClr val="dk1"/>
                </a:solidFill>
                <a:latin typeface="Verdana"/>
                <a:ea typeface="Verdana"/>
                <a:cs typeface="Verdana"/>
                <a:sym typeface="Verdana"/>
              </a:rPr>
              <a:t> dari HAKI, seperti WIPO Copyrights Treaty (WCT), Rome Convention 1961, Berne Convention, Paris Convention (on Industrial Property rights), Patent Cooperation Treaty (PTC), and Trademark Law Treaty (TLT)</a:t>
            </a:r>
          </a:p>
          <a:p>
            <a:pPr algn="l" rtl="0" lvl="0" marR="0" indent="-171196" marL="346075">
              <a:lnSpc>
                <a:spcPct val="90000"/>
              </a:lnSpc>
              <a:spcBef>
                <a:spcPts val="1800"/>
              </a:spcBef>
              <a:spcAft>
                <a:spcPts val="0"/>
              </a:spcAft>
              <a:buClr>
                <a:schemeClr val="dk1"/>
              </a:buClr>
              <a:buFont typeface="Verdana"/>
              <a:buNone/>
            </a:pPr>
            <a:r>
              <a:t/>
            </a:r>
            <a:endParaRPr strike="noStrike" u="none" b="0" cap="none" baseline="0" sz="2050" i="0">
              <a:solidFill>
                <a:schemeClr val="dk1"/>
              </a:solidFill>
              <a:latin typeface="Verdana"/>
              <a:ea typeface="Verdana"/>
              <a:cs typeface="Verdana"/>
              <a:sym typeface="Verdana"/>
            </a:endParaRP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6" name="Shape 216"/>
        <p:cNvGrpSpPr/>
        <p:nvPr/>
      </p:nvGrpSpPr>
      <p:grpSpPr>
        <a:xfrm>
          <a:off y="0" x="0"/>
          <a:ext cy="0" cx="0"/>
          <a:chOff y="0" x="0"/>
          <a:chExt cy="0" cx="0"/>
        </a:xfrm>
      </p:grpSpPr>
      <p:sp>
        <p:nvSpPr>
          <p:cNvPr id="217" name="Shape 217"/>
          <p:cNvSpPr txBox="1"/>
          <p:nvPr>
            <p:ph type="title"/>
          </p:nvPr>
        </p:nvSpPr>
        <p:spPr>
          <a:xfrm>
            <a:off y="228600" x="3672589"/>
            <a:ext cy="990599" cx="5093458"/>
          </a:xfrm>
          <a:prstGeom prst="rect">
            <a:avLst/>
          </a:prstGeom>
          <a:noFill/>
          <a:ln>
            <a:noFill/>
          </a:ln>
        </p:spPr>
        <p:txBody>
          <a:bodyPr bIns="45700" rIns="91425" lIns="91425" tIns="45700" anchor="ctr" anchorCtr="0">
            <a:noAutofit/>
          </a:bodyPr>
          <a:lstStyle/>
          <a:p>
            <a:pPr algn="l" rtl="0" lvl="0" marR="0" indent="0" marL="0">
              <a:spcBef>
                <a:spcPts val="0"/>
              </a:spcBef>
              <a:spcAft>
                <a:spcPts val="0"/>
              </a:spcAft>
              <a:buSzPct val="25000"/>
              <a:buNone/>
            </a:pPr>
            <a:r>
              <a:rPr strike="noStrike" u="none" b="1" cap="none" baseline="0" sz="2800" lang="id-ID" i="0">
                <a:solidFill>
                  <a:schemeClr val="lt1"/>
                </a:solidFill>
                <a:latin typeface="Verdana"/>
                <a:ea typeface="Verdana"/>
                <a:cs typeface="Verdana"/>
                <a:sym typeface="Verdana"/>
              </a:rPr>
              <a:t>6. Perlindungan HAKI di Indonesia [4]</a:t>
            </a:r>
          </a:p>
        </p:txBody>
      </p:sp>
      <p:sp>
        <p:nvSpPr>
          <p:cNvPr id="218" name="Shape 218"/>
          <p:cNvSpPr txBox="1"/>
          <p:nvPr>
            <p:ph idx="12" type="sldNum"/>
          </p:nvPr>
        </p:nvSpPr>
        <p:spPr>
          <a:xfrm>
            <a:off y="6451885" x="389908"/>
            <a:ext cy="365125" cx="358775"/>
          </a:xfrm>
          <a:prstGeom prst="rect">
            <a:avLst/>
          </a:prstGeom>
          <a:noFill/>
          <a:ln>
            <a:noFill/>
          </a:ln>
        </p:spPr>
        <p:txBody>
          <a:bodyPr bIns="45700" rIns="91425" lIns="0" tIns="45700" anchor="ctr" anchorCtr="0">
            <a:noAutofit/>
          </a:bodyPr>
          <a:lstStyle/>
          <a:p>
            <a:pPr algn="l" rtl="0" lvl="0" marR="0" indent="0" marL="0">
              <a:spcBef>
                <a:spcPts val="0"/>
              </a:spcBef>
              <a:spcAft>
                <a:spcPts val="0"/>
              </a:spcAft>
              <a:buSzPct val="25000"/>
              <a:buNone/>
            </a:pPr>
            <a:r>
              <a:rPr lang="id-ID"/>
              <a:t> </a:t>
            </a:r>
          </a:p>
        </p:txBody>
      </p:sp>
      <p:sp>
        <p:nvSpPr>
          <p:cNvPr id="219" name="Shape 219"/>
          <p:cNvSpPr txBox="1"/>
          <p:nvPr>
            <p:ph idx="1" type="body"/>
          </p:nvPr>
        </p:nvSpPr>
        <p:spPr>
          <a:xfrm>
            <a:off y="1600200" x="612647"/>
            <a:ext cy="4495800" cx="8153399"/>
          </a:xfrm>
          <a:prstGeom prst="rect">
            <a:avLst/>
          </a:prstGeom>
          <a:noFill/>
          <a:ln>
            <a:noFill/>
          </a:ln>
        </p:spPr>
        <p:txBody>
          <a:bodyPr bIns="45700" rIns="91425" lIns="91425" tIns="45700" anchor="t" anchorCtr="0">
            <a:noAutofit/>
          </a:bodyPr>
          <a:lstStyle/>
          <a:p>
            <a:pPr algn="l" rtl="0" lvl="0" marR="0" indent="-346075" marL="346075">
              <a:lnSpc>
                <a:spcPct val="80000"/>
              </a:lnSpc>
              <a:spcBef>
                <a:spcPts val="0"/>
              </a:spcBef>
              <a:spcAft>
                <a:spcPts val="0"/>
              </a:spcAft>
              <a:buClr>
                <a:schemeClr val="dk1"/>
              </a:buClr>
              <a:buSzPct val="131447"/>
              <a:buFont typeface="Verdana"/>
              <a:buChar char="•"/>
            </a:pPr>
            <a:r>
              <a:rPr strike="noStrike" u="none" b="0" cap="none" baseline="0" sz="1850" lang="id-ID" i="0">
                <a:solidFill>
                  <a:schemeClr val="dk1"/>
                </a:solidFill>
                <a:latin typeface="Verdana"/>
                <a:ea typeface="Verdana"/>
                <a:cs typeface="Verdana"/>
                <a:sym typeface="Verdana"/>
              </a:rPr>
              <a:t>Lembaga pemerintah yang berwenang mengadministrasikan pelaksanaan UU tersebut adalah Direktorat Jenderal HAKI, Departemen Kehakiman dan HAM. Di dalam Ditjen HAKI terdapat kantor untuk pendaftaran dan kewenangan dari setiap hak dari HAKI di atas.</a:t>
            </a:r>
          </a:p>
          <a:p>
            <a:pPr algn="l" rtl="0" lvl="0" marR="0" indent="-346075" marL="346075">
              <a:lnSpc>
                <a:spcPct val="80000"/>
              </a:lnSpc>
              <a:spcBef>
                <a:spcPts val="1800"/>
              </a:spcBef>
              <a:spcAft>
                <a:spcPts val="0"/>
              </a:spcAft>
              <a:buClr>
                <a:schemeClr val="dk1"/>
              </a:buClr>
              <a:buSzPct val="131447"/>
              <a:buFont typeface="Verdana"/>
              <a:buChar char="•"/>
            </a:pPr>
            <a:r>
              <a:rPr strike="noStrike" u="none" b="0" cap="none" baseline="0" sz="1850" lang="id-ID" i="0">
                <a:solidFill>
                  <a:schemeClr val="dk1"/>
                </a:solidFill>
                <a:latin typeface="Verdana"/>
                <a:ea typeface="Verdana"/>
                <a:cs typeface="Verdana"/>
                <a:sym typeface="Verdana"/>
              </a:rPr>
              <a:t>Dengan demikian, HaKI merupakan kumpulan </a:t>
            </a:r>
            <a:r>
              <a:rPr strike="noStrike" u="none" b="0" cap="none" baseline="0" sz="1850" lang="id-ID" i="1">
                <a:solidFill>
                  <a:schemeClr val="dk1"/>
                </a:solidFill>
                <a:latin typeface="Verdana"/>
                <a:ea typeface="Verdana"/>
                <a:cs typeface="Verdana"/>
                <a:sym typeface="Verdana"/>
              </a:rPr>
              <a:t>intellectual property rights</a:t>
            </a:r>
            <a:r>
              <a:rPr strike="noStrike" u="none" b="0" cap="none" baseline="0" sz="1850" lang="id-ID" i="0">
                <a:solidFill>
                  <a:schemeClr val="dk1"/>
                </a:solidFill>
                <a:latin typeface="Verdana"/>
                <a:ea typeface="Verdana"/>
                <a:cs typeface="Verdana"/>
                <a:sym typeface="Verdana"/>
              </a:rPr>
              <a:t> yang menghasilkan atau melindungi sejumlah kepentingan individu sebagai hasil dari usaha intelektualnya. HaKI tidak memiliki definisi konsep tunggal (Shelly Warwick), istilah ini muncul dalam pemakaian secara luas atau sering dibatasi sebagai kumpulan hak yang meliputi Hak Cipta </a:t>
            </a:r>
            <a:r>
              <a:rPr strike="noStrike" u="none" b="0" cap="none" baseline="0" sz="1850" lang="id-ID" i="1">
                <a:solidFill>
                  <a:schemeClr val="dk1"/>
                </a:solidFill>
                <a:latin typeface="Verdana"/>
                <a:ea typeface="Verdana"/>
                <a:cs typeface="Verdana"/>
                <a:sym typeface="Verdana"/>
              </a:rPr>
              <a:t>(Copyright)</a:t>
            </a:r>
            <a:r>
              <a:rPr strike="noStrike" u="none" b="0" cap="none" baseline="0" sz="1850" lang="id-ID" i="0">
                <a:solidFill>
                  <a:schemeClr val="dk1"/>
                </a:solidFill>
                <a:latin typeface="Verdana"/>
                <a:ea typeface="Verdana"/>
                <a:cs typeface="Verdana"/>
                <a:sym typeface="Verdana"/>
              </a:rPr>
              <a:t>, Paten </a:t>
            </a:r>
            <a:r>
              <a:rPr strike="noStrike" u="none" b="0" cap="none" baseline="0" sz="1850" lang="id-ID" i="1">
                <a:solidFill>
                  <a:schemeClr val="dk1"/>
                </a:solidFill>
                <a:latin typeface="Verdana"/>
                <a:ea typeface="Verdana"/>
                <a:cs typeface="Verdana"/>
                <a:sym typeface="Verdana"/>
              </a:rPr>
              <a:t>(Patent)</a:t>
            </a:r>
            <a:r>
              <a:rPr strike="noStrike" u="none" b="0" cap="none" baseline="0" sz="1850" lang="id-ID" i="0">
                <a:solidFill>
                  <a:schemeClr val="dk1"/>
                </a:solidFill>
                <a:latin typeface="Verdana"/>
                <a:ea typeface="Verdana"/>
                <a:cs typeface="Verdana"/>
                <a:sym typeface="Verdana"/>
              </a:rPr>
              <a:t>, dan Merek </a:t>
            </a:r>
            <a:r>
              <a:rPr strike="noStrike" u="none" b="0" cap="none" baseline="0" sz="1850" lang="id-ID" i="1">
                <a:solidFill>
                  <a:schemeClr val="dk1"/>
                </a:solidFill>
                <a:latin typeface="Verdana"/>
                <a:ea typeface="Verdana"/>
                <a:cs typeface="Verdana"/>
                <a:sym typeface="Verdana"/>
              </a:rPr>
              <a:t>(Trademark)</a:t>
            </a:r>
            <a:r>
              <a:rPr strike="noStrike" u="none" b="0" cap="none" baseline="0" sz="1850" lang="id-ID" i="0">
                <a:solidFill>
                  <a:schemeClr val="dk1"/>
                </a:solidFill>
                <a:latin typeface="Verdana"/>
                <a:ea typeface="Verdana"/>
                <a:cs typeface="Verdana"/>
                <a:sym typeface="Verdana"/>
              </a:rPr>
              <a:t> yang kemudian diperluas lebih lanjut pada jenis hak milik intelektual lainnya pada bidang industri seperti </a:t>
            </a:r>
            <a:r>
              <a:rPr strike="noStrike" u="none" b="0" cap="none" baseline="0" sz="1850" lang="id-ID" i="1">
                <a:solidFill>
                  <a:schemeClr val="dk1"/>
                </a:solidFill>
                <a:latin typeface="Verdana"/>
                <a:ea typeface="Verdana"/>
                <a:cs typeface="Verdana"/>
                <a:sym typeface="Verdana"/>
              </a:rPr>
              <a:t>Undisclosed information/Trade Secret</a:t>
            </a:r>
            <a:r>
              <a:rPr strike="noStrike" u="none" b="0" cap="none" baseline="0" sz="1850" lang="id-ID" i="0">
                <a:solidFill>
                  <a:schemeClr val="dk1"/>
                </a:solidFill>
                <a:latin typeface="Verdana"/>
                <a:ea typeface="Verdana"/>
                <a:cs typeface="Verdana"/>
                <a:sym typeface="Verdana"/>
              </a:rPr>
              <a:t>, </a:t>
            </a:r>
            <a:r>
              <a:rPr strike="noStrike" u="none" b="0" cap="none" baseline="0" sz="1850" lang="id-ID" i="1">
                <a:solidFill>
                  <a:schemeClr val="dk1"/>
                </a:solidFill>
                <a:latin typeface="Verdana"/>
                <a:ea typeface="Verdana"/>
                <a:cs typeface="Verdana"/>
                <a:sym typeface="Verdana"/>
              </a:rPr>
              <a:t>Integrated circuit topography lay-out design,Plant varieties, Utility models</a:t>
            </a:r>
            <a:r>
              <a:rPr strike="noStrike" u="none" b="0" cap="none" baseline="0" sz="1850" lang="id-ID" i="0">
                <a:solidFill>
                  <a:schemeClr val="dk1"/>
                </a:solidFill>
                <a:latin typeface="Verdana"/>
                <a:ea typeface="Verdana"/>
                <a:cs typeface="Verdana"/>
                <a:sym typeface="Verdana"/>
              </a:rPr>
              <a:t> (Paten Sederhana), dll, sehingga HaKI kemudian distrukturkan sebagai berikut:</a:t>
            </a:r>
          </a:p>
          <a:p>
            <a:pPr algn="l" rtl="0" lvl="0" marR="0" indent="-186626" marL="346075">
              <a:lnSpc>
                <a:spcPct val="80000"/>
              </a:lnSpc>
              <a:spcBef>
                <a:spcPts val="1800"/>
              </a:spcBef>
              <a:spcAft>
                <a:spcPts val="0"/>
              </a:spcAft>
              <a:buClr>
                <a:schemeClr val="dk1"/>
              </a:buClr>
              <a:buFont typeface="Verdana"/>
              <a:buNone/>
            </a:pPr>
            <a:r>
              <a:t/>
            </a:r>
            <a:endParaRPr strike="noStrike" u="none" b="0" cap="none" baseline="0" sz="1850" i="0">
              <a:solidFill>
                <a:schemeClr val="dk1"/>
              </a:solidFill>
              <a:latin typeface="Verdana"/>
              <a:ea typeface="Verdana"/>
              <a:cs typeface="Verdana"/>
              <a:sym typeface="Verdana"/>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 name="Shape 97"/>
        <p:cNvGrpSpPr/>
        <p:nvPr/>
      </p:nvGrpSpPr>
      <p:grpSpPr>
        <a:xfrm>
          <a:off y="0" x="0"/>
          <a:ext cy="0" cx="0"/>
          <a:chOff y="0" x="0"/>
          <a:chExt cy="0" cx="0"/>
        </a:xfrm>
      </p:grpSpPr>
      <p:sp>
        <p:nvSpPr>
          <p:cNvPr id="98" name="Shape 98"/>
          <p:cNvSpPr txBox="1"/>
          <p:nvPr>
            <p:ph idx="1" type="body"/>
          </p:nvPr>
        </p:nvSpPr>
        <p:spPr>
          <a:xfrm>
            <a:off y="2743200" x="1371600"/>
            <a:ext cy="1843789" cx="7123113"/>
          </a:xfrm>
          <a:prstGeom prst="rect">
            <a:avLst/>
          </a:prstGeom>
          <a:noFill/>
          <a:ln>
            <a:noFill/>
          </a:ln>
        </p:spPr>
        <p:txBody>
          <a:bodyPr bIns="45700" rIns="91425" lIns="91425" tIns="45700" anchor="t" anchorCtr="0">
            <a:noAutofit/>
          </a:bodyPr>
          <a:lstStyle/>
          <a:p>
            <a:pPr algn="l" rtl="0" lvl="0" marR="0" indent="0" marL="0">
              <a:spcBef>
                <a:spcPts val="0"/>
              </a:spcBef>
              <a:spcAft>
                <a:spcPts val="0"/>
              </a:spcAft>
              <a:buClr>
                <a:schemeClr val="dk2"/>
              </a:buClr>
              <a:buSzPct val="135000"/>
              <a:buFont typeface="Arial"/>
              <a:buChar char="•"/>
            </a:pPr>
            <a:r>
              <a:rPr strike="noStrike" u="none" b="0" cap="none" baseline="0" sz="3200" lang="id-ID" i="0">
                <a:solidFill>
                  <a:schemeClr val="dk2"/>
                </a:solidFill>
                <a:latin typeface="Verdana"/>
                <a:ea typeface="Verdana"/>
                <a:cs typeface="Verdana"/>
                <a:sym typeface="Verdana"/>
              </a:rPr>
              <a:t>Pengertian HaKI</a:t>
            </a:r>
          </a:p>
          <a:p>
            <a:pPr algn="l" rtl="0" lvl="0" marR="0" indent="0" marL="0">
              <a:spcBef>
                <a:spcPts val="1800"/>
              </a:spcBef>
              <a:spcAft>
                <a:spcPts val="0"/>
              </a:spcAft>
              <a:buClr>
                <a:schemeClr val="dk2"/>
              </a:buClr>
              <a:buSzPct val="135000"/>
              <a:buFont typeface="Arial"/>
              <a:buChar char="•"/>
            </a:pPr>
            <a:r>
              <a:rPr strike="noStrike" u="none" b="0" cap="none" baseline="0" sz="3200" lang="id-ID" i="0">
                <a:solidFill>
                  <a:schemeClr val="dk2"/>
                </a:solidFill>
                <a:latin typeface="Verdana"/>
                <a:ea typeface="Verdana"/>
                <a:cs typeface="Verdana"/>
                <a:sym typeface="Verdana"/>
              </a:rPr>
              <a:t>Hakekat HaKI</a:t>
            </a:r>
          </a:p>
          <a:p>
            <a:pPr algn="l" rtl="0" lvl="0" marR="0" indent="274320" marL="0">
              <a:spcBef>
                <a:spcPts val="1800"/>
              </a:spcBef>
              <a:spcAft>
                <a:spcPts val="0"/>
              </a:spcAft>
              <a:buClr>
                <a:schemeClr val="dk2"/>
              </a:buClr>
              <a:buFont typeface="Arial"/>
              <a:buNone/>
            </a:pPr>
            <a:r>
              <a:t/>
            </a:r>
            <a:endParaRPr strike="noStrike" u="none" b="0" cap="none" baseline="0" sz="3200" i="0">
              <a:solidFill>
                <a:schemeClr val="dk2"/>
              </a:solidFill>
              <a:latin typeface="Verdana"/>
              <a:ea typeface="Verdana"/>
              <a:cs typeface="Verdana"/>
              <a:sym typeface="Verdana"/>
            </a:endParaRPr>
          </a:p>
        </p:txBody>
      </p:sp>
      <p:sp>
        <p:nvSpPr>
          <p:cNvPr id="99" name="Shape 99"/>
          <p:cNvSpPr txBox="1"/>
          <p:nvPr>
            <p:ph type="title"/>
          </p:nvPr>
        </p:nvSpPr>
        <p:spPr>
          <a:xfrm>
            <a:off y="1600200" x="1371600"/>
            <a:ext cy="990599" cx="7619999"/>
          </a:xfrm>
          <a:prstGeom prst="rect">
            <a:avLst/>
          </a:prstGeom>
          <a:noFill/>
          <a:ln>
            <a:noFill/>
          </a:ln>
        </p:spPr>
        <p:txBody>
          <a:bodyPr bIns="45700" rIns="91425" lIns="91425" tIns="45700" anchor="ctr" anchorCtr="0">
            <a:noAutofit/>
          </a:bodyPr>
          <a:lstStyle/>
          <a:p>
            <a:pPr algn="l" rtl="0" lvl="0" marR="0" indent="0" marL="0">
              <a:spcBef>
                <a:spcPts val="0"/>
              </a:spcBef>
              <a:spcAft>
                <a:spcPts val="0"/>
              </a:spcAft>
              <a:buClr>
                <a:srgbClr val="FFFFFF"/>
              </a:buClr>
              <a:buSzPct val="25000"/>
              <a:buFont typeface="Verdana"/>
              <a:buNone/>
            </a:pPr>
            <a:r>
              <a:rPr strike="noStrike" u="none" b="0" cap="none" baseline="0" sz="4400" lang="id-ID" i="0">
                <a:solidFill>
                  <a:srgbClr val="FFFFFF"/>
                </a:solidFill>
                <a:latin typeface="Verdana"/>
                <a:ea typeface="Verdana"/>
                <a:cs typeface="Verdana"/>
                <a:sym typeface="Verdana"/>
              </a:rPr>
              <a:t>Fokus Materi </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3" name="Shape 223"/>
        <p:cNvGrpSpPr/>
        <p:nvPr/>
      </p:nvGrpSpPr>
      <p:grpSpPr>
        <a:xfrm>
          <a:off y="0" x="0"/>
          <a:ext cy="0" cx="0"/>
          <a:chOff y="0" x="0"/>
          <a:chExt cy="0" cx="0"/>
        </a:xfrm>
      </p:grpSpPr>
      <p:sp>
        <p:nvSpPr>
          <p:cNvPr id="224" name="Shape 224"/>
          <p:cNvSpPr txBox="1"/>
          <p:nvPr>
            <p:ph type="title"/>
          </p:nvPr>
        </p:nvSpPr>
        <p:spPr>
          <a:xfrm>
            <a:off y="228600" x="3807501"/>
            <a:ext cy="990599" cx="4958546"/>
          </a:xfrm>
          <a:prstGeom prst="rect">
            <a:avLst/>
          </a:prstGeom>
          <a:noFill/>
          <a:ln>
            <a:noFill/>
          </a:ln>
        </p:spPr>
        <p:txBody>
          <a:bodyPr bIns="45700" rIns="91425" lIns="91425" tIns="45700" anchor="ctr" anchorCtr="0">
            <a:noAutofit/>
          </a:bodyPr>
          <a:lstStyle/>
          <a:p>
            <a:pPr algn="l" rtl="0" lvl="0" marR="0" indent="0" marL="0">
              <a:spcBef>
                <a:spcPts val="0"/>
              </a:spcBef>
              <a:spcAft>
                <a:spcPts val="0"/>
              </a:spcAft>
              <a:buSzPct val="25000"/>
              <a:buNone/>
            </a:pPr>
            <a:r>
              <a:rPr strike="noStrike" u="none" b="1" cap="none" baseline="0" sz="2800" lang="id-ID" i="0">
                <a:solidFill>
                  <a:schemeClr val="lt1"/>
                </a:solidFill>
                <a:latin typeface="Verdana"/>
                <a:ea typeface="Verdana"/>
                <a:cs typeface="Verdana"/>
                <a:sym typeface="Verdana"/>
              </a:rPr>
              <a:t>Resume</a:t>
            </a:r>
          </a:p>
        </p:txBody>
      </p:sp>
      <p:sp>
        <p:nvSpPr>
          <p:cNvPr id="225" name="Shape 225"/>
          <p:cNvSpPr txBox="1"/>
          <p:nvPr>
            <p:ph idx="10" type="dt"/>
          </p:nvPr>
        </p:nvSpPr>
        <p:spPr>
          <a:xfrm>
            <a:off y="6451885" x="810595"/>
            <a:ext cy="365125" cx="1643062"/>
          </a:xfrm>
          <a:prstGeom prst="rect">
            <a:avLst/>
          </a:prstGeom>
          <a:noFill/>
          <a:ln>
            <a:noFill/>
          </a:ln>
        </p:spPr>
        <p:txBody>
          <a:bodyPr bIns="45700" rIns="91425" lIns="0" tIns="45700" anchor="ctr" anchorCtr="0">
            <a:noAutofit/>
          </a:bodyPr>
          <a:lstStyle/>
          <a:p>
            <a:pPr algn="l" rtl="0" lvl="0" marR="0" indent="0" marL="0">
              <a:spcBef>
                <a:spcPts val="0"/>
              </a:spcBef>
              <a:spcAft>
                <a:spcPts val="0"/>
              </a:spcAft>
              <a:buSzPct val="25000"/>
              <a:buNone/>
            </a:pPr>
            <a:r>
              <a:rPr strike="noStrike" u="none" b="0" cap="none" baseline="0" sz="1050" lang="id-ID" i="0">
                <a:solidFill>
                  <a:schemeClr val="lt1"/>
                </a:solidFill>
                <a:latin typeface="Verdana"/>
                <a:ea typeface="Verdana"/>
                <a:cs typeface="Verdana"/>
                <a:sym typeface="Verdana"/>
              </a:rPr>
              <a:t>29/09/2014</a:t>
            </a:r>
          </a:p>
        </p:txBody>
      </p:sp>
      <p:sp>
        <p:nvSpPr>
          <p:cNvPr id="226" name="Shape 226"/>
          <p:cNvSpPr txBox="1"/>
          <p:nvPr>
            <p:ph idx="12" type="sldNum"/>
          </p:nvPr>
        </p:nvSpPr>
        <p:spPr>
          <a:xfrm>
            <a:off y="6451885" x="389908"/>
            <a:ext cy="365125" cx="358775"/>
          </a:xfrm>
          <a:prstGeom prst="rect">
            <a:avLst/>
          </a:prstGeom>
          <a:noFill/>
          <a:ln>
            <a:noFill/>
          </a:ln>
        </p:spPr>
        <p:txBody>
          <a:bodyPr bIns="45700" rIns="91425" lIns="0" tIns="45700" anchor="ctr" anchorCtr="0">
            <a:noAutofit/>
          </a:bodyPr>
          <a:lstStyle/>
          <a:p>
            <a:pPr algn="l" rtl="0" lvl="0" marR="0" indent="0" marL="0">
              <a:spcBef>
                <a:spcPts val="0"/>
              </a:spcBef>
              <a:spcAft>
                <a:spcPts val="0"/>
              </a:spcAft>
              <a:buSzPct val="25000"/>
              <a:buNone/>
            </a:pPr>
            <a:r>
              <a:rPr lang="id-ID"/>
              <a:t> </a:t>
            </a:r>
          </a:p>
        </p:txBody>
      </p:sp>
      <p:grpSp>
        <p:nvGrpSpPr>
          <p:cNvPr id="227" name="Shape 227"/>
          <p:cNvGrpSpPr/>
          <p:nvPr/>
        </p:nvGrpSpPr>
        <p:grpSpPr>
          <a:xfrm>
            <a:off y="1601525" x="615784"/>
            <a:ext cy="4493149" cx="8147380"/>
            <a:chOff y="1325" x="3009"/>
            <a:chExt cy="4493149" cx="8147380"/>
          </a:xfrm>
        </p:grpSpPr>
        <p:sp>
          <p:nvSpPr>
            <p:cNvPr id="228" name="Shape 228"/>
            <p:cNvSpPr/>
            <p:nvPr/>
          </p:nvSpPr>
          <p:spPr>
            <a:xfrm>
              <a:off y="1325" x="3009"/>
              <a:ext cy="1402742" cx="8147380"/>
            </a:xfrm>
            <a:prstGeom prst="roundRect">
              <a:avLst>
                <a:gd fmla="val 10000" name="adj"/>
              </a:avLst>
            </a:prstGeom>
            <a:solidFill>
              <a:schemeClr val="accent1"/>
            </a:solidFill>
            <a:ln w="25400" cap="flat">
              <a:solidFill>
                <a:schemeClr val="lt1"/>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229" name="Shape 229"/>
            <p:cNvSpPr txBox="1"/>
            <p:nvPr/>
          </p:nvSpPr>
          <p:spPr>
            <a:xfrm>
              <a:off y="1325" x="3009"/>
              <a:ext cy="1402742" cx="8147380"/>
            </a:xfrm>
            <a:prstGeom prst="rect">
              <a:avLst/>
            </a:prstGeom>
            <a:noFill/>
            <a:ln>
              <a:noFill/>
            </a:ln>
          </p:spPr>
          <p:txBody>
            <a:bodyPr bIns="232400" rIns="232400" lIns="232400" tIns="232400" anchor="ctr" anchorCtr="0">
              <a:noAutofit/>
            </a:bodyPr>
            <a:lstStyle/>
            <a:p>
              <a:pPr algn="ctr" rtl="0" lvl="0" marR="0" indent="0" marL="0">
                <a:lnSpc>
                  <a:spcPct val="90000"/>
                </a:lnSpc>
                <a:spcBef>
                  <a:spcPts val="0"/>
                </a:spcBef>
                <a:spcAft>
                  <a:spcPts val="2135"/>
                </a:spcAft>
                <a:buSzPct val="25000"/>
                <a:buNone/>
              </a:pPr>
              <a:r>
                <a:rPr strike="noStrike" u="none" b="0" cap="none" baseline="0" sz="6100" lang="id-ID" i="0">
                  <a:solidFill>
                    <a:schemeClr val="lt1"/>
                  </a:solidFill>
                  <a:latin typeface="Verdana"/>
                  <a:ea typeface="Verdana"/>
                  <a:cs typeface="Verdana"/>
                  <a:sym typeface="Verdana"/>
                </a:rPr>
                <a:t>HaKI</a:t>
              </a:r>
            </a:p>
          </p:txBody>
        </p:sp>
        <p:sp>
          <p:nvSpPr>
            <p:cNvPr id="230" name="Shape 230"/>
            <p:cNvSpPr/>
            <p:nvPr/>
          </p:nvSpPr>
          <p:spPr>
            <a:xfrm>
              <a:off y="1546528" x="3009"/>
              <a:ext cy="1402742" cx="977372"/>
            </a:xfrm>
            <a:prstGeom prst="roundRect">
              <a:avLst>
                <a:gd fmla="val 10000" name="adj"/>
              </a:avLst>
            </a:prstGeom>
            <a:solidFill>
              <a:srgbClr val="BF504D"/>
            </a:solidFill>
            <a:ln w="25400" cap="flat">
              <a:solidFill>
                <a:schemeClr val="lt1"/>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231" name="Shape 231"/>
            <p:cNvSpPr txBox="1"/>
            <p:nvPr/>
          </p:nvSpPr>
          <p:spPr>
            <a:xfrm>
              <a:off y="1546528" x="3009"/>
              <a:ext cy="1402742" cx="977372"/>
            </a:xfrm>
            <a:prstGeom prst="rect">
              <a:avLst/>
            </a:prstGeom>
            <a:noFill/>
            <a:ln>
              <a:noFill/>
            </a:ln>
          </p:spPr>
          <p:txBody>
            <a:bodyPr bIns="83800" rIns="83800" lIns="83800" tIns="83800" anchor="ctr" anchorCtr="0">
              <a:noAutofit/>
            </a:bodyPr>
            <a:lstStyle/>
            <a:p>
              <a:pPr algn="ctr" rtl="0" lvl="0" marR="0" indent="0" marL="0">
                <a:lnSpc>
                  <a:spcPct val="90000"/>
                </a:lnSpc>
                <a:spcBef>
                  <a:spcPts val="0"/>
                </a:spcBef>
                <a:spcAft>
                  <a:spcPts val="770"/>
                </a:spcAft>
                <a:buSzPct val="25000"/>
                <a:buNone/>
              </a:pPr>
              <a:r>
                <a:rPr strike="noStrike" u="none" b="0" cap="none" baseline="0" sz="2200" lang="id-ID" i="0">
                  <a:solidFill>
                    <a:schemeClr val="lt1"/>
                  </a:solidFill>
                  <a:latin typeface="Verdana"/>
                  <a:ea typeface="Verdana"/>
                  <a:cs typeface="Verdana"/>
                  <a:sym typeface="Verdana"/>
                </a:rPr>
                <a:t>Hak Cipta</a:t>
              </a:r>
            </a:p>
          </p:txBody>
        </p:sp>
        <p:sp>
          <p:nvSpPr>
            <p:cNvPr id="232" name="Shape 232"/>
            <p:cNvSpPr/>
            <p:nvPr/>
          </p:nvSpPr>
          <p:spPr>
            <a:xfrm>
              <a:off y="3091732" x="3009"/>
              <a:ext cy="1402742" cx="977372"/>
            </a:xfrm>
            <a:prstGeom prst="roundRect">
              <a:avLst>
                <a:gd fmla="val 10000" name="adj"/>
              </a:avLst>
            </a:prstGeom>
            <a:solidFill>
              <a:schemeClr val="accent3"/>
            </a:solidFill>
            <a:ln w="25400" cap="flat">
              <a:solidFill>
                <a:schemeClr val="lt1"/>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233" name="Shape 233"/>
            <p:cNvSpPr txBox="1"/>
            <p:nvPr/>
          </p:nvSpPr>
          <p:spPr>
            <a:xfrm>
              <a:off y="3091732" x="3009"/>
              <a:ext cy="1402742" cx="977372"/>
            </a:xfrm>
            <a:prstGeom prst="rect">
              <a:avLst/>
            </a:prstGeom>
            <a:noFill/>
            <a:ln>
              <a:noFill/>
            </a:ln>
          </p:spPr>
          <p:txBody>
            <a:bodyPr bIns="41900" rIns="41900" lIns="41900" tIns="41900" anchor="ctr" anchorCtr="0">
              <a:noAutofit/>
            </a:bodyPr>
            <a:lstStyle/>
            <a:p>
              <a:pPr algn="ctr" rtl="0" lvl="0" marR="0" indent="0" marL="0">
                <a:lnSpc>
                  <a:spcPct val="90000"/>
                </a:lnSpc>
                <a:spcBef>
                  <a:spcPts val="0"/>
                </a:spcBef>
                <a:spcAft>
                  <a:spcPts val="385"/>
                </a:spcAft>
                <a:buSzPct val="25000"/>
                <a:buNone/>
              </a:pPr>
              <a:r>
                <a:rPr strike="noStrike" u="none" b="0" cap="none" baseline="0" sz="1100" lang="id-ID" i="0">
                  <a:solidFill>
                    <a:schemeClr val="lt1"/>
                  </a:solidFill>
                  <a:latin typeface="Verdana"/>
                  <a:ea typeface="Verdana"/>
                  <a:cs typeface="Verdana"/>
                  <a:sym typeface="Verdana"/>
                </a:rPr>
                <a:t>Hak-Hak Terkait</a:t>
              </a:r>
            </a:p>
          </p:txBody>
        </p:sp>
        <p:sp>
          <p:nvSpPr>
            <p:cNvPr id="234" name="Shape 234"/>
            <p:cNvSpPr/>
            <p:nvPr/>
          </p:nvSpPr>
          <p:spPr>
            <a:xfrm>
              <a:off y="1546528" x="1062480"/>
              <a:ext cy="1402742" cx="7087908"/>
            </a:xfrm>
            <a:prstGeom prst="roundRect">
              <a:avLst>
                <a:gd fmla="val 10000" name="adj"/>
              </a:avLst>
            </a:prstGeom>
            <a:solidFill>
              <a:srgbClr val="BF504D"/>
            </a:solidFill>
            <a:ln w="25400" cap="flat">
              <a:solidFill>
                <a:schemeClr val="lt1"/>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235" name="Shape 235"/>
            <p:cNvSpPr txBox="1"/>
            <p:nvPr/>
          </p:nvSpPr>
          <p:spPr>
            <a:xfrm>
              <a:off y="1546528" x="1062480"/>
              <a:ext cy="1402742" cx="7087908"/>
            </a:xfrm>
            <a:prstGeom prst="rect">
              <a:avLst/>
            </a:prstGeom>
            <a:noFill/>
            <a:ln>
              <a:noFill/>
            </a:ln>
          </p:spPr>
          <p:txBody>
            <a:bodyPr bIns="83800" rIns="83800" lIns="83800" tIns="83800" anchor="ctr" anchorCtr="0">
              <a:noAutofit/>
            </a:bodyPr>
            <a:lstStyle/>
            <a:p>
              <a:pPr algn="ctr" rtl="0" lvl="0" marR="0" indent="0" marL="0">
                <a:lnSpc>
                  <a:spcPct val="90000"/>
                </a:lnSpc>
                <a:spcBef>
                  <a:spcPts val="0"/>
                </a:spcBef>
                <a:spcAft>
                  <a:spcPts val="770"/>
                </a:spcAft>
                <a:buSzPct val="25000"/>
                <a:buNone/>
              </a:pPr>
              <a:r>
                <a:rPr strike="noStrike" u="none" b="0" cap="none" baseline="0" sz="2200" lang="id-ID" i="0">
                  <a:solidFill>
                    <a:schemeClr val="lt1"/>
                  </a:solidFill>
                  <a:latin typeface="Verdana"/>
                  <a:ea typeface="Verdana"/>
                  <a:cs typeface="Verdana"/>
                  <a:sym typeface="Verdana"/>
                </a:rPr>
                <a:t>Hal Milik Industri</a:t>
              </a:r>
            </a:p>
          </p:txBody>
        </p:sp>
        <p:sp>
          <p:nvSpPr>
            <p:cNvPr id="236" name="Shape 236"/>
            <p:cNvSpPr/>
            <p:nvPr/>
          </p:nvSpPr>
          <p:spPr>
            <a:xfrm>
              <a:off y="3091732" x="1062480"/>
              <a:ext cy="1402742" cx="977372"/>
            </a:xfrm>
            <a:prstGeom prst="roundRect">
              <a:avLst>
                <a:gd fmla="val 10000" name="adj"/>
              </a:avLst>
            </a:prstGeom>
            <a:solidFill>
              <a:schemeClr val="accent3"/>
            </a:solidFill>
            <a:ln w="25400" cap="flat">
              <a:solidFill>
                <a:schemeClr val="lt1"/>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237" name="Shape 237"/>
            <p:cNvSpPr txBox="1"/>
            <p:nvPr/>
          </p:nvSpPr>
          <p:spPr>
            <a:xfrm>
              <a:off y="3091732" x="1062480"/>
              <a:ext cy="1402742" cx="977372"/>
            </a:xfrm>
            <a:prstGeom prst="rect">
              <a:avLst/>
            </a:prstGeom>
            <a:noFill/>
            <a:ln>
              <a:noFill/>
            </a:ln>
          </p:spPr>
          <p:txBody>
            <a:bodyPr bIns="41900" rIns="41900" lIns="41900" tIns="41900" anchor="ctr" anchorCtr="0">
              <a:noAutofit/>
            </a:bodyPr>
            <a:lstStyle/>
            <a:p>
              <a:pPr algn="ctr" rtl="0" lvl="0" marR="0" indent="0" marL="0">
                <a:lnSpc>
                  <a:spcPct val="90000"/>
                </a:lnSpc>
                <a:spcBef>
                  <a:spcPts val="0"/>
                </a:spcBef>
                <a:spcAft>
                  <a:spcPts val="385"/>
                </a:spcAft>
                <a:buSzPct val="25000"/>
                <a:buNone/>
              </a:pPr>
              <a:r>
                <a:rPr strike="noStrike" u="none" b="0" cap="none" baseline="0" sz="1100" lang="id-ID" i="0">
                  <a:solidFill>
                    <a:schemeClr val="lt1"/>
                  </a:solidFill>
                  <a:latin typeface="Verdana"/>
                  <a:ea typeface="Verdana"/>
                  <a:cs typeface="Verdana"/>
                  <a:sym typeface="Verdana"/>
                </a:rPr>
                <a:t>Patent</a:t>
              </a:r>
            </a:p>
          </p:txBody>
        </p:sp>
        <p:sp>
          <p:nvSpPr>
            <p:cNvPr id="238" name="Shape 238"/>
            <p:cNvSpPr/>
            <p:nvPr/>
          </p:nvSpPr>
          <p:spPr>
            <a:xfrm>
              <a:off y="3091732" x="2080903"/>
              <a:ext cy="1402742" cx="977372"/>
            </a:xfrm>
            <a:prstGeom prst="roundRect">
              <a:avLst>
                <a:gd fmla="val 10000" name="adj"/>
              </a:avLst>
            </a:prstGeom>
            <a:solidFill>
              <a:schemeClr val="accent3"/>
            </a:solidFill>
            <a:ln w="25400" cap="flat">
              <a:solidFill>
                <a:schemeClr val="lt1"/>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239" name="Shape 239"/>
            <p:cNvSpPr txBox="1"/>
            <p:nvPr/>
          </p:nvSpPr>
          <p:spPr>
            <a:xfrm>
              <a:off y="3091732" x="2080903"/>
              <a:ext cy="1402742" cx="977372"/>
            </a:xfrm>
            <a:prstGeom prst="rect">
              <a:avLst/>
            </a:prstGeom>
            <a:noFill/>
            <a:ln>
              <a:noFill/>
            </a:ln>
          </p:spPr>
          <p:txBody>
            <a:bodyPr bIns="41900" rIns="41900" lIns="41900" tIns="41900" anchor="ctr" anchorCtr="0">
              <a:noAutofit/>
            </a:bodyPr>
            <a:lstStyle/>
            <a:p>
              <a:pPr algn="ctr" rtl="0" lvl="0" marR="0" indent="0" marL="0">
                <a:lnSpc>
                  <a:spcPct val="90000"/>
                </a:lnSpc>
                <a:spcBef>
                  <a:spcPts val="0"/>
                </a:spcBef>
                <a:spcAft>
                  <a:spcPts val="385"/>
                </a:spcAft>
                <a:buSzPct val="25000"/>
                <a:buNone/>
              </a:pPr>
              <a:r>
                <a:rPr strike="noStrike" u="none" b="0" cap="none" baseline="0" sz="1100" lang="id-ID" i="0">
                  <a:solidFill>
                    <a:schemeClr val="lt1"/>
                  </a:solidFill>
                  <a:latin typeface="Verdana"/>
                  <a:ea typeface="Verdana"/>
                  <a:cs typeface="Verdana"/>
                  <a:sym typeface="Verdana"/>
                </a:rPr>
                <a:t>Merek</a:t>
              </a:r>
            </a:p>
          </p:txBody>
        </p:sp>
        <p:sp>
          <p:nvSpPr>
            <p:cNvPr id="240" name="Shape 240"/>
            <p:cNvSpPr/>
            <p:nvPr/>
          </p:nvSpPr>
          <p:spPr>
            <a:xfrm>
              <a:off y="3091732" x="3099326"/>
              <a:ext cy="1402742" cx="977372"/>
            </a:xfrm>
            <a:prstGeom prst="roundRect">
              <a:avLst>
                <a:gd fmla="val 10000" name="adj"/>
              </a:avLst>
            </a:prstGeom>
            <a:solidFill>
              <a:schemeClr val="accent3"/>
            </a:solidFill>
            <a:ln w="25400" cap="flat">
              <a:solidFill>
                <a:schemeClr val="lt1"/>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241" name="Shape 241"/>
            <p:cNvSpPr txBox="1"/>
            <p:nvPr/>
          </p:nvSpPr>
          <p:spPr>
            <a:xfrm>
              <a:off y="3091732" x="3099326"/>
              <a:ext cy="1402742" cx="977372"/>
            </a:xfrm>
            <a:prstGeom prst="rect">
              <a:avLst/>
            </a:prstGeom>
            <a:noFill/>
            <a:ln>
              <a:noFill/>
            </a:ln>
          </p:spPr>
          <p:txBody>
            <a:bodyPr bIns="41900" rIns="41900" lIns="41900" tIns="41900" anchor="ctr" anchorCtr="0">
              <a:noAutofit/>
            </a:bodyPr>
            <a:lstStyle/>
            <a:p>
              <a:pPr algn="ctr" rtl="0" lvl="0" marR="0" indent="0" marL="0">
                <a:lnSpc>
                  <a:spcPct val="90000"/>
                </a:lnSpc>
                <a:spcBef>
                  <a:spcPts val="0"/>
                </a:spcBef>
                <a:spcAft>
                  <a:spcPts val="385"/>
                </a:spcAft>
                <a:buSzPct val="25000"/>
                <a:buNone/>
              </a:pPr>
              <a:r>
                <a:rPr strike="noStrike" u="none" b="0" cap="none" baseline="0" sz="1100" lang="id-ID" i="0">
                  <a:solidFill>
                    <a:schemeClr val="lt1"/>
                  </a:solidFill>
                  <a:latin typeface="Verdana"/>
                  <a:ea typeface="Verdana"/>
                  <a:cs typeface="Verdana"/>
                  <a:sym typeface="Verdana"/>
                </a:rPr>
                <a:t>Disain Industri</a:t>
              </a:r>
            </a:p>
          </p:txBody>
        </p:sp>
        <p:sp>
          <p:nvSpPr>
            <p:cNvPr id="242" name="Shape 242"/>
            <p:cNvSpPr/>
            <p:nvPr/>
          </p:nvSpPr>
          <p:spPr>
            <a:xfrm>
              <a:off y="3091732" x="4117748"/>
              <a:ext cy="1402742" cx="977372"/>
            </a:xfrm>
            <a:prstGeom prst="roundRect">
              <a:avLst>
                <a:gd fmla="val 10000" name="adj"/>
              </a:avLst>
            </a:prstGeom>
            <a:solidFill>
              <a:schemeClr val="accent3"/>
            </a:solidFill>
            <a:ln w="25400" cap="flat">
              <a:solidFill>
                <a:schemeClr val="lt1"/>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243" name="Shape 243"/>
            <p:cNvSpPr txBox="1"/>
            <p:nvPr/>
          </p:nvSpPr>
          <p:spPr>
            <a:xfrm>
              <a:off y="3091732" x="4117748"/>
              <a:ext cy="1402742" cx="977372"/>
            </a:xfrm>
            <a:prstGeom prst="rect">
              <a:avLst/>
            </a:prstGeom>
            <a:noFill/>
            <a:ln>
              <a:noFill/>
            </a:ln>
          </p:spPr>
          <p:txBody>
            <a:bodyPr bIns="41900" rIns="41900" lIns="41900" tIns="41900" anchor="ctr" anchorCtr="0">
              <a:noAutofit/>
            </a:bodyPr>
            <a:lstStyle/>
            <a:p>
              <a:pPr algn="ctr" rtl="0" lvl="0" marR="0" indent="0" marL="0">
                <a:lnSpc>
                  <a:spcPct val="90000"/>
                </a:lnSpc>
                <a:spcBef>
                  <a:spcPts val="0"/>
                </a:spcBef>
                <a:spcAft>
                  <a:spcPts val="385"/>
                </a:spcAft>
                <a:buSzPct val="25000"/>
                <a:buNone/>
              </a:pPr>
              <a:r>
                <a:rPr strike="noStrike" u="none" b="0" cap="none" baseline="0" sz="1100" lang="id-ID" i="0">
                  <a:solidFill>
                    <a:schemeClr val="lt1"/>
                  </a:solidFill>
                  <a:latin typeface="Verdana"/>
                  <a:ea typeface="Verdana"/>
                  <a:cs typeface="Verdana"/>
                  <a:sym typeface="Verdana"/>
                </a:rPr>
                <a:t>Undisclose Information</a:t>
              </a:r>
            </a:p>
          </p:txBody>
        </p:sp>
        <p:sp>
          <p:nvSpPr>
            <p:cNvPr id="244" name="Shape 244"/>
            <p:cNvSpPr/>
            <p:nvPr/>
          </p:nvSpPr>
          <p:spPr>
            <a:xfrm>
              <a:off y="3091732" x="5136171"/>
              <a:ext cy="1402742" cx="977372"/>
            </a:xfrm>
            <a:prstGeom prst="roundRect">
              <a:avLst>
                <a:gd fmla="val 10000" name="adj"/>
              </a:avLst>
            </a:prstGeom>
            <a:solidFill>
              <a:schemeClr val="accent3"/>
            </a:solidFill>
            <a:ln w="25400" cap="flat">
              <a:solidFill>
                <a:schemeClr val="lt1"/>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245" name="Shape 245"/>
            <p:cNvSpPr txBox="1"/>
            <p:nvPr/>
          </p:nvSpPr>
          <p:spPr>
            <a:xfrm>
              <a:off y="3091732" x="5136171"/>
              <a:ext cy="1402742" cx="977372"/>
            </a:xfrm>
            <a:prstGeom prst="rect">
              <a:avLst/>
            </a:prstGeom>
            <a:noFill/>
            <a:ln>
              <a:noFill/>
            </a:ln>
          </p:spPr>
          <p:txBody>
            <a:bodyPr bIns="41900" rIns="41900" lIns="41900" tIns="41900" anchor="ctr" anchorCtr="0">
              <a:noAutofit/>
            </a:bodyPr>
            <a:lstStyle/>
            <a:p>
              <a:pPr algn="ctr" rtl="0" lvl="0" marR="0" indent="0" marL="0">
                <a:lnSpc>
                  <a:spcPct val="90000"/>
                </a:lnSpc>
                <a:spcBef>
                  <a:spcPts val="0"/>
                </a:spcBef>
                <a:spcAft>
                  <a:spcPts val="385"/>
                </a:spcAft>
                <a:buSzPct val="25000"/>
                <a:buNone/>
              </a:pPr>
              <a:r>
                <a:rPr strike="noStrike" u="none" b="0" cap="none" baseline="0" sz="1100" lang="id-ID" i="0">
                  <a:solidFill>
                    <a:schemeClr val="lt1"/>
                  </a:solidFill>
                  <a:latin typeface="Verdana"/>
                  <a:ea typeface="Verdana"/>
                  <a:cs typeface="Verdana"/>
                  <a:sym typeface="Verdana"/>
                </a:rPr>
                <a:t>Integrated Circuit</a:t>
              </a:r>
            </a:p>
          </p:txBody>
        </p:sp>
        <p:sp>
          <p:nvSpPr>
            <p:cNvPr id="246" name="Shape 246"/>
            <p:cNvSpPr/>
            <p:nvPr/>
          </p:nvSpPr>
          <p:spPr>
            <a:xfrm>
              <a:off y="3091732" x="6154594"/>
              <a:ext cy="1402742" cx="977372"/>
            </a:xfrm>
            <a:prstGeom prst="roundRect">
              <a:avLst>
                <a:gd fmla="val 10000" name="adj"/>
              </a:avLst>
            </a:prstGeom>
            <a:solidFill>
              <a:schemeClr val="accent3"/>
            </a:solidFill>
            <a:ln w="25400" cap="flat">
              <a:solidFill>
                <a:schemeClr val="lt1"/>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247" name="Shape 247"/>
            <p:cNvSpPr txBox="1"/>
            <p:nvPr/>
          </p:nvSpPr>
          <p:spPr>
            <a:xfrm>
              <a:off y="3091732" x="6154594"/>
              <a:ext cy="1402742" cx="977372"/>
            </a:xfrm>
            <a:prstGeom prst="rect">
              <a:avLst/>
            </a:prstGeom>
            <a:noFill/>
            <a:ln>
              <a:noFill/>
            </a:ln>
          </p:spPr>
          <p:txBody>
            <a:bodyPr bIns="41900" rIns="41900" lIns="41900" tIns="41900" anchor="ctr" anchorCtr="0">
              <a:noAutofit/>
            </a:bodyPr>
            <a:lstStyle/>
            <a:p>
              <a:pPr algn="ctr" rtl="0" lvl="0" marR="0" indent="0" marL="0">
                <a:lnSpc>
                  <a:spcPct val="90000"/>
                </a:lnSpc>
                <a:spcBef>
                  <a:spcPts val="0"/>
                </a:spcBef>
                <a:spcAft>
                  <a:spcPts val="385"/>
                </a:spcAft>
                <a:buSzPct val="25000"/>
                <a:buNone/>
              </a:pPr>
              <a:r>
                <a:rPr strike="noStrike" u="none" b="0" cap="none" baseline="0" sz="1100" lang="id-ID" i="0">
                  <a:solidFill>
                    <a:schemeClr val="lt1"/>
                  </a:solidFill>
                  <a:latin typeface="Verdana"/>
                  <a:ea typeface="Verdana"/>
                  <a:cs typeface="Verdana"/>
                  <a:sym typeface="Verdana"/>
                </a:rPr>
                <a:t>Patent Sederhana</a:t>
              </a:r>
            </a:p>
          </p:txBody>
        </p:sp>
        <p:sp>
          <p:nvSpPr>
            <p:cNvPr id="248" name="Shape 248"/>
            <p:cNvSpPr/>
            <p:nvPr/>
          </p:nvSpPr>
          <p:spPr>
            <a:xfrm>
              <a:off y="3091732" x="7173017"/>
              <a:ext cy="1402742" cx="977372"/>
            </a:xfrm>
            <a:prstGeom prst="roundRect">
              <a:avLst>
                <a:gd fmla="val 10000" name="adj"/>
              </a:avLst>
            </a:prstGeom>
            <a:solidFill>
              <a:schemeClr val="accent3"/>
            </a:solidFill>
            <a:ln w="25400" cap="flat">
              <a:solidFill>
                <a:schemeClr val="lt1"/>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249" name="Shape 249"/>
            <p:cNvSpPr txBox="1"/>
            <p:nvPr/>
          </p:nvSpPr>
          <p:spPr>
            <a:xfrm>
              <a:off y="3091732" x="7173017"/>
              <a:ext cy="1402742" cx="977372"/>
            </a:xfrm>
            <a:prstGeom prst="rect">
              <a:avLst/>
            </a:prstGeom>
            <a:noFill/>
            <a:ln>
              <a:noFill/>
            </a:ln>
          </p:spPr>
          <p:txBody>
            <a:bodyPr bIns="41900" rIns="41900" lIns="41900" tIns="41900" anchor="ctr" anchorCtr="0">
              <a:noAutofit/>
            </a:bodyPr>
            <a:lstStyle/>
            <a:p>
              <a:pPr algn="ctr" rtl="0" lvl="0" marR="0" indent="0" marL="0">
                <a:lnSpc>
                  <a:spcPct val="90000"/>
                </a:lnSpc>
                <a:spcBef>
                  <a:spcPts val="0"/>
                </a:spcBef>
                <a:spcAft>
                  <a:spcPts val="0"/>
                </a:spcAft>
                <a:buSzPct val="25000"/>
                <a:buNone/>
              </a:pPr>
              <a:r>
                <a:rPr strike="noStrike" u="none" b="0" cap="none" baseline="0" sz="1100" lang="id-ID" i="0">
                  <a:solidFill>
                    <a:schemeClr val="lt1"/>
                  </a:solidFill>
                  <a:latin typeface="Verdana"/>
                  <a:ea typeface="Verdana"/>
                  <a:cs typeface="Verdana"/>
                  <a:sym typeface="Verdana"/>
                </a:rPr>
                <a:t>Plant Varieties</a:t>
              </a:r>
            </a:p>
            <a:p>
              <a:pPr algn="ctr" rtl="0" lvl="0" marR="0" indent="0" marL="0">
                <a:lnSpc>
                  <a:spcPct val="90000"/>
                </a:lnSpc>
                <a:spcBef>
                  <a:spcPts val="385"/>
                </a:spcBef>
                <a:spcAft>
                  <a:spcPts val="385"/>
                </a:spcAft>
                <a:buNone/>
              </a:pPr>
              <a:r>
                <a:t/>
              </a:r>
              <a:endParaRPr strike="noStrike" u="none" b="0" cap="none" baseline="0" sz="1100" i="0">
                <a:solidFill>
                  <a:schemeClr val="lt1"/>
                </a:solidFill>
                <a:latin typeface="Verdana"/>
                <a:ea typeface="Verdana"/>
                <a:cs typeface="Verdana"/>
                <a:sym typeface="Verdana"/>
              </a:endParaRPr>
            </a:p>
          </p:txBody>
        </p:sp>
      </p:gr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3" name="Shape 253"/>
        <p:cNvGrpSpPr/>
        <p:nvPr/>
      </p:nvGrpSpPr>
      <p:grpSpPr>
        <a:xfrm>
          <a:off y="0" x="0"/>
          <a:ext cy="0" cx="0"/>
          <a:chOff y="0" x="0"/>
          <a:chExt cy="0" cx="0"/>
        </a:xfrm>
      </p:grpSpPr>
      <p:sp>
        <p:nvSpPr>
          <p:cNvPr id="254" name="Shape 254"/>
          <p:cNvSpPr txBox="1"/>
          <p:nvPr/>
        </p:nvSpPr>
        <p:spPr>
          <a:xfrm>
            <a:off y="457200" x="1126700"/>
            <a:ext cy="676275" cx="8017298"/>
          </a:xfrm>
          <a:prstGeom prst="rect">
            <a:avLst/>
          </a:prstGeom>
          <a:noFill/>
          <a:ln>
            <a:noFill/>
          </a:ln>
        </p:spPr>
        <p:txBody>
          <a:bodyPr bIns="45700" rIns="91425" lIns="91425" tIns="45700" anchor="t" anchorCtr="0">
            <a:noAutofit/>
          </a:bodyPr>
          <a:lstStyle/>
          <a:p>
            <a:pPr algn="ctr" rtl="0" lvl="0" marR="0" indent="0" marL="0">
              <a:lnSpc>
                <a:spcPct val="80000"/>
              </a:lnSpc>
              <a:spcBef>
                <a:spcPts val="0"/>
              </a:spcBef>
              <a:spcAft>
                <a:spcPts val="0"/>
              </a:spcAft>
              <a:buClr>
                <a:srgbClr val="000000"/>
              </a:buClr>
              <a:buSzPct val="25000"/>
              <a:buFont typeface="Times New Roman"/>
              <a:buNone/>
            </a:pPr>
            <a:r>
              <a:rPr strike="noStrike" u="none" b="1" cap="none" baseline="0" sz="2500" lang="id-ID" i="0">
                <a:solidFill>
                  <a:srgbClr val="663300"/>
                </a:solidFill>
                <a:latin typeface="Verdana"/>
                <a:ea typeface="Verdana"/>
                <a:cs typeface="Verdana"/>
                <a:sym typeface="Verdana"/>
              </a:rPr>
              <a:t>ILUSTRASI BIDANG-BIDANG HKI </a:t>
            </a:r>
            <a:br>
              <a:rPr strike="noStrike" u="none" b="1" cap="none" baseline="0" sz="2500" lang="id-ID" i="0">
                <a:solidFill>
                  <a:srgbClr val="663300"/>
                </a:solidFill>
                <a:latin typeface="Verdana"/>
                <a:ea typeface="Verdana"/>
                <a:cs typeface="Verdana"/>
                <a:sym typeface="Verdana"/>
              </a:rPr>
            </a:br>
            <a:r>
              <a:rPr strike="noStrike" u="none" b="1" cap="none" baseline="0" sz="2500" lang="id-ID" i="0">
                <a:solidFill>
                  <a:srgbClr val="663300"/>
                </a:solidFill>
                <a:latin typeface="Verdana"/>
                <a:ea typeface="Verdana"/>
                <a:cs typeface="Verdana"/>
                <a:sym typeface="Verdana"/>
              </a:rPr>
              <a:t>DALAM SATU CONTOH PRODUK</a:t>
            </a:r>
          </a:p>
        </p:txBody>
      </p:sp>
      <p:sp>
        <p:nvSpPr>
          <p:cNvPr id="255" name="Shape 255"/>
          <p:cNvSpPr/>
          <p:nvPr/>
        </p:nvSpPr>
        <p:spPr>
          <a:xfrm>
            <a:off y="1219200" x="5555848"/>
            <a:ext cy="2971800" cx="2883414"/>
          </a:xfrm>
          <a:prstGeom prst="irregularSeal2">
            <a:avLst/>
          </a:prstGeom>
          <a:solidFill>
            <a:schemeClr val="accent1"/>
          </a:solidFill>
          <a:ln w="12700" cap="sq">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spcBef>
                <a:spcPts val="0"/>
              </a:spcBef>
              <a:spcAft>
                <a:spcPts val="0"/>
              </a:spcAft>
              <a:buNone/>
            </a:pPr>
            <a:r>
              <a:t/>
            </a:r>
            <a:endParaRPr strike="noStrike" u="none" b="0" cap="none" baseline="0" sz="1800" i="0">
              <a:solidFill>
                <a:schemeClr val="dk1"/>
              </a:solidFill>
              <a:latin typeface="Verdana"/>
              <a:ea typeface="Verdana"/>
              <a:cs typeface="Verdana"/>
              <a:sym typeface="Verdana"/>
            </a:endParaRPr>
          </a:p>
        </p:txBody>
      </p:sp>
      <p:pic>
        <p:nvPicPr>
          <p:cNvPr id="256" name="Shape 256"/>
          <p:cNvPicPr preferRelativeResize="0"/>
          <p:nvPr/>
        </p:nvPicPr>
        <p:blipFill rotWithShape="1">
          <a:blip r:embed="rId3">
            <a:alphaModFix/>
          </a:blip>
          <a:srcRect t="4507" b="0" r="5249" l="10766"/>
          <a:stretch/>
        </p:blipFill>
        <p:spPr>
          <a:xfrm>
            <a:off y="1600200" x="780925"/>
            <a:ext cy="3227388" cx="2741295"/>
          </a:xfrm>
          <a:prstGeom prst="rect">
            <a:avLst/>
          </a:prstGeom>
          <a:noFill/>
          <a:ln>
            <a:noFill/>
          </a:ln>
        </p:spPr>
      </p:pic>
      <p:sp>
        <p:nvSpPr>
          <p:cNvPr id="257" name="Shape 257"/>
          <p:cNvSpPr/>
          <p:nvPr/>
        </p:nvSpPr>
        <p:spPr>
          <a:xfrm>
            <a:off y="1752600" x="986045"/>
            <a:ext cy="381000" cx="703271"/>
          </a:xfrm>
          <a:prstGeom prst="ellipse">
            <a:avLst/>
          </a:prstGeom>
          <a:noFill/>
          <a:ln w="38100" cap="flat">
            <a:solidFill>
              <a:srgbClr val="FF0000"/>
            </a:solidFill>
            <a:prstDash val="dash"/>
            <a:miter/>
            <a:headEnd w="med" len="med" type="none"/>
            <a:tailEnd w="med" len="med" type="none"/>
          </a:ln>
        </p:spPr>
        <p:txBody>
          <a:bodyPr bIns="45700" rIns="91425" lIns="91425" tIns="45700" anchor="ctr" anchorCtr="0">
            <a:noAutofit/>
          </a:bodyPr>
          <a:lstStyle/>
          <a:p>
            <a:pPr algn="l" rtl="0" lvl="0" marR="0" indent="0" marL="0">
              <a:spcBef>
                <a:spcPts val="0"/>
              </a:spcBef>
              <a:spcAft>
                <a:spcPts val="0"/>
              </a:spcAft>
              <a:buNone/>
            </a:pPr>
            <a:r>
              <a:t/>
            </a:r>
            <a:endParaRPr strike="noStrike" u="none" b="0" cap="none" baseline="0" sz="1800" i="0">
              <a:solidFill>
                <a:schemeClr val="dk1"/>
              </a:solidFill>
              <a:latin typeface="Verdana"/>
              <a:ea typeface="Verdana"/>
              <a:cs typeface="Verdana"/>
              <a:sym typeface="Verdana"/>
            </a:endParaRPr>
          </a:p>
        </p:txBody>
      </p:sp>
      <p:cxnSp>
        <p:nvCxnSpPr>
          <p:cNvPr id="258" name="Shape 258"/>
          <p:cNvCxnSpPr/>
          <p:nvPr/>
        </p:nvCxnSpPr>
        <p:spPr>
          <a:xfrm rot="10800000" flipH="1">
            <a:off y="1371600" x="1618991"/>
            <a:ext cy="533399" cx="2459986"/>
          </a:xfrm>
          <a:prstGeom prst="straightConnector1">
            <a:avLst/>
          </a:prstGeom>
          <a:noFill/>
          <a:ln w="38100" cap="flat">
            <a:solidFill>
              <a:srgbClr val="FF0000"/>
            </a:solidFill>
            <a:prstDash val="dash"/>
            <a:miter/>
            <a:headEnd w="med" len="med" type="none"/>
            <a:tailEnd w="lg" len="lg" type="triangle"/>
          </a:ln>
        </p:spPr>
      </p:cxnSp>
      <p:sp>
        <p:nvSpPr>
          <p:cNvPr id="259" name="Shape 259"/>
          <p:cNvSpPr txBox="1"/>
          <p:nvPr/>
        </p:nvSpPr>
        <p:spPr>
          <a:xfrm>
            <a:off y="1219200" x="4149303"/>
            <a:ext cy="1050924" cx="1828506"/>
          </a:xfrm>
          <a:prstGeom prst="rect">
            <a:avLst/>
          </a:prstGeom>
          <a:solidFill>
            <a:srgbClr val="FF0000"/>
          </a:solidFill>
          <a:ln w="12700" cap="sq">
            <a:solidFill>
              <a:schemeClr val="dk1"/>
            </a:solidFill>
            <a:prstDash val="solid"/>
            <a:miter/>
            <a:headEnd w="med" len="med" type="none"/>
            <a:tailEnd w="med" len="med" type="none"/>
          </a:ln>
        </p:spPr>
        <p:txBody>
          <a:bodyPr bIns="45700" rIns="91425" lIns="91425" tIns="45700" anchor="t" anchorCtr="0">
            <a:noAutofit/>
          </a:bodyPr>
          <a:lstStyle/>
          <a:p>
            <a:pPr algn="l" rtl="0" lvl="0" marR="0" indent="0" marL="0">
              <a:spcBef>
                <a:spcPts val="0"/>
              </a:spcBef>
              <a:spcAft>
                <a:spcPts val="0"/>
              </a:spcAft>
              <a:buSzPct val="25000"/>
              <a:buNone/>
            </a:pPr>
            <a:r>
              <a:rPr strike="noStrike" u="none" b="1" cap="none" baseline="0" sz="1400" lang="id-ID" i="0">
                <a:solidFill>
                  <a:schemeClr val="dk1"/>
                </a:solidFill>
                <a:latin typeface="Times New Roman"/>
                <a:ea typeface="Times New Roman"/>
                <a:cs typeface="Times New Roman"/>
                <a:sym typeface="Times New Roman"/>
              </a:rPr>
              <a:t>MEREK → “</a:t>
            </a:r>
            <a:r>
              <a:rPr strike="noStrike" u="none" b="1" cap="none" baseline="0" sz="1600" lang="id-ID" i="0">
                <a:solidFill>
                  <a:schemeClr val="dk1"/>
                </a:solidFill>
                <a:latin typeface="Times New Roman"/>
                <a:ea typeface="Times New Roman"/>
                <a:cs typeface="Times New Roman"/>
                <a:sym typeface="Times New Roman"/>
              </a:rPr>
              <a:t>acer”sebagai simbol dagang barang</a:t>
            </a:r>
          </a:p>
        </p:txBody>
      </p:sp>
      <p:sp>
        <p:nvSpPr>
          <p:cNvPr id="260" name="Shape 260"/>
          <p:cNvSpPr/>
          <p:nvPr/>
        </p:nvSpPr>
        <p:spPr>
          <a:xfrm>
            <a:off y="1639888" x="739900"/>
            <a:ext cy="3048000" cx="2918577"/>
          </a:xfrm>
          <a:custGeom>
            <a:pathLst>
              <a:path w="1993" extrusionOk="0" h="1920">
                <a:moveTo>
                  <a:pt y="1783" x="558"/>
                </a:moveTo>
                <a:lnTo>
                  <a:pt y="28" x="0"/>
                </a:lnTo>
                <a:lnTo>
                  <a:pt y="0" x="1326"/>
                </a:lnTo>
                <a:lnTo>
                  <a:pt y="1792" x="1993"/>
                </a:lnTo>
                <a:lnTo>
                  <a:pt y="1920" x="613"/>
                </a:lnTo>
                <a:lnTo>
                  <a:pt y="1783" x="558"/>
                </a:lnTo>
                <a:close/>
              </a:path>
            </a:pathLst>
          </a:custGeom>
          <a:noFill/>
          <a:ln w="38100" cap="flat">
            <a:solidFill>
              <a:srgbClr val="000000"/>
            </a:solidFill>
            <a:prstDash val="dash"/>
            <a:miter/>
            <a:headEnd w="med" len="med" type="none"/>
            <a:tailEnd w="med" len="med" type="none"/>
          </a:ln>
        </p:spPr>
        <p:txBody>
          <a:bodyPr bIns="45700" rIns="91425" lIns="91425" tIns="45700" anchor="t" anchorCtr="0">
            <a:noAutofit/>
          </a:bodyPr>
          <a:lstStyle/>
          <a:p>
            <a:pPr algn="l" rtl="0" lvl="0" marR="0" indent="0" marL="0">
              <a:spcBef>
                <a:spcPts val="0"/>
              </a:spcBef>
              <a:spcAft>
                <a:spcPts val="0"/>
              </a:spcAft>
              <a:buNone/>
            </a:pPr>
            <a:r>
              <a:t/>
            </a:r>
            <a:endParaRPr strike="noStrike" u="none" b="0" cap="none" baseline="0" sz="1800" i="0">
              <a:solidFill>
                <a:schemeClr val="dk1"/>
              </a:solidFill>
              <a:latin typeface="Verdana"/>
              <a:ea typeface="Verdana"/>
              <a:cs typeface="Verdana"/>
              <a:sym typeface="Verdana"/>
            </a:endParaRPr>
          </a:p>
        </p:txBody>
      </p:sp>
      <p:cxnSp>
        <p:nvCxnSpPr>
          <p:cNvPr id="261" name="Shape 261"/>
          <p:cNvCxnSpPr/>
          <p:nvPr/>
        </p:nvCxnSpPr>
        <p:spPr>
          <a:xfrm rot="10800000" flipH="1">
            <a:off y="2895600" x="3094396"/>
            <a:ext cy="76199" cx="2813087"/>
          </a:xfrm>
          <a:prstGeom prst="straightConnector1">
            <a:avLst/>
          </a:prstGeom>
          <a:noFill/>
          <a:ln w="57150" cap="flat">
            <a:solidFill>
              <a:srgbClr val="000000"/>
            </a:solidFill>
            <a:prstDash val="dash"/>
            <a:miter/>
            <a:headEnd w="med" len="med" type="none"/>
            <a:tailEnd w="lg" len="lg" type="triangle"/>
          </a:ln>
        </p:spPr>
      </p:cxnSp>
      <p:sp>
        <p:nvSpPr>
          <p:cNvPr id="262" name="Shape 262"/>
          <p:cNvSpPr txBox="1"/>
          <p:nvPr/>
        </p:nvSpPr>
        <p:spPr>
          <a:xfrm>
            <a:off y="2362200" x="6048137"/>
            <a:ext cy="1169551" cx="1828506"/>
          </a:xfrm>
          <a:prstGeom prst="rect">
            <a:avLst/>
          </a:prstGeom>
          <a:noFill/>
          <a:ln>
            <a:noFill/>
          </a:ln>
        </p:spPr>
        <p:txBody>
          <a:bodyPr bIns="45700" rIns="91425" lIns="91425" tIns="45700" anchor="t" anchorCtr="0">
            <a:noAutofit/>
          </a:bodyPr>
          <a:lstStyle/>
          <a:p>
            <a:pPr algn="l" rtl="0" lvl="0" marR="0" indent="0" marL="0">
              <a:spcBef>
                <a:spcPts val="0"/>
              </a:spcBef>
              <a:spcAft>
                <a:spcPts val="0"/>
              </a:spcAft>
              <a:buSzPct val="25000"/>
              <a:buNone/>
            </a:pPr>
            <a:r>
              <a:rPr strike="noStrike" u="none" b="1" cap="none" baseline="0" sz="1400" lang="id-ID" i="0">
                <a:solidFill>
                  <a:srgbClr val="000000"/>
                </a:solidFill>
                <a:latin typeface="Times New Roman"/>
                <a:ea typeface="Times New Roman"/>
                <a:cs typeface="Times New Roman"/>
                <a:sym typeface="Times New Roman"/>
              </a:rPr>
              <a:t>DESAIN INDUSTRI→ Desain yang tampak/ penampilan luar Pocket PC</a:t>
            </a:r>
          </a:p>
        </p:txBody>
      </p:sp>
      <p:cxnSp>
        <p:nvCxnSpPr>
          <p:cNvPr id="263" name="Shape 263"/>
          <p:cNvCxnSpPr/>
          <p:nvPr/>
        </p:nvCxnSpPr>
        <p:spPr>
          <a:xfrm>
            <a:off y="3581400" x="2461451"/>
            <a:ext cy="457200" cx="1828506"/>
          </a:xfrm>
          <a:prstGeom prst="straightConnector1">
            <a:avLst/>
          </a:prstGeom>
          <a:noFill/>
          <a:ln w="38100" cap="flat">
            <a:solidFill>
              <a:schemeClr val="accent2"/>
            </a:solidFill>
            <a:prstDash val="dash"/>
            <a:miter/>
            <a:headEnd w="med" len="med" type="none"/>
            <a:tailEnd w="lg" len="lg" type="triangle"/>
          </a:ln>
        </p:spPr>
      </p:cxnSp>
      <p:sp>
        <p:nvSpPr>
          <p:cNvPr id="264" name="Shape 264"/>
          <p:cNvSpPr txBox="1"/>
          <p:nvPr/>
        </p:nvSpPr>
        <p:spPr>
          <a:xfrm>
            <a:off y="3810001" x="4289957"/>
            <a:ext cy="1381125" cx="1828506"/>
          </a:xfrm>
          <a:prstGeom prst="rect">
            <a:avLst/>
          </a:prstGeom>
          <a:solidFill>
            <a:schemeClr val="accent2"/>
          </a:solidFill>
          <a:ln w="12700" cap="sq">
            <a:solidFill>
              <a:schemeClr val="dk1"/>
            </a:solidFill>
            <a:prstDash val="solid"/>
            <a:miter/>
            <a:headEnd w="med" len="med" type="none"/>
            <a:tailEnd w="med" len="med" type="none"/>
          </a:ln>
        </p:spPr>
        <p:txBody>
          <a:bodyPr bIns="45700" rIns="91425" lIns="91425" tIns="45700" anchor="t" anchorCtr="0">
            <a:noAutofit/>
          </a:bodyPr>
          <a:lstStyle/>
          <a:p>
            <a:pPr algn="l" rtl="0" lvl="0" marR="0" indent="0" marL="0">
              <a:spcBef>
                <a:spcPts val="0"/>
              </a:spcBef>
              <a:spcAft>
                <a:spcPts val="0"/>
              </a:spcAft>
              <a:buSzPct val="25000"/>
              <a:buNone/>
            </a:pPr>
            <a:r>
              <a:rPr strike="noStrike" u="none" b="1" cap="none" baseline="0" sz="1400" lang="id-ID" i="0">
                <a:solidFill>
                  <a:schemeClr val="dk1"/>
                </a:solidFill>
                <a:latin typeface="Times New Roman"/>
                <a:ea typeface="Times New Roman"/>
                <a:cs typeface="Times New Roman"/>
                <a:sym typeface="Times New Roman"/>
              </a:rPr>
              <a:t>PATEN→ Penemuan teknologi berupa alat/komputer dalam ukuran kecil yang dapat dimasukkan ke dalam saku</a:t>
            </a:r>
          </a:p>
        </p:txBody>
      </p:sp>
      <p:cxnSp>
        <p:nvCxnSpPr>
          <p:cNvPr id="265" name="Shape 265"/>
          <p:cNvCxnSpPr/>
          <p:nvPr/>
        </p:nvCxnSpPr>
        <p:spPr>
          <a:xfrm>
            <a:off y="3505200" x="2250469"/>
            <a:ext cy="1676399" cx="632945"/>
          </a:xfrm>
          <a:prstGeom prst="straightConnector1">
            <a:avLst/>
          </a:prstGeom>
          <a:noFill/>
          <a:ln w="38100" cap="flat">
            <a:solidFill>
              <a:srgbClr val="006600"/>
            </a:solidFill>
            <a:prstDash val="dash"/>
            <a:miter/>
            <a:headEnd w="med" len="med" type="none"/>
            <a:tailEnd w="lg" len="lg" type="triangle"/>
          </a:ln>
        </p:spPr>
      </p:cxnSp>
      <p:sp>
        <p:nvSpPr>
          <p:cNvPr id="266" name="Shape 266"/>
          <p:cNvSpPr txBox="1"/>
          <p:nvPr/>
        </p:nvSpPr>
        <p:spPr>
          <a:xfrm>
            <a:off y="5334000" x="2250469"/>
            <a:ext cy="1168400" cx="2602105"/>
          </a:xfrm>
          <a:prstGeom prst="rect">
            <a:avLst/>
          </a:prstGeom>
          <a:solidFill>
            <a:srgbClr val="006600"/>
          </a:solidFill>
          <a:ln w="12700" cap="sq">
            <a:solidFill>
              <a:schemeClr val="dk1"/>
            </a:solidFill>
            <a:prstDash val="solid"/>
            <a:miter/>
            <a:headEnd w="med" len="med" type="none"/>
            <a:tailEnd w="med" len="med" type="none"/>
          </a:ln>
        </p:spPr>
        <p:txBody>
          <a:bodyPr bIns="45700" rIns="91425" lIns="91425" tIns="45700" anchor="t" anchorCtr="0">
            <a:noAutofit/>
          </a:bodyPr>
          <a:lstStyle/>
          <a:p>
            <a:pPr algn="l" rtl="0" lvl="0" marR="0" indent="0" marL="0">
              <a:spcBef>
                <a:spcPts val="0"/>
              </a:spcBef>
              <a:spcAft>
                <a:spcPts val="0"/>
              </a:spcAft>
              <a:buSzPct val="25000"/>
              <a:buNone/>
            </a:pPr>
            <a:r>
              <a:rPr strike="noStrike" u="none" b="1" cap="none" baseline="0" sz="1400" lang="id-ID" i="0">
                <a:solidFill>
                  <a:schemeClr val="dk1"/>
                </a:solidFill>
                <a:latin typeface="Times New Roman"/>
                <a:ea typeface="Times New Roman"/>
                <a:cs typeface="Times New Roman"/>
                <a:sym typeface="Times New Roman"/>
              </a:rPr>
              <a:t>DESAIN TATA LETAK SIRKUIT TERPADU→ Desain tata letak sirkuit terpadu yang berada di  dalam  produk IC dari Pocket PC</a:t>
            </a:r>
          </a:p>
        </p:txBody>
      </p:sp>
      <p:cxnSp>
        <p:nvCxnSpPr>
          <p:cNvPr id="267" name="Shape 267"/>
          <p:cNvCxnSpPr/>
          <p:nvPr/>
        </p:nvCxnSpPr>
        <p:spPr>
          <a:xfrm flipH="1">
            <a:off y="2895600" x="984580"/>
            <a:ext cy="2057400" cx="1195562"/>
          </a:xfrm>
          <a:prstGeom prst="straightConnector1">
            <a:avLst/>
          </a:prstGeom>
          <a:noFill/>
          <a:ln w="38100" cap="flat">
            <a:solidFill>
              <a:srgbClr val="9933FF"/>
            </a:solidFill>
            <a:prstDash val="dash"/>
            <a:miter/>
            <a:headEnd w="med" len="med" type="none"/>
            <a:tailEnd w="lg" len="lg" type="triangle"/>
          </a:ln>
        </p:spPr>
      </p:cxnSp>
      <p:sp>
        <p:nvSpPr>
          <p:cNvPr id="268" name="Shape 268"/>
          <p:cNvSpPr txBox="1"/>
          <p:nvPr/>
        </p:nvSpPr>
        <p:spPr>
          <a:xfrm>
            <a:off y="5105401" x="562618"/>
            <a:ext cy="1169551" cx="1617524"/>
          </a:xfrm>
          <a:prstGeom prst="rect">
            <a:avLst/>
          </a:prstGeom>
          <a:solidFill>
            <a:srgbClr val="9900FF"/>
          </a:solidFill>
          <a:ln w="12700" cap="sq">
            <a:solidFill>
              <a:schemeClr val="dk1"/>
            </a:solidFill>
            <a:prstDash val="solid"/>
            <a:miter/>
            <a:headEnd w="med" len="med" type="none"/>
            <a:tailEnd w="med" len="med" type="none"/>
          </a:ln>
        </p:spPr>
        <p:txBody>
          <a:bodyPr bIns="45700" rIns="91425" lIns="91425" tIns="45700" anchor="t" anchorCtr="0">
            <a:noAutofit/>
          </a:bodyPr>
          <a:lstStyle/>
          <a:p>
            <a:pPr algn="l" rtl="0" lvl="0" marR="0" indent="0" marL="0">
              <a:spcBef>
                <a:spcPts val="0"/>
              </a:spcBef>
              <a:spcAft>
                <a:spcPts val="0"/>
              </a:spcAft>
              <a:buSzPct val="25000"/>
              <a:buNone/>
            </a:pPr>
            <a:r>
              <a:rPr strike="noStrike" u="none" b="1" cap="none" baseline="0" sz="1400" lang="id-ID" i="0">
                <a:solidFill>
                  <a:schemeClr val="dk1"/>
                </a:solidFill>
                <a:latin typeface="Times New Roman"/>
                <a:ea typeface="Times New Roman"/>
                <a:cs typeface="Times New Roman"/>
                <a:sym typeface="Times New Roman"/>
              </a:rPr>
              <a:t>HAK CIPTA→ Program Komputer yang dipakai pada Pocket PC</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3" name="Shape 273"/>
        <p:cNvGrpSpPr/>
        <p:nvPr/>
      </p:nvGrpSpPr>
      <p:grpSpPr>
        <a:xfrm>
          <a:off y="0" x="0"/>
          <a:ext cy="0" cx="0"/>
          <a:chOff y="0" x="0"/>
          <a:chExt cy="0" cx="0"/>
        </a:xfrm>
      </p:grpSpPr>
      <p:sp>
        <p:nvSpPr>
          <p:cNvPr id="274" name="Shape 274"/>
          <p:cNvSpPr txBox="1"/>
          <p:nvPr/>
        </p:nvSpPr>
        <p:spPr>
          <a:xfrm>
            <a:off y="427037" x="386798"/>
            <a:ext cy="868362" cx="8421680"/>
          </a:xfrm>
          <a:prstGeom prst="rect">
            <a:avLst/>
          </a:prstGeom>
          <a:noFill/>
          <a:ln>
            <a:noFill/>
          </a:ln>
        </p:spPr>
        <p:txBody>
          <a:bodyPr bIns="45700" rIns="91425" lIns="91425" tIns="45700" anchor="t" anchorCtr="0">
            <a:noAutofit/>
          </a:bodyPr>
          <a:lstStyle/>
          <a:p>
            <a:pPr algn="ctr" rtl="0" lvl="0" marR="0" indent="0" marL="0">
              <a:spcBef>
                <a:spcPts val="0"/>
              </a:spcBef>
              <a:spcAft>
                <a:spcPts val="0"/>
              </a:spcAft>
              <a:buClr>
                <a:srgbClr val="000000"/>
              </a:buClr>
              <a:buSzPct val="25000"/>
              <a:buFont typeface="Times New Roman"/>
              <a:buNone/>
            </a:pPr>
            <a:r>
              <a:rPr strike="noStrike" u="none" b="1" cap="none" baseline="0" sz="2100" lang="id-ID" i="0">
                <a:solidFill>
                  <a:srgbClr val="F06510"/>
                </a:solidFill>
                <a:latin typeface="Verdana"/>
                <a:ea typeface="Verdana"/>
                <a:cs typeface="Verdana"/>
                <a:sym typeface="Verdana"/>
              </a:rPr>
              <a:t>	MEMBEDAKAN HAK CIPTA, PATEN, DESAIN INDUSTRI &amp; MEREK</a:t>
            </a:r>
          </a:p>
        </p:txBody>
      </p:sp>
      <p:sp>
        <p:nvSpPr>
          <p:cNvPr id="275" name="Shape 275"/>
          <p:cNvSpPr/>
          <p:nvPr/>
        </p:nvSpPr>
        <p:spPr>
          <a:xfrm>
            <a:off y="1295400" x="369217"/>
            <a:ext cy="4495800" cx="2180142"/>
          </a:xfrm>
          <a:prstGeom prst="rect">
            <a:avLst/>
          </a:prstGeom>
          <a:solidFill>
            <a:srgbClr val="C0C0C0"/>
          </a:solidFill>
          <a:ln w="9525" cap="flat">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spcBef>
                <a:spcPts val="0"/>
              </a:spcBef>
              <a:spcAft>
                <a:spcPts val="0"/>
              </a:spcAft>
              <a:buNone/>
            </a:pPr>
            <a:r>
              <a:t/>
            </a:r>
            <a:endParaRPr strike="noStrike" u="none" b="0" cap="none" baseline="0" sz="1800" i="0">
              <a:solidFill>
                <a:schemeClr val="dk1"/>
              </a:solidFill>
              <a:latin typeface="Verdana"/>
              <a:ea typeface="Verdana"/>
              <a:cs typeface="Verdana"/>
              <a:sym typeface="Verdana"/>
            </a:endParaRPr>
          </a:p>
        </p:txBody>
      </p:sp>
      <p:sp>
        <p:nvSpPr>
          <p:cNvPr id="276" name="Shape 276"/>
          <p:cNvSpPr/>
          <p:nvPr/>
        </p:nvSpPr>
        <p:spPr>
          <a:xfrm>
            <a:off y="1295400" x="7331609"/>
            <a:ext cy="4495800" cx="1476871"/>
          </a:xfrm>
          <a:prstGeom prst="rect">
            <a:avLst/>
          </a:prstGeom>
          <a:solidFill>
            <a:srgbClr val="FFCC99"/>
          </a:solidFill>
          <a:ln w="9525" cap="flat">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spcBef>
                <a:spcPts val="0"/>
              </a:spcBef>
              <a:spcAft>
                <a:spcPts val="0"/>
              </a:spcAft>
              <a:buNone/>
            </a:pPr>
            <a:r>
              <a:t/>
            </a:r>
            <a:endParaRPr strike="noStrike" u="none" b="0" cap="none" baseline="0" sz="1800" i="0">
              <a:solidFill>
                <a:schemeClr val="dk1"/>
              </a:solidFill>
              <a:latin typeface="Verdana"/>
              <a:ea typeface="Verdana"/>
              <a:cs typeface="Verdana"/>
              <a:sym typeface="Verdana"/>
            </a:endParaRPr>
          </a:p>
        </p:txBody>
      </p:sp>
      <p:sp>
        <p:nvSpPr>
          <p:cNvPr id="277" name="Shape 277"/>
          <p:cNvSpPr/>
          <p:nvPr/>
        </p:nvSpPr>
        <p:spPr>
          <a:xfrm>
            <a:off y="1295400" x="5925064"/>
            <a:ext cy="4495800" cx="1406543"/>
          </a:xfrm>
          <a:prstGeom prst="rect">
            <a:avLst/>
          </a:prstGeom>
          <a:solidFill>
            <a:srgbClr val="CCFFCC"/>
          </a:solidFill>
          <a:ln w="9525" cap="flat">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spcBef>
                <a:spcPts val="0"/>
              </a:spcBef>
              <a:spcAft>
                <a:spcPts val="0"/>
              </a:spcAft>
              <a:buNone/>
            </a:pPr>
            <a:r>
              <a:t/>
            </a:r>
            <a:endParaRPr strike="noStrike" u="none" b="0" cap="none" baseline="0" sz="1800" i="0">
              <a:solidFill>
                <a:schemeClr val="dk1"/>
              </a:solidFill>
              <a:latin typeface="Verdana"/>
              <a:ea typeface="Verdana"/>
              <a:cs typeface="Verdana"/>
              <a:sym typeface="Verdana"/>
            </a:endParaRPr>
          </a:p>
        </p:txBody>
      </p:sp>
      <p:sp>
        <p:nvSpPr>
          <p:cNvPr id="278" name="Shape 278"/>
          <p:cNvSpPr/>
          <p:nvPr/>
        </p:nvSpPr>
        <p:spPr>
          <a:xfrm>
            <a:off y="1295400" x="4377867"/>
            <a:ext cy="4495800" cx="1547197"/>
          </a:xfrm>
          <a:prstGeom prst="rect">
            <a:avLst/>
          </a:prstGeom>
          <a:solidFill>
            <a:srgbClr val="FFFF99"/>
          </a:solidFill>
          <a:ln w="9525" cap="flat">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spcBef>
                <a:spcPts val="0"/>
              </a:spcBef>
              <a:spcAft>
                <a:spcPts val="0"/>
              </a:spcAft>
              <a:buNone/>
            </a:pPr>
            <a:r>
              <a:t/>
            </a:r>
            <a:endParaRPr strike="noStrike" u="none" b="0" cap="none" baseline="0" sz="1800" i="0">
              <a:solidFill>
                <a:schemeClr val="dk1"/>
              </a:solidFill>
              <a:latin typeface="Verdana"/>
              <a:ea typeface="Verdana"/>
              <a:cs typeface="Verdana"/>
              <a:sym typeface="Verdana"/>
            </a:endParaRPr>
          </a:p>
        </p:txBody>
      </p:sp>
      <p:sp>
        <p:nvSpPr>
          <p:cNvPr id="279" name="Shape 279"/>
          <p:cNvSpPr/>
          <p:nvPr/>
        </p:nvSpPr>
        <p:spPr>
          <a:xfrm>
            <a:off y="1295400" x="2549359"/>
            <a:ext cy="4495800" cx="1828506"/>
          </a:xfrm>
          <a:prstGeom prst="rect">
            <a:avLst/>
          </a:prstGeom>
          <a:solidFill>
            <a:schemeClr val="accent1"/>
          </a:solidFill>
          <a:ln w="9525" cap="flat">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spcBef>
                <a:spcPts val="0"/>
              </a:spcBef>
              <a:spcAft>
                <a:spcPts val="0"/>
              </a:spcAft>
              <a:buNone/>
            </a:pPr>
            <a:r>
              <a:t/>
            </a:r>
            <a:endParaRPr strike="noStrike" u="none" b="0" cap="none" baseline="0" sz="1800" i="0">
              <a:solidFill>
                <a:schemeClr val="dk1"/>
              </a:solidFill>
              <a:latin typeface="Verdana"/>
              <a:ea typeface="Verdana"/>
              <a:cs typeface="Verdana"/>
              <a:sym typeface="Verdana"/>
            </a:endParaRPr>
          </a:p>
        </p:txBody>
      </p:sp>
      <p:sp>
        <p:nvSpPr>
          <p:cNvPr id="280" name="Shape 280"/>
          <p:cNvSpPr txBox="1"/>
          <p:nvPr/>
        </p:nvSpPr>
        <p:spPr>
          <a:xfrm>
            <a:off y="2133600" x="580199"/>
            <a:ext cy="4441215" cx="2109815"/>
          </a:xfrm>
          <a:prstGeom prst="rect">
            <a:avLst/>
          </a:prstGeom>
          <a:noFill/>
          <a:ln>
            <a:noFill/>
          </a:ln>
        </p:spPr>
        <p:txBody>
          <a:bodyPr bIns="45700" rIns="91425" lIns="91425" tIns="45700" anchor="t" anchorCtr="0">
            <a:noAutofit/>
          </a:bodyPr>
          <a:lstStyle/>
          <a:p>
            <a:pPr algn="l" rtl="0" lvl="0" marR="0" indent="0" marL="0">
              <a:lnSpc>
                <a:spcPct val="90000"/>
              </a:lnSpc>
              <a:spcBef>
                <a:spcPts val="0"/>
              </a:spcBef>
              <a:spcAft>
                <a:spcPts val="0"/>
              </a:spcAft>
              <a:buSzPct val="25000"/>
              <a:buNone/>
            </a:pPr>
            <a:r>
              <a:rPr strike="noStrike" u="none" b="1" cap="none" baseline="0" sz="1800" lang="id-ID" i="0">
                <a:solidFill>
                  <a:schemeClr val="dk1"/>
                </a:solidFill>
                <a:latin typeface="Verdana"/>
                <a:ea typeface="Verdana"/>
                <a:cs typeface="Verdana"/>
                <a:sym typeface="Verdana"/>
              </a:rPr>
              <a:t>SUBYEK</a:t>
            </a:r>
          </a:p>
          <a:p>
            <a:pPr algn="l" rtl="0" lvl="0" marR="0" indent="0" marL="0">
              <a:lnSpc>
                <a:spcPct val="90000"/>
              </a:lnSpc>
              <a:spcBef>
                <a:spcPts val="900"/>
              </a:spcBef>
              <a:spcAft>
                <a:spcPts val="0"/>
              </a:spcAft>
              <a:buNone/>
            </a:pPr>
            <a:r>
              <a:t/>
            </a:r>
            <a:endParaRPr strike="noStrike" u="none" b="1" cap="none" baseline="0" sz="1800" i="0">
              <a:solidFill>
                <a:schemeClr val="dk1"/>
              </a:solidFill>
              <a:latin typeface="Verdana"/>
              <a:ea typeface="Verdana"/>
              <a:cs typeface="Verdana"/>
              <a:sym typeface="Verdana"/>
            </a:endParaRPr>
          </a:p>
          <a:p>
            <a:pPr algn="l" rtl="0" lvl="0" marR="0" indent="0" marL="0">
              <a:lnSpc>
                <a:spcPct val="90000"/>
              </a:lnSpc>
              <a:spcBef>
                <a:spcPts val="900"/>
              </a:spcBef>
              <a:spcAft>
                <a:spcPts val="0"/>
              </a:spcAft>
              <a:buSzPct val="25000"/>
              <a:buNone/>
            </a:pPr>
            <a:r>
              <a:rPr strike="noStrike" u="none" b="1" cap="none" baseline="0" sz="1800" lang="id-ID" i="0">
                <a:solidFill>
                  <a:schemeClr val="dk1"/>
                </a:solidFill>
                <a:latin typeface="Verdana"/>
                <a:ea typeface="Verdana"/>
                <a:cs typeface="Verdana"/>
                <a:sym typeface="Verdana"/>
              </a:rPr>
              <a:t>OBYEK</a:t>
            </a:r>
          </a:p>
          <a:p>
            <a:pPr algn="l" rtl="0" lvl="0" marR="0" indent="0" marL="0">
              <a:lnSpc>
                <a:spcPct val="90000"/>
              </a:lnSpc>
              <a:spcBef>
                <a:spcPts val="900"/>
              </a:spcBef>
              <a:spcAft>
                <a:spcPts val="0"/>
              </a:spcAft>
              <a:buNone/>
            </a:pPr>
            <a:r>
              <a:t/>
            </a:r>
            <a:endParaRPr strike="noStrike" u="none" b="1" cap="none" baseline="0" sz="1800" i="0">
              <a:solidFill>
                <a:schemeClr val="dk1"/>
              </a:solidFill>
              <a:latin typeface="Verdana"/>
              <a:ea typeface="Verdana"/>
              <a:cs typeface="Verdana"/>
              <a:sym typeface="Verdana"/>
            </a:endParaRPr>
          </a:p>
          <a:p>
            <a:pPr algn="l" rtl="0" lvl="0" marR="0" indent="0" marL="0">
              <a:lnSpc>
                <a:spcPct val="120000"/>
              </a:lnSpc>
              <a:spcBef>
                <a:spcPts val="900"/>
              </a:spcBef>
              <a:spcAft>
                <a:spcPts val="0"/>
              </a:spcAft>
              <a:buSzPct val="25000"/>
              <a:buNone/>
            </a:pPr>
            <a:r>
              <a:rPr strike="noStrike" u="none" b="1" cap="none" baseline="0" sz="1800" lang="id-ID" i="0">
                <a:solidFill>
                  <a:schemeClr val="dk1"/>
                </a:solidFill>
                <a:latin typeface="Verdana"/>
                <a:ea typeface="Verdana"/>
                <a:cs typeface="Verdana"/>
                <a:sym typeface="Verdana"/>
              </a:rPr>
              <a:t>CARA MENDAPATKAN PERLINDUNGAN</a:t>
            </a:r>
          </a:p>
          <a:p>
            <a:pPr algn="l" rtl="0" lvl="0" marR="0" indent="0" marL="0">
              <a:lnSpc>
                <a:spcPct val="75000"/>
              </a:lnSpc>
              <a:spcBef>
                <a:spcPts val="900"/>
              </a:spcBef>
              <a:spcAft>
                <a:spcPts val="0"/>
              </a:spcAft>
              <a:buNone/>
            </a:pPr>
            <a:r>
              <a:t/>
            </a:r>
            <a:endParaRPr strike="noStrike" u="none" b="1" cap="none" baseline="0" sz="1800" i="0">
              <a:solidFill>
                <a:schemeClr val="dk1"/>
              </a:solidFill>
              <a:latin typeface="Verdana"/>
              <a:ea typeface="Verdana"/>
              <a:cs typeface="Verdana"/>
              <a:sym typeface="Verdana"/>
            </a:endParaRPr>
          </a:p>
          <a:p>
            <a:pPr algn="l" rtl="0" lvl="0" marR="0" indent="0" marL="0">
              <a:spcBef>
                <a:spcPts val="900"/>
              </a:spcBef>
              <a:spcAft>
                <a:spcPts val="0"/>
              </a:spcAft>
              <a:buSzPct val="25000"/>
              <a:buNone/>
            </a:pPr>
            <a:r>
              <a:rPr strike="noStrike" u="none" b="1" cap="none" baseline="0" sz="1800" lang="id-ID" i="0">
                <a:solidFill>
                  <a:schemeClr val="dk1"/>
                </a:solidFill>
                <a:latin typeface="Verdana"/>
                <a:ea typeface="Verdana"/>
                <a:cs typeface="Verdana"/>
                <a:sym typeface="Verdana"/>
              </a:rPr>
              <a:t>LAMA PERLINDUNGAN</a:t>
            </a:r>
          </a:p>
        </p:txBody>
      </p:sp>
      <p:sp>
        <p:nvSpPr>
          <p:cNvPr id="281" name="Shape 281"/>
          <p:cNvSpPr txBox="1"/>
          <p:nvPr/>
        </p:nvSpPr>
        <p:spPr>
          <a:xfrm>
            <a:off y="1371600" x="2814552"/>
            <a:ext cy="646331" cx="1406543"/>
          </a:xfrm>
          <a:prstGeom prst="rect">
            <a:avLst/>
          </a:prstGeom>
          <a:noFill/>
          <a:ln>
            <a:noFill/>
          </a:ln>
        </p:spPr>
        <p:txBody>
          <a:bodyPr bIns="45700" rIns="91425" lIns="91425" tIns="45700" anchor="t" anchorCtr="0">
            <a:noAutofit/>
          </a:bodyPr>
          <a:lstStyle/>
          <a:p>
            <a:pPr algn="ctr" rtl="0" lvl="0" marR="0" indent="0" marL="0">
              <a:spcBef>
                <a:spcPts val="0"/>
              </a:spcBef>
              <a:spcAft>
                <a:spcPts val="0"/>
              </a:spcAft>
              <a:buSzPct val="25000"/>
              <a:buNone/>
            </a:pPr>
            <a:r>
              <a:rPr strike="noStrike" u="none" b="1" cap="none" baseline="0" sz="1800" lang="id-ID" i="0">
                <a:solidFill>
                  <a:srgbClr val="3F3F3F"/>
                </a:solidFill>
                <a:latin typeface="Arial"/>
                <a:ea typeface="Arial"/>
                <a:cs typeface="Arial"/>
                <a:sym typeface="Arial"/>
              </a:rPr>
              <a:t>HAK CIPTA</a:t>
            </a:r>
          </a:p>
        </p:txBody>
      </p:sp>
      <p:sp>
        <p:nvSpPr>
          <p:cNvPr id="282" name="Shape 282"/>
          <p:cNvSpPr txBox="1"/>
          <p:nvPr/>
        </p:nvSpPr>
        <p:spPr>
          <a:xfrm>
            <a:off y="1371600" x="4237212"/>
            <a:ext cy="366713" cx="1406543"/>
          </a:xfrm>
          <a:prstGeom prst="rect">
            <a:avLst/>
          </a:prstGeom>
          <a:noFill/>
          <a:ln>
            <a:noFill/>
          </a:ln>
        </p:spPr>
        <p:txBody>
          <a:bodyPr bIns="45700" rIns="91425" lIns="91425" tIns="45700" anchor="t" anchorCtr="0">
            <a:noAutofit/>
          </a:bodyPr>
          <a:lstStyle/>
          <a:p>
            <a:pPr algn="ctr" rtl="0" lvl="0" marR="0" indent="0" marL="0">
              <a:spcBef>
                <a:spcPts val="0"/>
              </a:spcBef>
              <a:spcAft>
                <a:spcPts val="0"/>
              </a:spcAft>
              <a:buSzPct val="25000"/>
              <a:buNone/>
            </a:pPr>
            <a:r>
              <a:rPr strike="noStrike" u="none" b="1" cap="none" baseline="0" sz="1800" lang="id-ID" i="0">
                <a:solidFill>
                  <a:srgbClr val="FF6600"/>
                </a:solidFill>
                <a:latin typeface="Arial"/>
                <a:ea typeface="Arial"/>
                <a:cs typeface="Arial"/>
                <a:sym typeface="Arial"/>
              </a:rPr>
              <a:t>PATEN</a:t>
            </a:r>
          </a:p>
        </p:txBody>
      </p:sp>
      <p:sp>
        <p:nvSpPr>
          <p:cNvPr id="283" name="Shape 283"/>
          <p:cNvSpPr txBox="1"/>
          <p:nvPr/>
        </p:nvSpPr>
        <p:spPr>
          <a:xfrm>
            <a:off y="1295400" x="5854737"/>
            <a:ext cy="641350" cx="1406543"/>
          </a:xfrm>
          <a:prstGeom prst="rect">
            <a:avLst/>
          </a:prstGeom>
          <a:noFill/>
          <a:ln>
            <a:noFill/>
          </a:ln>
        </p:spPr>
        <p:txBody>
          <a:bodyPr bIns="45700" rIns="91425" lIns="91425" tIns="45700" anchor="t" anchorCtr="0">
            <a:noAutofit/>
          </a:bodyPr>
          <a:lstStyle/>
          <a:p>
            <a:pPr algn="ctr" rtl="0" lvl="0" marR="0" indent="0" marL="0">
              <a:spcBef>
                <a:spcPts val="0"/>
              </a:spcBef>
              <a:spcAft>
                <a:spcPts val="0"/>
              </a:spcAft>
              <a:buSzPct val="25000"/>
              <a:buNone/>
            </a:pPr>
            <a:r>
              <a:rPr strike="noStrike" u="none" b="1" cap="none" baseline="0" sz="1800" lang="id-ID" i="0">
                <a:solidFill>
                  <a:srgbClr val="FF6600"/>
                </a:solidFill>
                <a:latin typeface="Arial"/>
                <a:ea typeface="Arial"/>
                <a:cs typeface="Arial"/>
                <a:sym typeface="Arial"/>
              </a:rPr>
              <a:t>DESAIN INDUSTRI</a:t>
            </a:r>
          </a:p>
        </p:txBody>
      </p:sp>
      <p:sp>
        <p:nvSpPr>
          <p:cNvPr id="284" name="Shape 284"/>
          <p:cNvSpPr txBox="1"/>
          <p:nvPr/>
        </p:nvSpPr>
        <p:spPr>
          <a:xfrm>
            <a:off y="1371600" x="7401935"/>
            <a:ext cy="366713" cx="1406543"/>
          </a:xfrm>
          <a:prstGeom prst="rect">
            <a:avLst/>
          </a:prstGeom>
          <a:noFill/>
          <a:ln>
            <a:noFill/>
          </a:ln>
        </p:spPr>
        <p:txBody>
          <a:bodyPr bIns="45700" rIns="91425" lIns="91425" tIns="45700" anchor="t" anchorCtr="0">
            <a:noAutofit/>
          </a:bodyPr>
          <a:lstStyle/>
          <a:p>
            <a:pPr algn="ctr" rtl="0" lvl="0" marR="0" indent="0" marL="0">
              <a:spcBef>
                <a:spcPts val="0"/>
              </a:spcBef>
              <a:spcAft>
                <a:spcPts val="0"/>
              </a:spcAft>
              <a:buSzPct val="25000"/>
              <a:buNone/>
            </a:pPr>
            <a:r>
              <a:rPr strike="noStrike" u="none" b="1" cap="none" baseline="0" sz="1800" lang="id-ID" i="0">
                <a:solidFill>
                  <a:srgbClr val="FF6600"/>
                </a:solidFill>
                <a:latin typeface="Arial"/>
                <a:ea typeface="Arial"/>
                <a:cs typeface="Arial"/>
                <a:sym typeface="Arial"/>
              </a:rPr>
              <a:t>MEREK</a:t>
            </a:r>
          </a:p>
        </p:txBody>
      </p:sp>
      <p:sp>
        <p:nvSpPr>
          <p:cNvPr id="285" name="Shape 285"/>
          <p:cNvSpPr txBox="1"/>
          <p:nvPr/>
        </p:nvSpPr>
        <p:spPr>
          <a:xfrm>
            <a:off y="2133600" x="2619688"/>
            <a:ext cy="4034309" cx="1828506"/>
          </a:xfrm>
          <a:prstGeom prst="rect">
            <a:avLst/>
          </a:prstGeom>
          <a:noFill/>
          <a:ln>
            <a:noFill/>
          </a:ln>
        </p:spPr>
        <p:txBody>
          <a:bodyPr bIns="45700" rIns="91425" lIns="91425" tIns="45700" anchor="t" anchorCtr="0">
            <a:noAutofit/>
          </a:bodyPr>
          <a:lstStyle/>
          <a:p>
            <a:pPr algn="l" rtl="0" lvl="0" marR="0" indent="0" marL="0">
              <a:spcBef>
                <a:spcPts val="0"/>
              </a:spcBef>
              <a:spcAft>
                <a:spcPts val="0"/>
              </a:spcAft>
              <a:buSzPct val="25000"/>
              <a:buNone/>
            </a:pPr>
            <a:r>
              <a:rPr strike="noStrike" u="none" b="1" cap="none" baseline="0" sz="1600" lang="id-ID" i="0">
                <a:solidFill>
                  <a:schemeClr val="dk1"/>
                </a:solidFill>
                <a:latin typeface="Verdana"/>
                <a:ea typeface="Verdana"/>
                <a:cs typeface="Verdana"/>
                <a:sym typeface="Verdana"/>
              </a:rPr>
              <a:t>Pencipta</a:t>
            </a:r>
          </a:p>
          <a:p>
            <a:pPr algn="l" rtl="0" lvl="0" marR="0" indent="0" marL="0">
              <a:spcBef>
                <a:spcPts val="800"/>
              </a:spcBef>
              <a:spcAft>
                <a:spcPts val="0"/>
              </a:spcAft>
              <a:buNone/>
            </a:pPr>
            <a:r>
              <a:t/>
            </a:r>
            <a:endParaRPr strike="noStrike" u="none" b="1" cap="none" baseline="0" sz="1600" i="0">
              <a:solidFill>
                <a:schemeClr val="dk1"/>
              </a:solidFill>
              <a:latin typeface="Verdana"/>
              <a:ea typeface="Verdana"/>
              <a:cs typeface="Verdana"/>
              <a:sym typeface="Verdana"/>
            </a:endParaRPr>
          </a:p>
          <a:p>
            <a:pPr algn="l" rtl="0" lvl="0" marR="0" indent="0" marL="0">
              <a:spcBef>
                <a:spcPts val="800"/>
              </a:spcBef>
              <a:spcAft>
                <a:spcPts val="0"/>
              </a:spcAft>
              <a:buSzPct val="25000"/>
              <a:buNone/>
            </a:pPr>
            <a:r>
              <a:rPr strike="noStrike" u="none" b="1" cap="none" baseline="0" sz="1600" lang="id-ID" i="0">
                <a:solidFill>
                  <a:schemeClr val="dk1"/>
                </a:solidFill>
                <a:latin typeface="Verdana"/>
                <a:ea typeface="Verdana"/>
                <a:cs typeface="Verdana"/>
                <a:sym typeface="Verdana"/>
              </a:rPr>
              <a:t>Seni, Sastra &amp; IP</a:t>
            </a:r>
          </a:p>
          <a:p>
            <a:pPr algn="l" rtl="0" lvl="0" marR="0" indent="0" marL="0">
              <a:spcBef>
                <a:spcPts val="800"/>
              </a:spcBef>
              <a:spcAft>
                <a:spcPts val="0"/>
              </a:spcAft>
              <a:buNone/>
            </a:pPr>
            <a:r>
              <a:t/>
            </a:r>
            <a:endParaRPr strike="noStrike" u="none" b="1" cap="none" baseline="0" sz="1600" i="0">
              <a:solidFill>
                <a:schemeClr val="dk1"/>
              </a:solidFill>
              <a:latin typeface="Verdana"/>
              <a:ea typeface="Verdana"/>
              <a:cs typeface="Verdana"/>
              <a:sym typeface="Verdana"/>
            </a:endParaRPr>
          </a:p>
          <a:p>
            <a:pPr algn="l" rtl="0" lvl="0" marR="0" indent="0" marL="0">
              <a:spcBef>
                <a:spcPts val="800"/>
              </a:spcBef>
              <a:spcAft>
                <a:spcPts val="0"/>
              </a:spcAft>
              <a:buNone/>
            </a:pPr>
            <a:r>
              <a:t/>
            </a:r>
            <a:endParaRPr strike="noStrike" u="none" b="1" cap="none" baseline="0" sz="1600" i="0">
              <a:solidFill>
                <a:schemeClr val="dk1"/>
              </a:solidFill>
              <a:latin typeface="Verdana"/>
              <a:ea typeface="Verdana"/>
              <a:cs typeface="Verdana"/>
              <a:sym typeface="Verdana"/>
            </a:endParaRPr>
          </a:p>
          <a:p>
            <a:pPr algn="l" rtl="0" lvl="0" marR="0" indent="0" marL="0">
              <a:spcBef>
                <a:spcPts val="800"/>
              </a:spcBef>
              <a:spcAft>
                <a:spcPts val="0"/>
              </a:spcAft>
              <a:buSzPct val="25000"/>
              <a:buNone/>
            </a:pPr>
            <a:r>
              <a:rPr strike="noStrike" u="none" b="1" cap="none" baseline="0" sz="1600" lang="id-ID" i="0">
                <a:solidFill>
                  <a:schemeClr val="dk1"/>
                </a:solidFill>
                <a:latin typeface="Verdana"/>
                <a:ea typeface="Verdana"/>
                <a:cs typeface="Verdana"/>
                <a:sym typeface="Verdana"/>
              </a:rPr>
              <a:t>Deklaratif (tanpa pendaftaran)</a:t>
            </a:r>
          </a:p>
          <a:p>
            <a:pPr algn="l" rtl="0" lvl="0" marR="0" indent="0" marL="0">
              <a:spcBef>
                <a:spcPts val="800"/>
              </a:spcBef>
              <a:spcAft>
                <a:spcPts val="0"/>
              </a:spcAft>
              <a:buNone/>
            </a:pPr>
            <a:r>
              <a:t/>
            </a:r>
            <a:endParaRPr strike="noStrike" u="none" b="1" cap="none" baseline="0" sz="1600" i="0">
              <a:solidFill>
                <a:schemeClr val="dk1"/>
              </a:solidFill>
              <a:latin typeface="Verdana"/>
              <a:ea typeface="Verdana"/>
              <a:cs typeface="Verdana"/>
              <a:sym typeface="Verdana"/>
            </a:endParaRPr>
          </a:p>
          <a:p>
            <a:pPr algn="l" rtl="0" lvl="0" marR="0" indent="0" marL="0">
              <a:lnSpc>
                <a:spcPct val="75000"/>
              </a:lnSpc>
              <a:spcBef>
                <a:spcPts val="800"/>
              </a:spcBef>
              <a:spcAft>
                <a:spcPts val="0"/>
              </a:spcAft>
              <a:buNone/>
            </a:pPr>
            <a:r>
              <a:t/>
            </a:r>
            <a:endParaRPr strike="noStrike" u="none" b="1" cap="none" baseline="0" sz="1600" i="0">
              <a:solidFill>
                <a:schemeClr val="dk1"/>
              </a:solidFill>
              <a:latin typeface="Verdana"/>
              <a:ea typeface="Verdana"/>
              <a:cs typeface="Verdana"/>
              <a:sym typeface="Verdana"/>
            </a:endParaRPr>
          </a:p>
          <a:p>
            <a:pPr algn="l" rtl="0" lvl="0" marR="0" indent="0" marL="0">
              <a:spcBef>
                <a:spcPts val="800"/>
              </a:spcBef>
              <a:spcAft>
                <a:spcPts val="0"/>
              </a:spcAft>
              <a:buSzPct val="25000"/>
              <a:buNone/>
            </a:pPr>
            <a:r>
              <a:rPr strike="noStrike" u="none" b="1" cap="none" baseline="0" sz="1600" lang="id-ID" i="0">
                <a:solidFill>
                  <a:schemeClr val="dk1"/>
                </a:solidFill>
                <a:latin typeface="Verdana"/>
                <a:ea typeface="Verdana"/>
                <a:cs typeface="Verdana"/>
                <a:sym typeface="Verdana"/>
              </a:rPr>
              <a:t>Meninggal + 50 th</a:t>
            </a:r>
          </a:p>
        </p:txBody>
      </p:sp>
      <p:sp>
        <p:nvSpPr>
          <p:cNvPr id="286" name="Shape 286"/>
          <p:cNvSpPr txBox="1"/>
          <p:nvPr/>
        </p:nvSpPr>
        <p:spPr>
          <a:xfrm>
            <a:off y="2133600" x="4377867"/>
            <a:ext cy="4204228" cx="1687852"/>
          </a:xfrm>
          <a:prstGeom prst="rect">
            <a:avLst/>
          </a:prstGeom>
          <a:noFill/>
          <a:ln>
            <a:noFill/>
          </a:ln>
        </p:spPr>
        <p:txBody>
          <a:bodyPr bIns="45700" rIns="91425" lIns="91425" tIns="45700" anchor="t" anchorCtr="0">
            <a:noAutofit/>
          </a:bodyPr>
          <a:lstStyle/>
          <a:p>
            <a:pPr algn="l" rtl="0" lvl="0" marR="0" indent="0" marL="0">
              <a:spcBef>
                <a:spcPts val="0"/>
              </a:spcBef>
              <a:spcAft>
                <a:spcPts val="0"/>
              </a:spcAft>
              <a:buSzPct val="25000"/>
              <a:buNone/>
            </a:pPr>
            <a:r>
              <a:rPr strike="noStrike" u="none" b="1" cap="none" baseline="0" sz="1600" lang="id-ID" i="0">
                <a:solidFill>
                  <a:schemeClr val="dk1"/>
                </a:solidFill>
                <a:latin typeface="Verdana"/>
                <a:ea typeface="Verdana"/>
                <a:cs typeface="Verdana"/>
                <a:sym typeface="Verdana"/>
              </a:rPr>
              <a:t>Inventor</a:t>
            </a:r>
          </a:p>
          <a:p>
            <a:pPr algn="l" rtl="0" lvl="0" marR="0" indent="0" marL="0">
              <a:spcBef>
                <a:spcPts val="800"/>
              </a:spcBef>
              <a:spcAft>
                <a:spcPts val="0"/>
              </a:spcAft>
              <a:buNone/>
            </a:pPr>
            <a:r>
              <a:t/>
            </a:r>
            <a:endParaRPr strike="noStrike" u="none" b="1" cap="none" baseline="0" sz="1600" i="0">
              <a:solidFill>
                <a:schemeClr val="dk1"/>
              </a:solidFill>
              <a:latin typeface="Verdana"/>
              <a:ea typeface="Verdana"/>
              <a:cs typeface="Verdana"/>
              <a:sym typeface="Verdana"/>
            </a:endParaRPr>
          </a:p>
          <a:p>
            <a:pPr algn="l" rtl="0" lvl="0" marR="0" indent="0" marL="0">
              <a:spcBef>
                <a:spcPts val="800"/>
              </a:spcBef>
              <a:spcAft>
                <a:spcPts val="0"/>
              </a:spcAft>
              <a:buSzPct val="25000"/>
              <a:buNone/>
            </a:pPr>
            <a:r>
              <a:rPr strike="noStrike" u="none" b="1" cap="none" baseline="0" sz="1600" lang="id-ID" i="0">
                <a:solidFill>
                  <a:schemeClr val="dk1"/>
                </a:solidFill>
                <a:latin typeface="Verdana"/>
                <a:ea typeface="Verdana"/>
                <a:cs typeface="Verdana"/>
                <a:sym typeface="Verdana"/>
              </a:rPr>
              <a:t>Invensi Teknologi (Proses, Alat)</a:t>
            </a:r>
          </a:p>
          <a:p>
            <a:pPr algn="l" rtl="0" lvl="0" marR="0" indent="0" marL="0">
              <a:lnSpc>
                <a:spcPct val="75000"/>
              </a:lnSpc>
              <a:spcBef>
                <a:spcPts val="800"/>
              </a:spcBef>
              <a:spcAft>
                <a:spcPts val="0"/>
              </a:spcAft>
              <a:buNone/>
            </a:pPr>
            <a:r>
              <a:t/>
            </a:r>
            <a:endParaRPr strike="noStrike" u="none" b="1" cap="none" baseline="0" sz="1600" i="0">
              <a:solidFill>
                <a:schemeClr val="dk1"/>
              </a:solidFill>
              <a:latin typeface="Verdana"/>
              <a:ea typeface="Verdana"/>
              <a:cs typeface="Verdana"/>
              <a:sym typeface="Verdana"/>
            </a:endParaRPr>
          </a:p>
          <a:p>
            <a:pPr algn="l" rtl="0" lvl="0" marR="0" indent="0" marL="0">
              <a:spcBef>
                <a:spcPts val="800"/>
              </a:spcBef>
              <a:spcAft>
                <a:spcPts val="0"/>
              </a:spcAft>
              <a:buSzPct val="25000"/>
              <a:buNone/>
            </a:pPr>
            <a:r>
              <a:rPr strike="noStrike" u="none" b="1" cap="none" baseline="0" sz="1600" lang="id-ID" i="0">
                <a:solidFill>
                  <a:schemeClr val="dk1"/>
                </a:solidFill>
                <a:latin typeface="Verdana"/>
                <a:ea typeface="Verdana"/>
                <a:cs typeface="Verdana"/>
                <a:sym typeface="Verdana"/>
              </a:rPr>
              <a:t>Konstitutif (Pendaftaran)</a:t>
            </a:r>
          </a:p>
          <a:p>
            <a:pPr algn="l" rtl="0" lvl="0" marR="0" indent="0" marL="0">
              <a:lnSpc>
                <a:spcPct val="190000"/>
              </a:lnSpc>
              <a:spcBef>
                <a:spcPts val="800"/>
              </a:spcBef>
              <a:spcAft>
                <a:spcPts val="0"/>
              </a:spcAft>
              <a:buNone/>
            </a:pPr>
            <a:r>
              <a:t/>
            </a:r>
            <a:endParaRPr strike="noStrike" u="none" b="1" cap="none" baseline="0" sz="1600" i="0">
              <a:solidFill>
                <a:schemeClr val="dk1"/>
              </a:solidFill>
              <a:latin typeface="Verdana"/>
              <a:ea typeface="Verdana"/>
              <a:cs typeface="Verdana"/>
              <a:sym typeface="Verdana"/>
            </a:endParaRPr>
          </a:p>
          <a:p>
            <a:pPr algn="l" rtl="0" lvl="0" marR="0" indent="0" marL="0">
              <a:lnSpc>
                <a:spcPct val="75000"/>
              </a:lnSpc>
              <a:spcBef>
                <a:spcPts val="800"/>
              </a:spcBef>
              <a:spcAft>
                <a:spcPts val="0"/>
              </a:spcAft>
              <a:buSzPct val="25000"/>
              <a:buNone/>
            </a:pPr>
            <a:r>
              <a:rPr strike="noStrike" u="none" b="1" cap="none" baseline="0" sz="1600" lang="id-ID" i="0">
                <a:solidFill>
                  <a:schemeClr val="dk1"/>
                </a:solidFill>
                <a:latin typeface="Verdana"/>
                <a:ea typeface="Verdana"/>
                <a:cs typeface="Verdana"/>
                <a:sym typeface="Verdana"/>
              </a:rPr>
              <a:t>Biasa 20 th</a:t>
            </a:r>
          </a:p>
          <a:p>
            <a:pPr algn="l" rtl="0" lvl="0" marR="0" indent="0" marL="0">
              <a:lnSpc>
                <a:spcPct val="75000"/>
              </a:lnSpc>
              <a:spcBef>
                <a:spcPts val="800"/>
              </a:spcBef>
              <a:spcAft>
                <a:spcPts val="0"/>
              </a:spcAft>
              <a:buSzPct val="25000"/>
              <a:buNone/>
            </a:pPr>
            <a:r>
              <a:rPr strike="noStrike" u="none" b="1" cap="none" baseline="0" sz="1600" lang="id-ID" i="0">
                <a:solidFill>
                  <a:schemeClr val="dk1"/>
                </a:solidFill>
                <a:latin typeface="Verdana"/>
                <a:ea typeface="Verdana"/>
                <a:cs typeface="Verdana"/>
                <a:sym typeface="Verdana"/>
              </a:rPr>
              <a:t>Sederhana 10 th</a:t>
            </a:r>
          </a:p>
        </p:txBody>
      </p:sp>
      <p:sp>
        <p:nvSpPr>
          <p:cNvPr id="287" name="Shape 287"/>
          <p:cNvSpPr txBox="1"/>
          <p:nvPr/>
        </p:nvSpPr>
        <p:spPr>
          <a:xfrm>
            <a:off y="2133600" x="5925064"/>
            <a:ext cy="3522118" cx="1687852"/>
          </a:xfrm>
          <a:prstGeom prst="rect">
            <a:avLst/>
          </a:prstGeom>
          <a:noFill/>
          <a:ln>
            <a:noFill/>
          </a:ln>
        </p:spPr>
        <p:txBody>
          <a:bodyPr bIns="45700" rIns="91425" lIns="91425" tIns="45700" anchor="t" anchorCtr="0">
            <a:noAutofit/>
          </a:bodyPr>
          <a:lstStyle/>
          <a:p>
            <a:pPr algn="l" rtl="0" lvl="0" marR="0" indent="0" marL="0">
              <a:spcBef>
                <a:spcPts val="0"/>
              </a:spcBef>
              <a:spcAft>
                <a:spcPts val="0"/>
              </a:spcAft>
              <a:buSzPct val="25000"/>
              <a:buNone/>
            </a:pPr>
            <a:r>
              <a:rPr strike="noStrike" u="none" b="1" cap="none" baseline="0" sz="1600" lang="id-ID" i="0">
                <a:solidFill>
                  <a:schemeClr val="dk1"/>
                </a:solidFill>
                <a:latin typeface="Verdana"/>
                <a:ea typeface="Verdana"/>
                <a:cs typeface="Verdana"/>
                <a:sym typeface="Verdana"/>
              </a:rPr>
              <a:t>Pendesain</a:t>
            </a:r>
          </a:p>
          <a:p>
            <a:pPr algn="l" rtl="0" lvl="0" marR="0" indent="0" marL="0">
              <a:lnSpc>
                <a:spcPct val="75000"/>
              </a:lnSpc>
              <a:spcBef>
                <a:spcPts val="800"/>
              </a:spcBef>
              <a:spcAft>
                <a:spcPts val="0"/>
              </a:spcAft>
              <a:buNone/>
            </a:pPr>
            <a:r>
              <a:t/>
            </a:r>
            <a:endParaRPr strike="noStrike" u="none" b="1" cap="none" baseline="0" sz="1600" i="0">
              <a:solidFill>
                <a:schemeClr val="dk1"/>
              </a:solidFill>
              <a:latin typeface="Verdana"/>
              <a:ea typeface="Verdana"/>
              <a:cs typeface="Verdana"/>
              <a:sym typeface="Verdana"/>
            </a:endParaRPr>
          </a:p>
          <a:p>
            <a:pPr algn="l" rtl="0" lvl="0" marR="0" indent="0" marL="0">
              <a:lnSpc>
                <a:spcPct val="75000"/>
              </a:lnSpc>
              <a:spcBef>
                <a:spcPts val="800"/>
              </a:spcBef>
              <a:spcAft>
                <a:spcPts val="0"/>
              </a:spcAft>
              <a:buNone/>
            </a:pPr>
            <a:r>
              <a:t/>
            </a:r>
            <a:endParaRPr strike="noStrike" u="none" b="1" cap="none" baseline="0" sz="1600" i="0">
              <a:solidFill>
                <a:schemeClr val="dk1"/>
              </a:solidFill>
              <a:latin typeface="Verdana"/>
              <a:ea typeface="Verdana"/>
              <a:cs typeface="Verdana"/>
              <a:sym typeface="Verdana"/>
            </a:endParaRPr>
          </a:p>
          <a:p>
            <a:pPr algn="l" rtl="0" lvl="0" marR="0" indent="0" marL="0">
              <a:lnSpc>
                <a:spcPct val="75000"/>
              </a:lnSpc>
              <a:spcBef>
                <a:spcPts val="800"/>
              </a:spcBef>
              <a:spcAft>
                <a:spcPts val="0"/>
              </a:spcAft>
              <a:buNone/>
            </a:pPr>
            <a:r>
              <a:t/>
            </a:r>
            <a:endParaRPr strike="noStrike" u="none" b="1" cap="none" baseline="0" sz="1600" i="0">
              <a:solidFill>
                <a:schemeClr val="dk1"/>
              </a:solidFill>
              <a:latin typeface="Verdana"/>
              <a:ea typeface="Verdana"/>
              <a:cs typeface="Verdana"/>
              <a:sym typeface="Verdana"/>
            </a:endParaRPr>
          </a:p>
          <a:p>
            <a:pPr algn="l" rtl="0" lvl="0" marR="0" indent="0" marL="0">
              <a:spcBef>
                <a:spcPts val="800"/>
              </a:spcBef>
              <a:spcAft>
                <a:spcPts val="0"/>
              </a:spcAft>
              <a:buSzPct val="25000"/>
              <a:buNone/>
            </a:pPr>
            <a:r>
              <a:rPr strike="noStrike" u="none" b="1" cap="none" baseline="0" sz="1600" lang="id-ID" i="0">
                <a:solidFill>
                  <a:schemeClr val="dk1"/>
                </a:solidFill>
                <a:latin typeface="Verdana"/>
                <a:ea typeface="Verdana"/>
                <a:cs typeface="Verdana"/>
                <a:sym typeface="Verdana"/>
              </a:rPr>
              <a:t>Desain penampilan produk</a:t>
            </a:r>
          </a:p>
          <a:p>
            <a:pPr algn="l" rtl="0" lvl="0" marR="0" indent="0" marL="0">
              <a:lnSpc>
                <a:spcPct val="75000"/>
              </a:lnSpc>
              <a:spcBef>
                <a:spcPts val="800"/>
              </a:spcBef>
              <a:spcAft>
                <a:spcPts val="0"/>
              </a:spcAft>
              <a:buNone/>
            </a:pPr>
            <a:r>
              <a:t/>
            </a:r>
            <a:endParaRPr strike="noStrike" u="none" b="1" cap="none" baseline="0" sz="1600" i="0">
              <a:solidFill>
                <a:schemeClr val="dk1"/>
              </a:solidFill>
              <a:latin typeface="Verdana"/>
              <a:ea typeface="Verdana"/>
              <a:cs typeface="Verdana"/>
              <a:sym typeface="Verdana"/>
            </a:endParaRPr>
          </a:p>
          <a:p>
            <a:pPr algn="l" rtl="0" lvl="0" marR="0" indent="0" marL="0">
              <a:spcBef>
                <a:spcPts val="800"/>
              </a:spcBef>
              <a:spcAft>
                <a:spcPts val="0"/>
              </a:spcAft>
              <a:buSzPct val="25000"/>
              <a:buNone/>
            </a:pPr>
            <a:r>
              <a:rPr strike="noStrike" u="none" b="1" cap="none" baseline="0" sz="1600" lang="id-ID" i="0">
                <a:solidFill>
                  <a:schemeClr val="dk1"/>
                </a:solidFill>
                <a:latin typeface="Verdana"/>
                <a:ea typeface="Verdana"/>
                <a:cs typeface="Verdana"/>
                <a:sym typeface="Verdana"/>
              </a:rPr>
              <a:t>Konstitutif (Pendaftaran)</a:t>
            </a:r>
          </a:p>
          <a:p>
            <a:pPr algn="l" rtl="0" lvl="0" marR="0" indent="0" marL="0">
              <a:lnSpc>
                <a:spcPct val="180000"/>
              </a:lnSpc>
              <a:spcBef>
                <a:spcPts val="800"/>
              </a:spcBef>
              <a:spcAft>
                <a:spcPts val="0"/>
              </a:spcAft>
              <a:buNone/>
            </a:pPr>
            <a:r>
              <a:t/>
            </a:r>
            <a:endParaRPr strike="noStrike" u="none" b="1" cap="none" baseline="0" sz="1600" i="0">
              <a:solidFill>
                <a:schemeClr val="dk1"/>
              </a:solidFill>
              <a:latin typeface="Verdana"/>
              <a:ea typeface="Verdana"/>
              <a:cs typeface="Verdana"/>
              <a:sym typeface="Verdana"/>
            </a:endParaRPr>
          </a:p>
          <a:p>
            <a:pPr algn="l" rtl="0" lvl="0" marR="0" indent="0" marL="0">
              <a:lnSpc>
                <a:spcPct val="75000"/>
              </a:lnSpc>
              <a:spcBef>
                <a:spcPts val="800"/>
              </a:spcBef>
              <a:spcAft>
                <a:spcPts val="0"/>
              </a:spcAft>
              <a:buSzPct val="25000"/>
              <a:buNone/>
            </a:pPr>
            <a:r>
              <a:rPr strike="noStrike" u="none" b="1" cap="none" baseline="0" sz="1600" lang="id-ID" i="0">
                <a:solidFill>
                  <a:schemeClr val="dk1"/>
                </a:solidFill>
                <a:latin typeface="Verdana"/>
                <a:ea typeface="Verdana"/>
                <a:cs typeface="Verdana"/>
                <a:sym typeface="Verdana"/>
              </a:rPr>
              <a:t>10 tahun</a:t>
            </a:r>
          </a:p>
        </p:txBody>
      </p:sp>
      <p:sp>
        <p:nvSpPr>
          <p:cNvPr id="288" name="Shape 288"/>
          <p:cNvSpPr txBox="1"/>
          <p:nvPr/>
        </p:nvSpPr>
        <p:spPr>
          <a:xfrm>
            <a:off y="1905000" x="7331609"/>
            <a:ext cy="4745914" cx="1476871"/>
          </a:xfrm>
          <a:prstGeom prst="rect">
            <a:avLst/>
          </a:prstGeom>
          <a:noFill/>
          <a:ln>
            <a:noFill/>
          </a:ln>
        </p:spPr>
        <p:txBody>
          <a:bodyPr bIns="45700" rIns="91425" lIns="91425" tIns="45700" anchor="t" anchorCtr="0">
            <a:noAutofit/>
          </a:bodyPr>
          <a:lstStyle/>
          <a:p>
            <a:pPr algn="l" rtl="0" lvl="0" marR="0" indent="0" marL="0">
              <a:spcBef>
                <a:spcPts val="0"/>
              </a:spcBef>
              <a:spcAft>
                <a:spcPts val="0"/>
              </a:spcAft>
              <a:buSzPct val="25000"/>
              <a:buNone/>
            </a:pPr>
            <a:r>
              <a:rPr strike="noStrike" u="none" b="1" cap="none" baseline="0" sz="1600" lang="id-ID" i="0">
                <a:solidFill>
                  <a:schemeClr val="dk1"/>
                </a:solidFill>
                <a:latin typeface="Verdana"/>
                <a:ea typeface="Verdana"/>
                <a:cs typeface="Verdana"/>
                <a:sym typeface="Verdana"/>
              </a:rPr>
              <a:t>Pedagang/</a:t>
            </a:r>
          </a:p>
          <a:p>
            <a:pPr algn="l" rtl="0" lvl="0" marR="0" indent="0" marL="0">
              <a:lnSpc>
                <a:spcPct val="75000"/>
              </a:lnSpc>
              <a:spcBef>
                <a:spcPts val="800"/>
              </a:spcBef>
              <a:spcAft>
                <a:spcPts val="0"/>
              </a:spcAft>
              <a:buSzPct val="25000"/>
              <a:buNone/>
            </a:pPr>
            <a:r>
              <a:rPr strike="noStrike" u="none" b="1" cap="none" baseline="0" sz="1600" lang="id-ID" i="0">
                <a:solidFill>
                  <a:schemeClr val="dk1"/>
                </a:solidFill>
                <a:latin typeface="Verdana"/>
                <a:ea typeface="Verdana"/>
                <a:cs typeface="Verdana"/>
                <a:sym typeface="Verdana"/>
              </a:rPr>
              <a:t>Pengusaha/</a:t>
            </a:r>
          </a:p>
          <a:p>
            <a:pPr algn="l" rtl="0" lvl="0" marR="0" indent="0" marL="0">
              <a:lnSpc>
                <a:spcPct val="75000"/>
              </a:lnSpc>
              <a:spcBef>
                <a:spcPts val="800"/>
              </a:spcBef>
              <a:spcAft>
                <a:spcPts val="0"/>
              </a:spcAft>
              <a:buSzPct val="25000"/>
              <a:buNone/>
            </a:pPr>
            <a:r>
              <a:rPr strike="noStrike" u="none" b="1" cap="none" baseline="0" sz="1600" lang="id-ID" i="0">
                <a:solidFill>
                  <a:schemeClr val="dk1"/>
                </a:solidFill>
                <a:latin typeface="Verdana"/>
                <a:ea typeface="Verdana"/>
                <a:cs typeface="Verdana"/>
                <a:sym typeface="Verdana"/>
              </a:rPr>
              <a:t>Pemilik Merek</a:t>
            </a:r>
          </a:p>
          <a:p>
            <a:pPr algn="l" rtl="0" lvl="0" marR="0" indent="0" marL="0">
              <a:lnSpc>
                <a:spcPct val="75000"/>
              </a:lnSpc>
              <a:spcBef>
                <a:spcPts val="800"/>
              </a:spcBef>
              <a:spcAft>
                <a:spcPts val="0"/>
              </a:spcAft>
              <a:buNone/>
            </a:pPr>
            <a:r>
              <a:t/>
            </a:r>
            <a:endParaRPr strike="noStrike" u="none" b="1" cap="none" baseline="0" sz="1600" i="0">
              <a:solidFill>
                <a:schemeClr val="dk1"/>
              </a:solidFill>
              <a:latin typeface="Verdana"/>
              <a:ea typeface="Verdana"/>
              <a:cs typeface="Verdana"/>
              <a:sym typeface="Verdana"/>
            </a:endParaRPr>
          </a:p>
          <a:p>
            <a:pPr algn="l" rtl="0" lvl="0" marR="0" indent="0" marL="0">
              <a:spcBef>
                <a:spcPts val="800"/>
              </a:spcBef>
              <a:spcAft>
                <a:spcPts val="0"/>
              </a:spcAft>
              <a:buSzPct val="25000"/>
              <a:buNone/>
            </a:pPr>
            <a:r>
              <a:rPr strike="noStrike" u="none" b="1" cap="none" baseline="0" sz="1600" lang="id-ID" i="0">
                <a:solidFill>
                  <a:schemeClr val="dk1"/>
                </a:solidFill>
                <a:latin typeface="Verdana"/>
                <a:ea typeface="Verdana"/>
                <a:cs typeface="Verdana"/>
                <a:sym typeface="Verdana"/>
              </a:rPr>
              <a:t>Simbol dagang &amp; jasa</a:t>
            </a:r>
          </a:p>
          <a:p>
            <a:pPr algn="l" rtl="0" lvl="0" marR="0" indent="0" marL="0">
              <a:lnSpc>
                <a:spcPct val="140000"/>
              </a:lnSpc>
              <a:spcBef>
                <a:spcPts val="800"/>
              </a:spcBef>
              <a:spcAft>
                <a:spcPts val="0"/>
              </a:spcAft>
              <a:buNone/>
            </a:pPr>
            <a:r>
              <a:t/>
            </a:r>
            <a:endParaRPr strike="noStrike" u="none" b="1" cap="none" baseline="0" sz="1600" i="0">
              <a:solidFill>
                <a:schemeClr val="dk1"/>
              </a:solidFill>
              <a:latin typeface="Verdana"/>
              <a:ea typeface="Verdana"/>
              <a:cs typeface="Verdana"/>
              <a:sym typeface="Verdana"/>
            </a:endParaRPr>
          </a:p>
          <a:p>
            <a:pPr algn="l" rtl="0" lvl="0" marR="0" indent="0" marL="0">
              <a:spcBef>
                <a:spcPts val="800"/>
              </a:spcBef>
              <a:spcAft>
                <a:spcPts val="0"/>
              </a:spcAft>
              <a:buSzPct val="25000"/>
              <a:buNone/>
            </a:pPr>
            <a:r>
              <a:rPr strike="noStrike" u="none" b="1" cap="none" baseline="0" sz="1600" lang="id-ID" i="0">
                <a:solidFill>
                  <a:schemeClr val="dk1"/>
                </a:solidFill>
                <a:latin typeface="Verdana"/>
                <a:ea typeface="Verdana"/>
                <a:cs typeface="Verdana"/>
                <a:sym typeface="Verdana"/>
              </a:rPr>
              <a:t>Konstitutif (Pendaftaran)</a:t>
            </a:r>
          </a:p>
          <a:p>
            <a:pPr algn="l" rtl="0" lvl="0" marR="0" indent="0" marL="0">
              <a:lnSpc>
                <a:spcPct val="150000"/>
              </a:lnSpc>
              <a:spcBef>
                <a:spcPts val="800"/>
              </a:spcBef>
              <a:spcAft>
                <a:spcPts val="0"/>
              </a:spcAft>
              <a:buNone/>
            </a:pPr>
            <a:r>
              <a:t/>
            </a:r>
            <a:endParaRPr strike="noStrike" u="none" b="1" cap="none" baseline="0" sz="1600" i="0">
              <a:solidFill>
                <a:schemeClr val="dk1"/>
              </a:solidFill>
              <a:latin typeface="Verdana"/>
              <a:ea typeface="Verdana"/>
              <a:cs typeface="Verdana"/>
              <a:sym typeface="Verdana"/>
            </a:endParaRPr>
          </a:p>
          <a:p>
            <a:pPr algn="l" rtl="0" lvl="0" marR="0" indent="0" marL="0">
              <a:lnSpc>
                <a:spcPct val="90000"/>
              </a:lnSpc>
              <a:spcBef>
                <a:spcPts val="800"/>
              </a:spcBef>
              <a:spcAft>
                <a:spcPts val="0"/>
              </a:spcAft>
              <a:buSzPct val="25000"/>
              <a:buNone/>
            </a:pPr>
            <a:r>
              <a:rPr strike="noStrike" u="none" b="1" cap="none" baseline="0" sz="1600" lang="id-ID" i="0">
                <a:solidFill>
                  <a:schemeClr val="dk1"/>
                </a:solidFill>
                <a:latin typeface="Verdana"/>
                <a:ea typeface="Verdana"/>
                <a:cs typeface="Verdana"/>
                <a:sym typeface="Verdana"/>
              </a:rPr>
              <a:t>10 th dapat diperpanjang</a:t>
            </a:r>
          </a:p>
        </p:txBody>
      </p:sp>
      <p:cxnSp>
        <p:nvCxnSpPr>
          <p:cNvPr id="289" name="Shape 289"/>
          <p:cNvCxnSpPr/>
          <p:nvPr/>
        </p:nvCxnSpPr>
        <p:spPr>
          <a:xfrm>
            <a:off y="1905000" x="369216"/>
            <a:ext cy="0" cx="8439263"/>
          </a:xfrm>
          <a:prstGeom prst="straightConnector1">
            <a:avLst/>
          </a:prstGeom>
          <a:noFill/>
          <a:ln w="9525" cap="flat">
            <a:solidFill>
              <a:schemeClr val="dk1"/>
            </a:solidFill>
            <a:prstDash val="solid"/>
            <a:round/>
            <a:headEnd w="med" len="med" type="none"/>
            <a:tailEnd w="med" len="med" type="none"/>
          </a:ln>
        </p:spPr>
      </p:cxnSp>
      <p:cxnSp>
        <p:nvCxnSpPr>
          <p:cNvPr id="290" name="Shape 290"/>
          <p:cNvCxnSpPr/>
          <p:nvPr/>
        </p:nvCxnSpPr>
        <p:spPr>
          <a:xfrm>
            <a:off y="2667000" x="369216"/>
            <a:ext cy="0" cx="8439263"/>
          </a:xfrm>
          <a:prstGeom prst="straightConnector1">
            <a:avLst/>
          </a:prstGeom>
          <a:noFill/>
          <a:ln w="9525" cap="flat">
            <a:solidFill>
              <a:schemeClr val="dk1"/>
            </a:solidFill>
            <a:prstDash val="solid"/>
            <a:round/>
            <a:headEnd w="med" len="med" type="none"/>
            <a:tailEnd w="med" len="med" type="none"/>
          </a:ln>
        </p:spPr>
      </p:cxnSp>
      <p:cxnSp>
        <p:nvCxnSpPr>
          <p:cNvPr id="291" name="Shape 291"/>
          <p:cNvCxnSpPr/>
          <p:nvPr/>
        </p:nvCxnSpPr>
        <p:spPr>
          <a:xfrm>
            <a:off y="3733800" x="369216"/>
            <a:ext cy="0" cx="8439263"/>
          </a:xfrm>
          <a:prstGeom prst="straightConnector1">
            <a:avLst/>
          </a:prstGeom>
          <a:noFill/>
          <a:ln w="9525" cap="flat">
            <a:solidFill>
              <a:schemeClr val="dk1"/>
            </a:solidFill>
            <a:prstDash val="solid"/>
            <a:round/>
            <a:headEnd w="med" len="med" type="none"/>
            <a:tailEnd w="med" len="med" type="none"/>
          </a:ln>
        </p:spPr>
      </p:cxnSp>
      <p:cxnSp>
        <p:nvCxnSpPr>
          <p:cNvPr id="292" name="Shape 292"/>
          <p:cNvCxnSpPr/>
          <p:nvPr/>
        </p:nvCxnSpPr>
        <p:spPr>
          <a:xfrm>
            <a:off y="4724400" x="369216"/>
            <a:ext cy="0" cx="8439263"/>
          </a:xfrm>
          <a:prstGeom prst="straightConnector1">
            <a:avLst/>
          </a:prstGeom>
          <a:noFill/>
          <a:ln w="9525" cap="flat">
            <a:solidFill>
              <a:schemeClr val="dk1"/>
            </a:solidFill>
            <a:prstDash val="solid"/>
            <a:round/>
            <a:headEnd w="med" len="med" type="none"/>
            <a:tailEnd w="med" len="med" type="none"/>
          </a:ln>
        </p:spPr>
      </p:cxn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7" name="Shape 297"/>
        <p:cNvGrpSpPr/>
        <p:nvPr/>
      </p:nvGrpSpPr>
      <p:grpSpPr>
        <a:xfrm>
          <a:off y="0" x="0"/>
          <a:ext cy="0" cx="0"/>
          <a:chOff y="0" x="0"/>
          <a:chExt cy="0" cx="0"/>
        </a:xfrm>
      </p:grpSpPr>
      <p:sp>
        <p:nvSpPr>
          <p:cNvPr id="298" name="Shape 298"/>
          <p:cNvSpPr txBox="1"/>
          <p:nvPr/>
        </p:nvSpPr>
        <p:spPr>
          <a:xfrm>
            <a:off y="457200" x="775064"/>
            <a:ext cy="838199" cx="7595335"/>
          </a:xfrm>
          <a:prstGeom prst="rect">
            <a:avLst/>
          </a:prstGeom>
          <a:noFill/>
          <a:ln>
            <a:noFill/>
          </a:ln>
        </p:spPr>
        <p:txBody>
          <a:bodyPr bIns="45700" rIns="91425" lIns="91425" tIns="45700" anchor="t" anchorCtr="0">
            <a:noAutofit/>
          </a:bodyPr>
          <a:lstStyle/>
          <a:p>
            <a:pPr algn="ctr" rtl="0" lvl="0" marR="0" indent="-342900" marL="342900">
              <a:spcBef>
                <a:spcPts val="0"/>
              </a:spcBef>
              <a:spcAft>
                <a:spcPts val="0"/>
              </a:spcAft>
              <a:buClr>
                <a:srgbClr val="000000"/>
              </a:buClr>
              <a:buSzPct val="25000"/>
              <a:buFont typeface="Noto Symbol"/>
              <a:buNone/>
            </a:pPr>
            <a:r>
              <a:rPr strike="noStrike" u="none" b="1" cap="none" baseline="0" sz="5400" lang="id-ID" i="0">
                <a:solidFill>
                  <a:srgbClr val="663300"/>
                </a:solidFill>
                <a:latin typeface="Verdana"/>
                <a:ea typeface="Verdana"/>
                <a:cs typeface="Verdana"/>
                <a:sym typeface="Verdana"/>
              </a:rPr>
              <a:t>HAK CIPTA</a:t>
            </a:r>
          </a:p>
        </p:txBody>
      </p:sp>
      <p:sp>
        <p:nvSpPr>
          <p:cNvPr id="299" name="Shape 299"/>
          <p:cNvSpPr/>
          <p:nvPr/>
        </p:nvSpPr>
        <p:spPr>
          <a:xfrm>
            <a:off y="1754188" x="423429"/>
            <a:ext cy="3539430" cx="8298608"/>
          </a:xfrm>
          <a:prstGeom prst="rect">
            <a:avLst/>
          </a:prstGeom>
          <a:noFill/>
          <a:ln>
            <a:noFill/>
          </a:ln>
        </p:spPr>
        <p:txBody>
          <a:bodyPr bIns="45700" rIns="91425" lIns="91425" tIns="45700" anchor="t" anchorCtr="0">
            <a:noAutofit/>
          </a:bodyPr>
          <a:lstStyle/>
          <a:p>
            <a:pPr algn="ctr" rtl="0" lvl="0" marR="0" indent="0" marL="0">
              <a:spcBef>
                <a:spcPts val="0"/>
              </a:spcBef>
              <a:spcAft>
                <a:spcPts val="0"/>
              </a:spcAft>
              <a:buSzPct val="25000"/>
              <a:buNone/>
            </a:pPr>
            <a:r>
              <a:rPr strike="noStrike" u="none" b="0" cap="none" baseline="0" sz="3200" lang="id-ID" i="0">
                <a:solidFill>
                  <a:srgbClr val="000000"/>
                </a:solidFill>
                <a:latin typeface="Verdana"/>
                <a:ea typeface="Verdana"/>
                <a:cs typeface="Verdana"/>
                <a:sym typeface="Verdana"/>
              </a:rPr>
              <a:t>Hak eksklusif bagi pencipta atau penerima hak untuk mengumumkan atau memperbanyak ciptaannya  atau memberikan ijin untuk itu dengan tidak mengurangi pembatasan-pembatasan menurut peraturan perundang-undangan yang berlaku.</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4" name="Shape 304"/>
        <p:cNvGrpSpPr/>
        <p:nvPr/>
      </p:nvGrpSpPr>
      <p:grpSpPr>
        <a:xfrm>
          <a:off y="0" x="0"/>
          <a:ext cy="0" cx="0"/>
          <a:chOff y="0" x="0"/>
          <a:chExt cy="0" cx="0"/>
        </a:xfrm>
      </p:grpSpPr>
      <p:sp>
        <p:nvSpPr>
          <p:cNvPr id="305" name="Shape 305"/>
          <p:cNvSpPr txBox="1"/>
          <p:nvPr/>
        </p:nvSpPr>
        <p:spPr>
          <a:xfrm>
            <a:off y="544512" x="845391"/>
            <a:ext cy="914400" cx="7595335"/>
          </a:xfrm>
          <a:prstGeom prst="rect">
            <a:avLst/>
          </a:prstGeom>
          <a:noFill/>
          <a:ln w="9525" cap="flat">
            <a:solidFill>
              <a:schemeClr val="dk1"/>
            </a:solidFill>
            <a:prstDash val="solid"/>
            <a:round/>
            <a:headEnd w="med" len="med" type="none"/>
            <a:tailEnd w="med" len="med" type="none"/>
          </a:ln>
        </p:spPr>
        <p:txBody>
          <a:bodyPr bIns="45700" rIns="91425" lIns="91425" tIns="45700" anchor="t" anchorCtr="0">
            <a:noAutofit/>
          </a:bodyPr>
          <a:lstStyle/>
          <a:p>
            <a:pPr algn="ctr" rtl="0" lvl="0" marR="0" indent="0" marL="0">
              <a:spcBef>
                <a:spcPts val="0"/>
              </a:spcBef>
              <a:spcAft>
                <a:spcPts val="0"/>
              </a:spcAft>
              <a:buClr>
                <a:srgbClr val="000000"/>
              </a:buClr>
              <a:buSzPct val="25000"/>
              <a:buFont typeface="Times New Roman"/>
              <a:buNone/>
            </a:pPr>
            <a:r>
              <a:rPr strike="noStrike" u="none" b="0" cap="none" baseline="0" sz="4400" lang="id-ID" i="0">
                <a:solidFill>
                  <a:srgbClr val="000000"/>
                </a:solidFill>
                <a:latin typeface="Play"/>
                <a:ea typeface="Play"/>
                <a:cs typeface="Play"/>
                <a:sym typeface="Play"/>
              </a:rPr>
              <a:t>Sistem Perlindungan</a:t>
            </a:r>
          </a:p>
        </p:txBody>
      </p:sp>
      <p:sp>
        <p:nvSpPr>
          <p:cNvPr id="306" name="Shape 306"/>
          <p:cNvSpPr txBox="1"/>
          <p:nvPr/>
        </p:nvSpPr>
        <p:spPr>
          <a:xfrm>
            <a:off y="1641475" x="845391"/>
            <a:ext cy="4530724" cx="3721479"/>
          </a:xfrm>
          <a:prstGeom prst="rect">
            <a:avLst/>
          </a:prstGeom>
          <a:noFill/>
          <a:ln w="9525" cap="flat">
            <a:solidFill>
              <a:schemeClr val="dk1"/>
            </a:solidFill>
            <a:prstDash val="solid"/>
            <a:round/>
            <a:headEnd w="med" len="med" type="none"/>
            <a:tailEnd w="med" len="med" type="none"/>
          </a:ln>
        </p:spPr>
        <p:txBody>
          <a:bodyPr bIns="45700" rIns="91425" lIns="91425" tIns="45700" anchor="t" anchorCtr="0">
            <a:noAutofit/>
          </a:bodyPr>
          <a:lstStyle/>
          <a:p>
            <a:pPr algn="l" rtl="0" lvl="0" marR="0" indent="-342900" marL="342900">
              <a:spcBef>
                <a:spcPts val="0"/>
              </a:spcBef>
              <a:spcAft>
                <a:spcPts val="0"/>
              </a:spcAft>
              <a:buClr>
                <a:srgbClr val="000000"/>
              </a:buClr>
              <a:buSzPct val="100000"/>
              <a:buFont typeface="Times New Roman"/>
              <a:buChar char="•"/>
            </a:pPr>
            <a:r>
              <a:rPr strike="noStrike" u="sng" b="1" cap="none" baseline="0" sz="3200" lang="id-ID" i="1">
                <a:solidFill>
                  <a:srgbClr val="000000"/>
                </a:solidFill>
                <a:latin typeface="Play"/>
                <a:ea typeface="Play"/>
                <a:cs typeface="Play"/>
                <a:sym typeface="Play"/>
              </a:rPr>
              <a:t>Hak Cipta</a:t>
            </a:r>
          </a:p>
          <a:p>
            <a:pPr algn="l" rtl="0" lvl="0" marR="0" indent="-342900" marL="342900">
              <a:spcBef>
                <a:spcPts val="800"/>
              </a:spcBef>
              <a:spcAft>
                <a:spcPts val="0"/>
              </a:spcAft>
              <a:buClr>
                <a:srgbClr val="000000"/>
              </a:buClr>
              <a:buSzPct val="100000"/>
              <a:buFont typeface="Noto Symbol"/>
              <a:buChar char="•"/>
            </a:pPr>
            <a:r>
              <a:rPr strike="noStrike" u="none" b="0" cap="none" baseline="0" sz="3200" lang="id-ID" i="0">
                <a:solidFill>
                  <a:srgbClr val="000000"/>
                </a:solidFill>
                <a:latin typeface="Play"/>
                <a:ea typeface="Play"/>
                <a:cs typeface="Play"/>
                <a:sym typeface="Play"/>
              </a:rPr>
              <a:t>Deklaratif</a:t>
            </a:r>
          </a:p>
          <a:p>
            <a:pPr algn="l" rtl="0" lvl="0" marR="0" indent="-342900" marL="342900">
              <a:spcBef>
                <a:spcPts val="800"/>
              </a:spcBef>
              <a:spcAft>
                <a:spcPts val="0"/>
              </a:spcAft>
              <a:buClr>
                <a:srgbClr val="000000"/>
              </a:buClr>
              <a:buSzPct val="100000"/>
              <a:buFont typeface="Noto Symbol"/>
              <a:buChar char="•"/>
            </a:pPr>
            <a:r>
              <a:rPr strike="noStrike" u="none" b="0" cap="none" baseline="0" sz="3200" lang="id-ID" i="0">
                <a:solidFill>
                  <a:srgbClr val="000000"/>
                </a:solidFill>
                <a:latin typeface="Play"/>
                <a:ea typeface="Play"/>
                <a:cs typeface="Play"/>
                <a:sym typeface="Play"/>
              </a:rPr>
              <a:t>Otomatis </a:t>
            </a:r>
          </a:p>
          <a:p>
            <a:pPr algn="l" rtl="0" lvl="0" marR="0" indent="-342900" marL="342900">
              <a:spcBef>
                <a:spcPts val="800"/>
              </a:spcBef>
              <a:spcAft>
                <a:spcPts val="0"/>
              </a:spcAft>
              <a:buClr>
                <a:srgbClr val="000000"/>
              </a:buClr>
              <a:buSzPct val="100000"/>
              <a:buFont typeface="Noto Symbol"/>
              <a:buChar char="•"/>
            </a:pPr>
            <a:r>
              <a:rPr strike="noStrike" u="none" b="0" cap="none" baseline="0" sz="3200" lang="id-ID" i="0">
                <a:solidFill>
                  <a:srgbClr val="000000"/>
                </a:solidFill>
                <a:latin typeface="Play"/>
                <a:ea typeface="Play"/>
                <a:cs typeface="Play"/>
                <a:sym typeface="Play"/>
              </a:rPr>
              <a:t>Setelah suatu ciptaan diwujudkan</a:t>
            </a:r>
          </a:p>
          <a:p>
            <a:pPr algn="l" rtl="0" lvl="0" marR="0" indent="-342900" marL="342900">
              <a:spcBef>
                <a:spcPts val="800"/>
              </a:spcBef>
              <a:spcAft>
                <a:spcPts val="0"/>
              </a:spcAft>
              <a:buClr>
                <a:srgbClr val="000000"/>
              </a:buClr>
              <a:buSzPct val="100000"/>
              <a:buFont typeface="Noto Symbol"/>
              <a:buChar char="•"/>
            </a:pPr>
            <a:r>
              <a:rPr strike="noStrike" u="none" b="0" cap="none" baseline="0" sz="3200" lang="id-ID" i="0">
                <a:solidFill>
                  <a:srgbClr val="000000"/>
                </a:solidFill>
                <a:latin typeface="Play"/>
                <a:ea typeface="Play"/>
                <a:cs typeface="Play"/>
                <a:sym typeface="Play"/>
              </a:rPr>
              <a:t>Pendaftaran bukan kewajiban </a:t>
            </a:r>
          </a:p>
        </p:txBody>
      </p:sp>
      <p:sp>
        <p:nvSpPr>
          <p:cNvPr id="307" name="Shape 307"/>
          <p:cNvSpPr txBox="1"/>
          <p:nvPr/>
        </p:nvSpPr>
        <p:spPr>
          <a:xfrm>
            <a:off y="1641475" x="4719248"/>
            <a:ext cy="4530724" cx="3721479"/>
          </a:xfrm>
          <a:prstGeom prst="rect">
            <a:avLst/>
          </a:prstGeom>
          <a:noFill/>
          <a:ln w="9525" cap="flat">
            <a:solidFill>
              <a:schemeClr val="dk1"/>
            </a:solidFill>
            <a:prstDash val="solid"/>
            <a:round/>
            <a:headEnd w="med" len="med" type="none"/>
            <a:tailEnd w="med" len="med" type="none"/>
          </a:ln>
        </p:spPr>
        <p:txBody>
          <a:bodyPr bIns="45700" rIns="91425" lIns="91425" tIns="45700" anchor="t" anchorCtr="0">
            <a:noAutofit/>
          </a:bodyPr>
          <a:lstStyle/>
          <a:p>
            <a:pPr algn="l" rtl="0" lvl="0" marR="0" indent="-342900" marL="342900">
              <a:spcBef>
                <a:spcPts val="0"/>
              </a:spcBef>
              <a:spcAft>
                <a:spcPts val="0"/>
              </a:spcAft>
              <a:buClr>
                <a:srgbClr val="000000"/>
              </a:buClr>
              <a:buSzPct val="100000"/>
              <a:buFont typeface="Times New Roman"/>
              <a:buChar char="•"/>
            </a:pPr>
            <a:r>
              <a:rPr strike="noStrike" u="sng" b="1" cap="none" baseline="0" sz="3200" lang="id-ID" i="1">
                <a:solidFill>
                  <a:srgbClr val="000000"/>
                </a:solidFill>
                <a:latin typeface="Play"/>
                <a:ea typeface="Play"/>
                <a:cs typeface="Play"/>
                <a:sym typeface="Play"/>
              </a:rPr>
              <a:t>Desain Industri</a:t>
            </a:r>
          </a:p>
          <a:p>
            <a:pPr algn="l" rtl="0" lvl="0" marR="0" indent="-342900" marL="342900">
              <a:spcBef>
                <a:spcPts val="800"/>
              </a:spcBef>
              <a:spcAft>
                <a:spcPts val="0"/>
              </a:spcAft>
              <a:buClr>
                <a:srgbClr val="000000"/>
              </a:buClr>
              <a:buSzPct val="100000"/>
              <a:buFont typeface="Noto Symbol"/>
              <a:buChar char="•"/>
            </a:pPr>
            <a:r>
              <a:rPr strike="noStrike" u="none" b="0" cap="none" baseline="0" sz="3200" lang="id-ID" i="0">
                <a:solidFill>
                  <a:srgbClr val="000000"/>
                </a:solidFill>
                <a:latin typeface="Play"/>
                <a:ea typeface="Play"/>
                <a:cs typeface="Play"/>
                <a:sym typeface="Play"/>
              </a:rPr>
              <a:t>Konstitutif</a:t>
            </a:r>
          </a:p>
          <a:p>
            <a:pPr algn="l" rtl="0" lvl="0" marR="0" indent="-342900" marL="342900">
              <a:spcBef>
                <a:spcPts val="800"/>
              </a:spcBef>
              <a:spcAft>
                <a:spcPts val="0"/>
              </a:spcAft>
              <a:buClr>
                <a:srgbClr val="000000"/>
              </a:buClr>
              <a:buSzPct val="100000"/>
              <a:buFont typeface="Noto Symbol"/>
              <a:buChar char="•"/>
            </a:pPr>
            <a:r>
              <a:rPr strike="noStrike" u="none" b="0" cap="none" baseline="0" sz="3200" lang="id-ID" i="0">
                <a:solidFill>
                  <a:srgbClr val="000000"/>
                </a:solidFill>
                <a:latin typeface="Play"/>
                <a:ea typeface="Play"/>
                <a:cs typeface="Play"/>
                <a:sym typeface="Play"/>
              </a:rPr>
              <a:t>Pendaftaran adalah keharusan</a:t>
            </a:r>
          </a:p>
          <a:p>
            <a:pPr algn="l" rtl="0" lvl="0" marR="0" indent="-342900" marL="342900">
              <a:spcBef>
                <a:spcPts val="800"/>
              </a:spcBef>
              <a:spcAft>
                <a:spcPts val="0"/>
              </a:spcAft>
              <a:buClr>
                <a:srgbClr val="000000"/>
              </a:buClr>
              <a:buSzPct val="100000"/>
              <a:buFont typeface="Noto Symbol"/>
              <a:buChar char="•"/>
            </a:pPr>
            <a:r>
              <a:rPr strike="noStrike" u="none" b="0" cap="none" baseline="0" sz="3200" lang="id-ID" i="0">
                <a:solidFill>
                  <a:srgbClr val="000000"/>
                </a:solidFill>
                <a:latin typeface="Play"/>
                <a:ea typeface="Play"/>
                <a:cs typeface="Play"/>
                <a:sym typeface="Play"/>
              </a:rPr>
              <a:t>Hak diberikan atas dasar permohonan</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2" name="Shape 312"/>
        <p:cNvGrpSpPr/>
        <p:nvPr/>
      </p:nvGrpSpPr>
      <p:grpSpPr>
        <a:xfrm>
          <a:off y="0" x="0"/>
          <a:ext cy="0" cx="0"/>
          <a:chOff y="0" x="0"/>
          <a:chExt cy="0" cx="0"/>
        </a:xfrm>
      </p:grpSpPr>
      <p:sp>
        <p:nvSpPr>
          <p:cNvPr id="313" name="Shape 313"/>
          <p:cNvSpPr txBox="1"/>
          <p:nvPr/>
        </p:nvSpPr>
        <p:spPr>
          <a:xfrm>
            <a:off y="457200" x="694481"/>
            <a:ext cy="457200" cx="7596801"/>
          </a:xfrm>
          <a:prstGeom prst="rect">
            <a:avLst/>
          </a:prstGeom>
          <a:noFill/>
          <a:ln>
            <a:noFill/>
          </a:ln>
        </p:spPr>
        <p:txBody>
          <a:bodyPr bIns="45700" rIns="91425" lIns="91425" tIns="45700" anchor="t" anchorCtr="0">
            <a:noAutofit/>
          </a:bodyPr>
          <a:lstStyle/>
          <a:p>
            <a:pPr algn="ctr" rtl="0" lvl="0" marR="0" indent="0" marL="0">
              <a:spcBef>
                <a:spcPts val="0"/>
              </a:spcBef>
              <a:spcAft>
                <a:spcPts val="0"/>
              </a:spcAft>
              <a:buClr>
                <a:srgbClr val="000000"/>
              </a:buClr>
              <a:buSzPct val="25000"/>
              <a:buFont typeface="Times New Roman"/>
              <a:buNone/>
            </a:pPr>
            <a:r>
              <a:rPr strike="noStrike" u="none" b="1" cap="none" baseline="0" sz="1900" lang="id-ID" i="0">
                <a:solidFill>
                  <a:srgbClr val="663300"/>
                </a:solidFill>
                <a:latin typeface="Verdana"/>
                <a:ea typeface="Verdana"/>
                <a:cs typeface="Verdana"/>
                <a:sym typeface="Verdana"/>
              </a:rPr>
              <a:t>LINGKUP DAN MASA BERLAKU HAK CIPTA</a:t>
            </a:r>
          </a:p>
        </p:txBody>
      </p:sp>
      <p:sp>
        <p:nvSpPr>
          <p:cNvPr id="314" name="Shape 314"/>
          <p:cNvSpPr txBox="1"/>
          <p:nvPr/>
        </p:nvSpPr>
        <p:spPr>
          <a:xfrm>
            <a:off y="914400" x="591920"/>
            <a:ext cy="5489574" cx="7919134"/>
          </a:xfrm>
          <a:prstGeom prst="rect">
            <a:avLst/>
          </a:prstGeom>
          <a:noFill/>
          <a:ln>
            <a:noFill/>
          </a:ln>
        </p:spPr>
        <p:txBody>
          <a:bodyPr bIns="45700" rIns="91425" lIns="91425" tIns="45700" anchor="t" anchorCtr="0">
            <a:noAutofit/>
          </a:bodyPr>
          <a:lstStyle/>
          <a:p>
            <a:pPr algn="l" rtl="0" lvl="0" marR="0" indent="-608013" marL="608013">
              <a:lnSpc>
                <a:spcPct val="80000"/>
              </a:lnSpc>
              <a:spcBef>
                <a:spcPts val="0"/>
              </a:spcBef>
              <a:spcAft>
                <a:spcPts val="0"/>
              </a:spcAft>
              <a:buClr>
                <a:srgbClr val="000000"/>
              </a:buClr>
              <a:buSzPct val="100000"/>
              <a:buFont typeface="Noto Symbol"/>
              <a:buAutoNum type="arabicPeriod"/>
            </a:pPr>
            <a:r>
              <a:rPr strike="noStrike" u="none" b="1" cap="none" baseline="0" sz="1800" lang="id-ID" i="0">
                <a:solidFill>
                  <a:srgbClr val="000000"/>
                </a:solidFill>
                <a:latin typeface="Verdana"/>
                <a:ea typeface="Verdana"/>
                <a:cs typeface="Verdana"/>
                <a:sym typeface="Verdana"/>
              </a:rPr>
              <a:t>Selama 50 tahun setelah Pencipta meninggal dunia</a:t>
            </a:r>
          </a:p>
          <a:p>
            <a:pPr algn="l" rtl="0" lvl="1" marR="0" indent="-574675" marL="1247775">
              <a:lnSpc>
                <a:spcPct val="80000"/>
              </a:lnSpc>
              <a:spcBef>
                <a:spcPts val="700"/>
              </a:spcBef>
              <a:spcAft>
                <a:spcPts val="0"/>
              </a:spcAft>
              <a:buClr>
                <a:srgbClr val="000000"/>
              </a:buClr>
              <a:buSzPct val="100000"/>
              <a:buFont typeface="Verdana"/>
              <a:buAutoNum type="alphaLcPeriod"/>
            </a:pPr>
            <a:r>
              <a:rPr strike="noStrike" u="none" b="0" cap="none" baseline="0" sz="1700" lang="id-ID" i="0">
                <a:solidFill>
                  <a:srgbClr val="000000"/>
                </a:solidFill>
                <a:latin typeface="Verdana"/>
                <a:ea typeface="Verdana"/>
                <a:cs typeface="Verdana"/>
                <a:sym typeface="Verdana"/>
              </a:rPr>
              <a:t>Buku, pamflet, dan karya tulis lainnya;</a:t>
            </a:r>
          </a:p>
          <a:p>
            <a:pPr algn="l" rtl="0" lvl="1" marR="0" indent="-574675" marL="1247775">
              <a:lnSpc>
                <a:spcPct val="80000"/>
              </a:lnSpc>
              <a:spcBef>
                <a:spcPts val="700"/>
              </a:spcBef>
              <a:spcAft>
                <a:spcPts val="0"/>
              </a:spcAft>
              <a:buClr>
                <a:srgbClr val="000000"/>
              </a:buClr>
              <a:buSzPct val="100000"/>
              <a:buFont typeface="Verdana"/>
              <a:buAutoNum type="alphaLcPeriod"/>
            </a:pPr>
            <a:r>
              <a:rPr strike="noStrike" u="none" b="0" cap="none" baseline="0" sz="1700" lang="id-ID" i="0">
                <a:solidFill>
                  <a:srgbClr val="000000"/>
                </a:solidFill>
                <a:latin typeface="Verdana"/>
                <a:ea typeface="Verdana"/>
                <a:cs typeface="Verdana"/>
                <a:sym typeface="Verdana"/>
              </a:rPr>
              <a:t>Drama atau drama musikal, tari, koreografi;</a:t>
            </a:r>
          </a:p>
          <a:p>
            <a:pPr algn="l" rtl="0" lvl="1" marR="0" indent="-574675" marL="1247775">
              <a:lnSpc>
                <a:spcPct val="80000"/>
              </a:lnSpc>
              <a:spcBef>
                <a:spcPts val="700"/>
              </a:spcBef>
              <a:spcAft>
                <a:spcPts val="0"/>
              </a:spcAft>
              <a:buClr>
                <a:srgbClr val="000000"/>
              </a:buClr>
              <a:buSzPct val="100000"/>
              <a:buFont typeface="Verdana"/>
              <a:buAutoNum type="alphaLcPeriod"/>
            </a:pPr>
            <a:r>
              <a:rPr strike="noStrike" u="none" b="0" cap="none" baseline="0" sz="1700" lang="id-ID" i="0">
                <a:solidFill>
                  <a:srgbClr val="000000"/>
                </a:solidFill>
                <a:latin typeface="Verdana"/>
                <a:ea typeface="Verdana"/>
                <a:cs typeface="Verdana"/>
                <a:sym typeface="Verdana"/>
              </a:rPr>
              <a:t>Seni rupa, seperti seni lukis, seni pahat, dan seni patung</a:t>
            </a:r>
          </a:p>
          <a:p>
            <a:pPr algn="l" rtl="0" lvl="1" marR="0" indent="-574675" marL="1247775">
              <a:lnSpc>
                <a:spcPct val="80000"/>
              </a:lnSpc>
              <a:spcBef>
                <a:spcPts val="700"/>
              </a:spcBef>
              <a:spcAft>
                <a:spcPts val="0"/>
              </a:spcAft>
              <a:buClr>
                <a:srgbClr val="000000"/>
              </a:buClr>
              <a:buSzPct val="100000"/>
              <a:buFont typeface="Verdana"/>
              <a:buAutoNum type="alphaLcPeriod"/>
            </a:pPr>
            <a:r>
              <a:rPr strike="noStrike" u="none" b="0" cap="none" baseline="0" sz="1700" lang="id-ID" i="0">
                <a:solidFill>
                  <a:srgbClr val="000000"/>
                </a:solidFill>
                <a:latin typeface="Verdana"/>
                <a:ea typeface="Verdana"/>
                <a:cs typeface="Verdana"/>
                <a:sym typeface="Verdana"/>
              </a:rPr>
              <a:t>Seni Batik</a:t>
            </a:r>
          </a:p>
          <a:p>
            <a:pPr algn="l" rtl="0" lvl="1" marR="0" indent="-574675" marL="1247775">
              <a:lnSpc>
                <a:spcPct val="80000"/>
              </a:lnSpc>
              <a:spcBef>
                <a:spcPts val="700"/>
              </a:spcBef>
              <a:spcAft>
                <a:spcPts val="0"/>
              </a:spcAft>
              <a:buClr>
                <a:srgbClr val="000000"/>
              </a:buClr>
              <a:buSzPct val="100000"/>
              <a:buFont typeface="Verdana"/>
              <a:buAutoNum type="alphaLcPeriod"/>
            </a:pPr>
            <a:r>
              <a:rPr strike="noStrike" u="none" b="0" cap="none" baseline="0" sz="1700" lang="id-ID" i="0">
                <a:solidFill>
                  <a:srgbClr val="000000"/>
                </a:solidFill>
                <a:latin typeface="Verdana"/>
                <a:ea typeface="Verdana"/>
                <a:cs typeface="Verdana"/>
                <a:sym typeface="Verdana"/>
              </a:rPr>
              <a:t>Lagu atau musik dengan atau tanpa teks;</a:t>
            </a:r>
          </a:p>
          <a:p>
            <a:pPr algn="l" rtl="0" lvl="1" marR="0" indent="-574675" marL="1247775">
              <a:lnSpc>
                <a:spcPct val="80000"/>
              </a:lnSpc>
              <a:spcBef>
                <a:spcPts val="700"/>
              </a:spcBef>
              <a:spcAft>
                <a:spcPts val="0"/>
              </a:spcAft>
              <a:buClr>
                <a:srgbClr val="000000"/>
              </a:buClr>
              <a:buSzPct val="100000"/>
              <a:buFont typeface="Verdana"/>
              <a:buAutoNum type="alphaLcPeriod"/>
            </a:pPr>
            <a:r>
              <a:rPr strike="noStrike" u="none" b="0" cap="none" baseline="0" sz="1700" lang="id-ID" i="0">
                <a:solidFill>
                  <a:srgbClr val="000000"/>
                </a:solidFill>
                <a:latin typeface="Verdana"/>
                <a:ea typeface="Verdana"/>
                <a:cs typeface="Verdana"/>
                <a:sym typeface="Verdana"/>
              </a:rPr>
              <a:t>Arsitektur;</a:t>
            </a:r>
          </a:p>
          <a:p>
            <a:pPr algn="l" rtl="0" lvl="1" marR="0" indent="-574675" marL="1247775">
              <a:lnSpc>
                <a:spcPct val="80000"/>
              </a:lnSpc>
              <a:spcBef>
                <a:spcPts val="700"/>
              </a:spcBef>
              <a:spcAft>
                <a:spcPts val="0"/>
              </a:spcAft>
              <a:buClr>
                <a:srgbClr val="000000"/>
              </a:buClr>
              <a:buSzPct val="100000"/>
              <a:buFont typeface="Verdana"/>
              <a:buAutoNum type="alphaLcPeriod"/>
            </a:pPr>
            <a:r>
              <a:rPr strike="noStrike" u="none" b="0" cap="none" baseline="0" sz="1700" lang="id-ID" i="0">
                <a:solidFill>
                  <a:srgbClr val="000000"/>
                </a:solidFill>
                <a:latin typeface="Verdana"/>
                <a:ea typeface="Verdana"/>
                <a:cs typeface="Verdana"/>
                <a:sym typeface="Verdana"/>
              </a:rPr>
              <a:t>Ceramah, kuliah, pidato dan ciptaan sejenis lainnya;</a:t>
            </a:r>
          </a:p>
          <a:p>
            <a:pPr algn="l" rtl="0" lvl="1" marR="0" indent="-574675" marL="1247775">
              <a:lnSpc>
                <a:spcPct val="80000"/>
              </a:lnSpc>
              <a:spcBef>
                <a:spcPts val="700"/>
              </a:spcBef>
              <a:spcAft>
                <a:spcPts val="0"/>
              </a:spcAft>
              <a:buClr>
                <a:srgbClr val="000000"/>
              </a:buClr>
              <a:buSzPct val="100000"/>
              <a:buFont typeface="Verdana"/>
              <a:buAutoNum type="alphaLcPeriod"/>
            </a:pPr>
            <a:r>
              <a:rPr strike="noStrike" u="none" b="0" cap="none" baseline="0" sz="1700" lang="id-ID" i="0">
                <a:solidFill>
                  <a:srgbClr val="000000"/>
                </a:solidFill>
                <a:latin typeface="Verdana"/>
                <a:ea typeface="Verdana"/>
                <a:cs typeface="Verdana"/>
                <a:sym typeface="Verdana"/>
              </a:rPr>
              <a:t>Alat peraga</a:t>
            </a:r>
          </a:p>
          <a:p>
            <a:pPr algn="l" rtl="0" lvl="1" marR="0" indent="-574675" marL="1247775">
              <a:lnSpc>
                <a:spcPct val="80000"/>
              </a:lnSpc>
              <a:spcBef>
                <a:spcPts val="700"/>
              </a:spcBef>
              <a:spcAft>
                <a:spcPts val="0"/>
              </a:spcAft>
              <a:buClr>
                <a:srgbClr val="000000"/>
              </a:buClr>
              <a:buSzPct val="100000"/>
              <a:buFont typeface="Verdana"/>
              <a:buAutoNum type="alphaLcPeriod"/>
            </a:pPr>
            <a:r>
              <a:rPr strike="noStrike" u="none" b="0" cap="none" baseline="0" sz="1700" lang="id-ID" i="0">
                <a:solidFill>
                  <a:srgbClr val="000000"/>
                </a:solidFill>
                <a:latin typeface="Verdana"/>
                <a:ea typeface="Verdana"/>
                <a:cs typeface="Verdana"/>
                <a:sym typeface="Verdana"/>
              </a:rPr>
              <a:t>Peta; dan</a:t>
            </a:r>
          </a:p>
          <a:p>
            <a:pPr algn="l" rtl="0" lvl="1" marR="0" indent="-574675" marL="1247775">
              <a:lnSpc>
                <a:spcPct val="80000"/>
              </a:lnSpc>
              <a:spcBef>
                <a:spcPts val="700"/>
              </a:spcBef>
              <a:spcAft>
                <a:spcPts val="0"/>
              </a:spcAft>
              <a:buClr>
                <a:srgbClr val="000000"/>
              </a:buClr>
              <a:buSzPct val="100000"/>
              <a:buFont typeface="Verdana"/>
              <a:buAutoNum type="alphaLcPeriod"/>
            </a:pPr>
            <a:r>
              <a:rPr strike="noStrike" u="none" b="0" cap="none" baseline="0" sz="1700" lang="id-ID" i="0">
                <a:solidFill>
                  <a:srgbClr val="000000"/>
                </a:solidFill>
                <a:latin typeface="Verdana"/>
                <a:ea typeface="Verdana"/>
                <a:cs typeface="Verdana"/>
                <a:sym typeface="Verdana"/>
              </a:rPr>
              <a:t>Terjemahan, tafsir, saduran, dan bunga rampai</a:t>
            </a:r>
          </a:p>
          <a:p>
            <a:pPr algn="l" rtl="0" lvl="0" marR="0" indent="-608013" marL="608013">
              <a:lnSpc>
                <a:spcPct val="80000"/>
              </a:lnSpc>
              <a:spcBef>
                <a:spcPts val="800"/>
              </a:spcBef>
              <a:spcAft>
                <a:spcPts val="0"/>
              </a:spcAft>
              <a:buClr>
                <a:srgbClr val="000000"/>
              </a:buClr>
              <a:buSzPct val="100000"/>
              <a:buFont typeface="Verdana"/>
              <a:buAutoNum type="arabicPeriod"/>
            </a:pPr>
            <a:r>
              <a:rPr strike="noStrike" u="none" b="1" cap="none" baseline="0" sz="1800" lang="id-ID" i="0">
                <a:solidFill>
                  <a:srgbClr val="000000"/>
                </a:solidFill>
                <a:latin typeface="Verdana"/>
                <a:ea typeface="Verdana"/>
                <a:cs typeface="Verdana"/>
                <a:sym typeface="Verdana"/>
              </a:rPr>
              <a:t>Selama 50 tahun sejak pertama kali diumumkan → </a:t>
            </a:r>
            <a:r>
              <a:rPr strike="noStrike" u="none" b="0" cap="none" baseline="0" sz="1800" lang="id-ID" i="0">
                <a:solidFill>
                  <a:srgbClr val="000000"/>
                </a:solidFill>
                <a:latin typeface="Verdana"/>
                <a:ea typeface="Verdana"/>
                <a:cs typeface="Verdana"/>
                <a:sym typeface="Verdana"/>
              </a:rPr>
              <a:t>Program komputer, sinematografi, fotografi, database, dan karya hasil pengalihwujudan, hak cipta atas ciptaan yang dipegang oleh badan hukum</a:t>
            </a:r>
          </a:p>
          <a:p>
            <a:pPr algn="l" rtl="0" lvl="0" marR="0" indent="-608013" marL="608013">
              <a:lnSpc>
                <a:spcPct val="80000"/>
              </a:lnSpc>
              <a:spcBef>
                <a:spcPts val="800"/>
              </a:spcBef>
              <a:spcAft>
                <a:spcPts val="0"/>
              </a:spcAft>
              <a:buClr>
                <a:srgbClr val="000000"/>
              </a:buClr>
              <a:buSzPct val="100000"/>
              <a:buFont typeface="Verdana"/>
              <a:buAutoNum type="arabicPeriod"/>
            </a:pPr>
            <a:r>
              <a:rPr strike="noStrike" u="none" b="1" cap="none" baseline="0" sz="1800" lang="id-ID" i="0">
                <a:solidFill>
                  <a:srgbClr val="000000"/>
                </a:solidFill>
                <a:latin typeface="Verdana"/>
                <a:ea typeface="Verdana"/>
                <a:cs typeface="Verdana"/>
                <a:sym typeface="Verdana"/>
              </a:rPr>
              <a:t>Selama 50 tahun sejak Ciptaan diketahui umum → </a:t>
            </a:r>
            <a:r>
              <a:rPr strike="noStrike" u="none" b="0" cap="none" baseline="0" sz="1800" lang="id-ID" i="0">
                <a:solidFill>
                  <a:srgbClr val="000000"/>
                </a:solidFill>
                <a:latin typeface="Verdana"/>
                <a:ea typeface="Verdana"/>
                <a:cs typeface="Verdana"/>
                <a:sym typeface="Verdana"/>
              </a:rPr>
              <a:t>Hak Cipta yang dipegang dan dilaksanakan negara yaitu Ciptaan yang tidak ketahui penciptanya &amp; belum terbit  </a:t>
            </a:r>
          </a:p>
          <a:p>
            <a:pPr algn="l" rtl="0" lvl="0" marR="0" indent="-608013" marL="608013">
              <a:lnSpc>
                <a:spcPct val="80000"/>
              </a:lnSpc>
              <a:spcBef>
                <a:spcPts val="800"/>
              </a:spcBef>
              <a:spcAft>
                <a:spcPts val="0"/>
              </a:spcAft>
              <a:buClr>
                <a:srgbClr val="000000"/>
              </a:buClr>
              <a:buSzPct val="100000"/>
              <a:buFont typeface="Verdana"/>
              <a:buAutoNum type="arabicPeriod"/>
            </a:pPr>
            <a:r>
              <a:rPr strike="noStrike" u="none" b="1" cap="none" baseline="0" sz="1800" lang="id-ID" i="0">
                <a:solidFill>
                  <a:srgbClr val="000000"/>
                </a:solidFill>
                <a:latin typeface="Verdana"/>
                <a:ea typeface="Verdana"/>
                <a:cs typeface="Verdana"/>
                <a:sym typeface="Verdana"/>
              </a:rPr>
              <a:t>Tanpa batas waktu → </a:t>
            </a:r>
            <a:r>
              <a:rPr strike="noStrike" u="none" b="0" cap="none" baseline="0" sz="1800" lang="id-ID" i="0">
                <a:solidFill>
                  <a:srgbClr val="000000"/>
                </a:solidFill>
                <a:latin typeface="Verdana"/>
                <a:ea typeface="Verdana"/>
                <a:cs typeface="Verdana"/>
                <a:sym typeface="Verdana"/>
              </a:rPr>
              <a:t>Foklor yang Hak Ciptanya dipegang dan dilaksanakan negara</a:t>
            </a:r>
          </a:p>
          <a:p>
            <a:pPr algn="l" rtl="0" lvl="1" marR="0" indent="-574675" marL="1247775">
              <a:lnSpc>
                <a:spcPct val="80000"/>
              </a:lnSpc>
              <a:spcBef>
                <a:spcPts val="700"/>
              </a:spcBef>
              <a:spcAft>
                <a:spcPts val="0"/>
              </a:spcAft>
              <a:buClr>
                <a:srgbClr val="000000"/>
              </a:buClr>
              <a:buFont typeface="Noto Symbol"/>
              <a:buNone/>
            </a:pPr>
            <a:r>
              <a:t/>
            </a:r>
            <a:endParaRPr strike="noStrike" u="none" b="0" cap="none" baseline="0" sz="1700" i="0">
              <a:solidFill>
                <a:srgbClr val="000000"/>
              </a:solidFill>
              <a:latin typeface="Verdana"/>
              <a:ea typeface="Verdana"/>
              <a:cs typeface="Verdana"/>
              <a:sym typeface="Verdana"/>
            </a:endParaRP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9" name="Shape 319"/>
        <p:cNvGrpSpPr/>
        <p:nvPr/>
      </p:nvGrpSpPr>
      <p:grpSpPr>
        <a:xfrm>
          <a:off y="0" x="0"/>
          <a:ext cy="0" cx="0"/>
          <a:chOff y="0" x="0"/>
          <a:chExt cy="0" cx="0"/>
        </a:xfrm>
      </p:grpSpPr>
      <p:pic>
        <p:nvPicPr>
          <p:cNvPr id="320" name="Shape 320"/>
          <p:cNvPicPr preferRelativeResize="0"/>
          <p:nvPr/>
        </p:nvPicPr>
        <p:blipFill rotWithShape="1">
          <a:blip r:embed="rId3">
            <a:alphaModFix/>
          </a:blip>
          <a:srcRect t="0" b="0" r="0" l="0"/>
          <a:stretch/>
        </p:blipFill>
        <p:spPr>
          <a:xfrm>
            <a:off y="1524000" x="736970"/>
            <a:ext cy="2212974" cx="1794808"/>
          </a:xfrm>
          <a:prstGeom prst="rect">
            <a:avLst/>
          </a:prstGeom>
          <a:noFill/>
          <a:ln>
            <a:noFill/>
          </a:ln>
        </p:spPr>
      </p:pic>
      <p:sp>
        <p:nvSpPr>
          <p:cNvPr id="321" name="Shape 321"/>
          <p:cNvSpPr txBox="1"/>
          <p:nvPr/>
        </p:nvSpPr>
        <p:spPr>
          <a:xfrm>
            <a:off y="381000" x="704737"/>
            <a:ext cy="876300" cx="8017298"/>
          </a:xfrm>
          <a:prstGeom prst="rect">
            <a:avLst/>
          </a:prstGeom>
          <a:noFill/>
          <a:ln>
            <a:noFill/>
          </a:ln>
        </p:spPr>
        <p:txBody>
          <a:bodyPr bIns="46800" rIns="90000" lIns="90000" tIns="46800" anchor="ctr" anchorCtr="0">
            <a:noAutofit/>
          </a:bodyPr>
          <a:lstStyle/>
          <a:p>
            <a:pPr algn="l" rtl="0" lvl="0" marR="0" indent="0" marL="0">
              <a:spcBef>
                <a:spcPts val="0"/>
              </a:spcBef>
              <a:spcAft>
                <a:spcPts val="0"/>
              </a:spcAft>
              <a:buClr>
                <a:srgbClr val="000000"/>
              </a:buClr>
              <a:buSzPct val="25000"/>
              <a:buFont typeface="Times New Roman"/>
              <a:buNone/>
            </a:pPr>
            <a:r>
              <a:rPr strike="noStrike" u="none" b="0" cap="none" baseline="0" sz="4400" lang="id-ID" i="0">
                <a:solidFill>
                  <a:srgbClr val="000000"/>
                </a:solidFill>
                <a:latin typeface="Verdana"/>
                <a:ea typeface="Verdana"/>
                <a:cs typeface="Verdana"/>
                <a:sym typeface="Verdana"/>
              </a:rPr>
              <a:t>Hak Cipta (Copy Right)</a:t>
            </a:r>
          </a:p>
        </p:txBody>
      </p:sp>
      <p:pic>
        <p:nvPicPr>
          <p:cNvPr id="322" name="Shape 322"/>
          <p:cNvPicPr preferRelativeResize="0"/>
          <p:nvPr/>
        </p:nvPicPr>
        <p:blipFill rotWithShape="1">
          <a:blip r:embed="rId4">
            <a:alphaModFix/>
          </a:blip>
          <a:srcRect t="0" b="0" r="0" l="0"/>
          <a:stretch/>
        </p:blipFill>
        <p:spPr>
          <a:xfrm>
            <a:off y="3736976" x="2568408"/>
            <a:ext cy="2703513" cx="1643898"/>
          </a:xfrm>
          <a:prstGeom prst="rect">
            <a:avLst/>
          </a:prstGeom>
          <a:noFill/>
          <a:ln>
            <a:noFill/>
          </a:ln>
        </p:spPr>
      </p:pic>
      <p:pic>
        <p:nvPicPr>
          <p:cNvPr id="323" name="Shape 323"/>
          <p:cNvPicPr preferRelativeResize="0"/>
          <p:nvPr/>
        </p:nvPicPr>
        <p:blipFill rotWithShape="1">
          <a:blip r:embed="rId5">
            <a:alphaModFix/>
          </a:blip>
          <a:srcRect t="0" b="0" r="0" l="0"/>
          <a:stretch/>
        </p:blipFill>
        <p:spPr>
          <a:xfrm>
            <a:off y="1524000" x="4212305"/>
            <a:ext cy="2147887" cx="2540569"/>
          </a:xfrm>
          <a:prstGeom prst="rect">
            <a:avLst/>
          </a:prstGeom>
          <a:noFill/>
          <a:ln>
            <a:noFill/>
          </a:ln>
        </p:spPr>
      </p:pic>
      <p:pic>
        <p:nvPicPr>
          <p:cNvPr id="324" name="Shape 324"/>
          <p:cNvPicPr preferRelativeResize="0"/>
          <p:nvPr/>
        </p:nvPicPr>
        <p:blipFill rotWithShape="1">
          <a:blip r:embed="rId6">
            <a:alphaModFix/>
          </a:blip>
          <a:srcRect t="0" b="0" r="0" l="0"/>
          <a:stretch/>
        </p:blipFill>
        <p:spPr>
          <a:xfrm>
            <a:off y="3671887" x="6752875"/>
            <a:ext cy="2768599" cx="1969160"/>
          </a:xfrm>
          <a:prstGeom prst="rect">
            <a:avLst/>
          </a:prstGeom>
          <a:noFill/>
          <a:ln>
            <a:no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9" name="Shape 329"/>
        <p:cNvGrpSpPr/>
        <p:nvPr/>
      </p:nvGrpSpPr>
      <p:grpSpPr>
        <a:xfrm>
          <a:off y="0" x="0"/>
          <a:ext cy="0" cx="0"/>
          <a:chOff y="0" x="0"/>
          <a:chExt cy="0" cx="0"/>
        </a:xfrm>
      </p:grpSpPr>
      <p:sp>
        <p:nvSpPr>
          <p:cNvPr id="330" name="Shape 330"/>
          <p:cNvSpPr txBox="1"/>
          <p:nvPr/>
        </p:nvSpPr>
        <p:spPr>
          <a:xfrm>
            <a:off y="304800" x="1267354"/>
            <a:ext cy="1066799" cx="7595335"/>
          </a:xfrm>
          <a:prstGeom prst="rect">
            <a:avLst/>
          </a:prstGeom>
          <a:noFill/>
          <a:ln>
            <a:noFill/>
          </a:ln>
        </p:spPr>
        <p:txBody>
          <a:bodyPr bIns="45700" rIns="91425" lIns="91425" tIns="45700" anchor="t" anchorCtr="0">
            <a:noAutofit/>
          </a:bodyPr>
          <a:lstStyle/>
          <a:p>
            <a:pPr algn="l" rtl="0" lvl="0" marR="0" indent="-342900" marL="342900">
              <a:spcBef>
                <a:spcPts val="0"/>
              </a:spcBef>
              <a:spcAft>
                <a:spcPts val="0"/>
              </a:spcAft>
              <a:buClr>
                <a:srgbClr val="000000"/>
              </a:buClr>
              <a:buSzPct val="25000"/>
              <a:buFont typeface="Noto Symbol"/>
              <a:buNone/>
            </a:pPr>
            <a:r>
              <a:rPr strike="noStrike" u="none" b="1" cap="none" baseline="0" sz="6600" lang="id-ID" i="0">
                <a:solidFill>
                  <a:srgbClr val="663300"/>
                </a:solidFill>
                <a:latin typeface="Verdana"/>
                <a:ea typeface="Verdana"/>
                <a:cs typeface="Verdana"/>
                <a:sym typeface="Verdana"/>
              </a:rPr>
              <a:t>1. MEREK</a:t>
            </a:r>
          </a:p>
        </p:txBody>
      </p:sp>
      <p:sp>
        <p:nvSpPr>
          <p:cNvPr id="331" name="Shape 331"/>
          <p:cNvSpPr txBox="1"/>
          <p:nvPr/>
        </p:nvSpPr>
        <p:spPr>
          <a:xfrm>
            <a:off y="1524000" x="1125234"/>
            <a:ext cy="4114800" cx="7032719"/>
          </a:xfrm>
          <a:prstGeom prst="rect">
            <a:avLst/>
          </a:prstGeom>
          <a:noFill/>
          <a:ln>
            <a:noFill/>
          </a:ln>
        </p:spPr>
        <p:txBody>
          <a:bodyPr bIns="45700" rIns="91425" lIns="91425" tIns="45700" anchor="t" anchorCtr="0">
            <a:noAutofit/>
          </a:bodyPr>
          <a:lstStyle/>
          <a:p>
            <a:pPr algn="l" rtl="0" lvl="0" marR="0" indent="-342900" marL="342900">
              <a:spcBef>
                <a:spcPts val="0"/>
              </a:spcBef>
              <a:spcAft>
                <a:spcPts val="0"/>
              </a:spcAft>
              <a:buClr>
                <a:srgbClr val="000000"/>
              </a:buClr>
              <a:buSzPct val="25000"/>
              <a:buFont typeface="Noto Symbol"/>
              <a:buNone/>
            </a:pPr>
            <a:r>
              <a:rPr strike="noStrike" u="none" b="0" cap="none" baseline="0" sz="2400" lang="id-ID" i="0">
                <a:solidFill>
                  <a:srgbClr val="000000"/>
                </a:solidFill>
                <a:latin typeface="Times New Roman"/>
                <a:ea typeface="Times New Roman"/>
                <a:cs typeface="Times New Roman"/>
                <a:sym typeface="Times New Roman"/>
              </a:rPr>
              <a:t>	</a:t>
            </a:r>
            <a:r>
              <a:rPr strike="noStrike" u="none" b="1" cap="none" baseline="0" sz="2800" lang="id-ID" i="0">
                <a:solidFill>
                  <a:srgbClr val="000000"/>
                </a:solidFill>
                <a:latin typeface="Times New Roman"/>
                <a:ea typeface="Times New Roman"/>
                <a:cs typeface="Times New Roman"/>
                <a:sym typeface="Times New Roman"/>
              </a:rPr>
              <a:t>Merek adalah </a:t>
            </a:r>
            <a:r>
              <a:rPr strike="noStrike" u="none" b="1" cap="none" baseline="0" sz="2800" lang="id-ID" i="1">
                <a:solidFill>
                  <a:srgbClr val="CC0066"/>
                </a:solidFill>
                <a:latin typeface="Times New Roman"/>
                <a:ea typeface="Times New Roman"/>
                <a:cs typeface="Times New Roman"/>
                <a:sym typeface="Times New Roman"/>
              </a:rPr>
              <a:t>tanda</a:t>
            </a:r>
            <a:r>
              <a:rPr strike="noStrike" u="none" b="1" cap="none" baseline="0" sz="2800" lang="id-ID" i="0">
                <a:solidFill>
                  <a:srgbClr val="000000"/>
                </a:solidFill>
                <a:latin typeface="Times New Roman"/>
                <a:ea typeface="Times New Roman"/>
                <a:cs typeface="Times New Roman"/>
                <a:sym typeface="Times New Roman"/>
              </a:rPr>
              <a:t> berupa</a:t>
            </a:r>
            <a:r>
              <a:rPr strike="noStrike" u="none" b="0" cap="none" baseline="0" sz="2400" lang="id-ID" i="0">
                <a:solidFill>
                  <a:srgbClr val="000000"/>
                </a:solidFill>
                <a:latin typeface="Times New Roman"/>
                <a:ea typeface="Times New Roman"/>
                <a:cs typeface="Times New Roman"/>
                <a:sym typeface="Times New Roman"/>
              </a:rPr>
              <a:t> : </a:t>
            </a:r>
          </a:p>
          <a:p>
            <a:pPr algn="l" rtl="0" lvl="0" marR="0" indent="-342900" marL="342900">
              <a:spcBef>
                <a:spcPts val="800"/>
              </a:spcBef>
              <a:spcAft>
                <a:spcPts val="0"/>
              </a:spcAft>
              <a:buClr>
                <a:srgbClr val="000000"/>
              </a:buClr>
              <a:buSzPct val="25000"/>
              <a:buFont typeface="Noto Symbol"/>
              <a:buNone/>
            </a:pPr>
            <a:r>
              <a:rPr strike="noStrike" u="none" b="0" cap="none" baseline="0" sz="2400" lang="id-ID" i="0">
                <a:solidFill>
                  <a:srgbClr val="000000"/>
                </a:solidFill>
                <a:latin typeface="Times New Roman"/>
                <a:ea typeface="Times New Roman"/>
                <a:cs typeface="Times New Roman"/>
                <a:sym typeface="Times New Roman"/>
              </a:rPr>
              <a:t>	Gambar;</a:t>
            </a:r>
          </a:p>
          <a:p>
            <a:pPr algn="l" rtl="0" lvl="0" marR="0" indent="-342900" marL="342900">
              <a:spcBef>
                <a:spcPts val="800"/>
              </a:spcBef>
              <a:spcAft>
                <a:spcPts val="0"/>
              </a:spcAft>
              <a:buClr>
                <a:srgbClr val="000000"/>
              </a:buClr>
              <a:buSzPct val="25000"/>
              <a:buFont typeface="Noto Symbol"/>
              <a:buNone/>
            </a:pPr>
            <a:r>
              <a:rPr strike="noStrike" u="none" b="1" cap="none" baseline="0" sz="2400" lang="id-ID" i="0">
                <a:solidFill>
                  <a:srgbClr val="000000"/>
                </a:solidFill>
                <a:latin typeface="Times New Roman"/>
                <a:ea typeface="Times New Roman"/>
                <a:cs typeface="Times New Roman"/>
                <a:sym typeface="Times New Roman"/>
              </a:rPr>
              <a:t>	Nama</a:t>
            </a:r>
            <a:r>
              <a:rPr strike="noStrike" u="none" b="0" cap="none" baseline="0" sz="2400" lang="id-ID" i="0">
                <a:solidFill>
                  <a:srgbClr val="000000"/>
                </a:solidFill>
                <a:latin typeface="Times New Roman"/>
                <a:ea typeface="Times New Roman"/>
                <a:cs typeface="Times New Roman"/>
                <a:sym typeface="Times New Roman"/>
              </a:rPr>
              <a:t>;</a:t>
            </a:r>
          </a:p>
          <a:p>
            <a:pPr algn="l" rtl="0" lvl="0" marR="0" indent="-342900" marL="342900">
              <a:spcBef>
                <a:spcPts val="800"/>
              </a:spcBef>
              <a:spcAft>
                <a:spcPts val="0"/>
              </a:spcAft>
              <a:buClr>
                <a:srgbClr val="000000"/>
              </a:buClr>
              <a:buSzPct val="25000"/>
              <a:buFont typeface="Noto Symbol"/>
              <a:buNone/>
            </a:pPr>
            <a:r>
              <a:rPr strike="noStrike" u="none" b="0" cap="none" baseline="0" sz="2400" lang="id-ID" i="0">
                <a:solidFill>
                  <a:srgbClr val="000000"/>
                </a:solidFill>
                <a:latin typeface="Times New Roman"/>
                <a:ea typeface="Times New Roman"/>
                <a:cs typeface="Times New Roman"/>
                <a:sym typeface="Times New Roman"/>
              </a:rPr>
              <a:t>	Kata;</a:t>
            </a:r>
          </a:p>
          <a:p>
            <a:pPr algn="l" rtl="0" lvl="0" marR="0" indent="-342900" marL="342900">
              <a:spcBef>
                <a:spcPts val="800"/>
              </a:spcBef>
              <a:spcAft>
                <a:spcPts val="0"/>
              </a:spcAft>
              <a:buClr>
                <a:srgbClr val="000000"/>
              </a:buClr>
              <a:buSzPct val="25000"/>
              <a:buFont typeface="Noto Symbol"/>
              <a:buNone/>
            </a:pPr>
            <a:r>
              <a:rPr strike="noStrike" u="none" b="0" cap="none" baseline="0" sz="2400" lang="id-ID" i="0">
                <a:solidFill>
                  <a:srgbClr val="000000"/>
                </a:solidFill>
                <a:latin typeface="Times New Roman"/>
                <a:ea typeface="Times New Roman"/>
                <a:cs typeface="Times New Roman"/>
                <a:sym typeface="Times New Roman"/>
              </a:rPr>
              <a:t>	Huruf-huruf;</a:t>
            </a:r>
          </a:p>
          <a:p>
            <a:pPr algn="l" rtl="0" lvl="0" marR="0" indent="-342900" marL="342900">
              <a:spcBef>
                <a:spcPts val="800"/>
              </a:spcBef>
              <a:spcAft>
                <a:spcPts val="0"/>
              </a:spcAft>
              <a:buClr>
                <a:srgbClr val="000000"/>
              </a:buClr>
              <a:buSzPct val="25000"/>
              <a:buFont typeface="Noto Symbol"/>
              <a:buNone/>
            </a:pPr>
            <a:r>
              <a:rPr strike="noStrike" u="none" b="0" cap="none" baseline="0" sz="2400" lang="id-ID" i="0">
                <a:solidFill>
                  <a:srgbClr val="000000"/>
                </a:solidFill>
                <a:latin typeface="Times New Roman"/>
                <a:ea typeface="Times New Roman"/>
                <a:cs typeface="Times New Roman"/>
                <a:sym typeface="Times New Roman"/>
              </a:rPr>
              <a:t>	Angka-angka;</a:t>
            </a:r>
          </a:p>
          <a:p>
            <a:pPr algn="l" rtl="0" lvl="0" marR="0" indent="-342900" marL="342900">
              <a:spcBef>
                <a:spcPts val="800"/>
              </a:spcBef>
              <a:spcAft>
                <a:spcPts val="0"/>
              </a:spcAft>
              <a:buClr>
                <a:srgbClr val="000000"/>
              </a:buClr>
              <a:buSzPct val="25000"/>
              <a:buFont typeface="Noto Symbol"/>
              <a:buNone/>
            </a:pPr>
            <a:r>
              <a:rPr strike="noStrike" u="none" b="0" cap="none" baseline="0" sz="2400" lang="id-ID" i="0">
                <a:solidFill>
                  <a:srgbClr val="000000"/>
                </a:solidFill>
                <a:latin typeface="Times New Roman"/>
                <a:ea typeface="Times New Roman"/>
                <a:cs typeface="Times New Roman"/>
                <a:sym typeface="Times New Roman"/>
              </a:rPr>
              <a:t>	</a:t>
            </a:r>
            <a:r>
              <a:rPr strike="noStrike" u="none" b="0" cap="none" baseline="0" sz="2400" lang="id-ID" i="0">
                <a:solidFill>
                  <a:srgbClr val="CC0066"/>
                </a:solidFill>
                <a:latin typeface="Times New Roman"/>
                <a:ea typeface="Times New Roman"/>
                <a:cs typeface="Times New Roman"/>
                <a:sym typeface="Times New Roman"/>
              </a:rPr>
              <a:t>S</a:t>
            </a:r>
            <a:r>
              <a:rPr strike="noStrike" u="none" b="0" cap="none" baseline="0" sz="2400" lang="id-ID" i="0">
                <a:solidFill>
                  <a:srgbClr val="006666"/>
                </a:solidFill>
                <a:latin typeface="Times New Roman"/>
                <a:ea typeface="Times New Roman"/>
                <a:cs typeface="Times New Roman"/>
                <a:sym typeface="Times New Roman"/>
              </a:rPr>
              <a:t>u</a:t>
            </a:r>
            <a:r>
              <a:rPr strike="noStrike" u="none" b="0" cap="none" baseline="0" sz="2400" lang="id-ID" i="0">
                <a:solidFill>
                  <a:schemeClr val="dk2"/>
                </a:solidFill>
                <a:latin typeface="Times New Roman"/>
                <a:ea typeface="Times New Roman"/>
                <a:cs typeface="Times New Roman"/>
                <a:sym typeface="Times New Roman"/>
              </a:rPr>
              <a:t>s</a:t>
            </a:r>
            <a:r>
              <a:rPr strike="noStrike" u="none" b="0" cap="none" baseline="0" sz="2400" lang="id-ID" i="0">
                <a:solidFill>
                  <a:srgbClr val="FF9900"/>
                </a:solidFill>
                <a:latin typeface="Times New Roman"/>
                <a:ea typeface="Times New Roman"/>
                <a:cs typeface="Times New Roman"/>
                <a:sym typeface="Times New Roman"/>
              </a:rPr>
              <a:t>u</a:t>
            </a:r>
            <a:r>
              <a:rPr strike="noStrike" u="none" b="0" cap="none" baseline="0" sz="2400" lang="id-ID" i="0">
                <a:solidFill>
                  <a:srgbClr val="006666"/>
                </a:solidFill>
                <a:latin typeface="Times New Roman"/>
                <a:ea typeface="Times New Roman"/>
                <a:cs typeface="Times New Roman"/>
                <a:sym typeface="Times New Roman"/>
              </a:rPr>
              <a:t>n</a:t>
            </a:r>
            <a:r>
              <a:rPr strike="noStrike" u="none" b="0" cap="none" baseline="0" sz="2400" lang="id-ID" i="0">
                <a:solidFill>
                  <a:srgbClr val="CC0066"/>
                </a:solidFill>
                <a:latin typeface="Times New Roman"/>
                <a:ea typeface="Times New Roman"/>
                <a:cs typeface="Times New Roman"/>
                <a:sym typeface="Times New Roman"/>
              </a:rPr>
              <a:t>a</a:t>
            </a:r>
            <a:r>
              <a:rPr strike="noStrike" u="none" b="0" cap="none" baseline="0" sz="2400" lang="id-ID" i="0">
                <a:solidFill>
                  <a:srgbClr val="000000"/>
                </a:solidFill>
                <a:latin typeface="Times New Roman"/>
                <a:ea typeface="Times New Roman"/>
                <a:cs typeface="Times New Roman"/>
                <a:sym typeface="Times New Roman"/>
              </a:rPr>
              <a:t>n </a:t>
            </a:r>
            <a:r>
              <a:rPr strike="noStrike" u="none" b="0" cap="none" baseline="0" sz="2400" lang="id-ID" i="0">
                <a:solidFill>
                  <a:srgbClr val="CC0066"/>
                </a:solidFill>
                <a:latin typeface="Times New Roman"/>
                <a:ea typeface="Times New Roman"/>
                <a:cs typeface="Times New Roman"/>
                <a:sym typeface="Times New Roman"/>
              </a:rPr>
              <a:t>w</a:t>
            </a:r>
            <a:r>
              <a:rPr strike="noStrike" u="none" b="0" cap="none" baseline="0" sz="2400" lang="id-ID" i="0">
                <a:solidFill>
                  <a:srgbClr val="006666"/>
                </a:solidFill>
                <a:latin typeface="Times New Roman"/>
                <a:ea typeface="Times New Roman"/>
                <a:cs typeface="Times New Roman"/>
                <a:sym typeface="Times New Roman"/>
              </a:rPr>
              <a:t>a</a:t>
            </a:r>
            <a:r>
              <a:rPr strike="noStrike" u="none" b="0" cap="none" baseline="0" sz="2400" lang="id-ID" i="0">
                <a:solidFill>
                  <a:srgbClr val="000000"/>
                </a:solidFill>
                <a:latin typeface="Times New Roman"/>
                <a:ea typeface="Times New Roman"/>
                <a:cs typeface="Times New Roman"/>
                <a:sym typeface="Times New Roman"/>
              </a:rPr>
              <a:t>rn</a:t>
            </a:r>
            <a:r>
              <a:rPr strike="noStrike" u="none" b="0" cap="none" baseline="0" sz="2400" lang="id-ID" i="0">
                <a:solidFill>
                  <a:srgbClr val="CC0066"/>
                </a:solidFill>
                <a:latin typeface="Times New Roman"/>
                <a:ea typeface="Times New Roman"/>
                <a:cs typeface="Times New Roman"/>
                <a:sym typeface="Times New Roman"/>
              </a:rPr>
              <a:t>a</a:t>
            </a:r>
            <a:r>
              <a:rPr strike="noStrike" u="none" b="0" cap="none" baseline="0" sz="2400" lang="id-ID" i="0">
                <a:solidFill>
                  <a:srgbClr val="000000"/>
                </a:solidFill>
                <a:latin typeface="Times New Roman"/>
                <a:ea typeface="Times New Roman"/>
                <a:cs typeface="Times New Roman"/>
                <a:sym typeface="Times New Roman"/>
              </a:rPr>
              <a:t>; atau</a:t>
            </a:r>
          </a:p>
          <a:p>
            <a:pPr algn="l" rtl="0" lvl="0" marR="0" indent="-342900" marL="342900">
              <a:spcBef>
                <a:spcPts val="800"/>
              </a:spcBef>
              <a:spcAft>
                <a:spcPts val="0"/>
              </a:spcAft>
              <a:buClr>
                <a:srgbClr val="000000"/>
              </a:buClr>
              <a:buSzPct val="25000"/>
              <a:buFont typeface="Noto Symbol"/>
              <a:buNone/>
            </a:pPr>
            <a:r>
              <a:rPr strike="noStrike" u="none" b="0" cap="none" baseline="0" sz="2400" lang="id-ID" i="0">
                <a:solidFill>
                  <a:srgbClr val="000000"/>
                </a:solidFill>
                <a:latin typeface="Times New Roman"/>
                <a:ea typeface="Times New Roman"/>
                <a:cs typeface="Times New Roman"/>
                <a:sym typeface="Times New Roman"/>
              </a:rPr>
              <a:t>	</a:t>
            </a:r>
            <a:r>
              <a:rPr strike="noStrike" u="none" b="0" cap="none" baseline="0" sz="2200" lang="id-ID" i="0">
                <a:solidFill>
                  <a:srgbClr val="000000"/>
                </a:solidFill>
                <a:latin typeface="Times New Roman"/>
                <a:ea typeface="Times New Roman"/>
                <a:cs typeface="Times New Roman"/>
                <a:sym typeface="Times New Roman"/>
              </a:rPr>
              <a:t>Kombinasi unsur-unsur tersebut, yang memiliki daya pembeda  dan digunakan dalam kegiatan perdagangan barang atau jasa</a:t>
            </a:r>
          </a:p>
        </p:txBody>
      </p:sp>
      <p:pic>
        <p:nvPicPr>
          <p:cNvPr id="332" name="Shape 332"/>
          <p:cNvPicPr preferRelativeResize="0"/>
          <p:nvPr/>
        </p:nvPicPr>
        <p:blipFill rotWithShape="1">
          <a:blip r:embed="rId3">
            <a:alphaModFix/>
          </a:blip>
          <a:srcRect t="0" b="0" r="0" l="0"/>
          <a:stretch/>
        </p:blipFill>
        <p:spPr>
          <a:xfrm>
            <a:off y="635000" x="7245165"/>
            <a:ext cy="1473199" cx="1476871"/>
          </a:xfrm>
          <a:prstGeom prst="rect">
            <a:avLst/>
          </a:prstGeom>
          <a:noFill/>
          <a:ln>
            <a:noFill/>
          </a:ln>
        </p:spPr>
      </p:pic>
      <p:pic>
        <p:nvPicPr>
          <p:cNvPr id="333" name="Shape 333"/>
          <p:cNvPicPr preferRelativeResize="0"/>
          <p:nvPr/>
        </p:nvPicPr>
        <p:blipFill rotWithShape="1">
          <a:blip r:embed="rId4">
            <a:alphaModFix/>
          </a:blip>
          <a:srcRect t="0" b="0" r="0" l="0"/>
          <a:stretch/>
        </p:blipFill>
        <p:spPr>
          <a:xfrm>
            <a:off y="2109788" x="7245165"/>
            <a:ext cy="2609849" cx="1476871"/>
          </a:xfrm>
          <a:prstGeom prst="rect">
            <a:avLst/>
          </a:prstGeom>
          <a:noFill/>
          <a:ln>
            <a:noFill/>
          </a:ln>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8" name="Shape 338"/>
        <p:cNvGrpSpPr/>
        <p:nvPr/>
      </p:nvGrpSpPr>
      <p:grpSpPr>
        <a:xfrm>
          <a:off y="0" x="0"/>
          <a:ext cy="0" cx="0"/>
          <a:chOff y="0" x="0"/>
          <a:chExt cy="0" cx="0"/>
        </a:xfrm>
      </p:grpSpPr>
      <p:sp>
        <p:nvSpPr>
          <p:cNvPr id="339" name="Shape 339"/>
          <p:cNvSpPr txBox="1"/>
          <p:nvPr/>
        </p:nvSpPr>
        <p:spPr>
          <a:xfrm>
            <a:off y="914400" x="1054908"/>
            <a:ext cy="1752600" cx="7173372"/>
          </a:xfrm>
          <a:prstGeom prst="rect">
            <a:avLst/>
          </a:prstGeom>
          <a:noFill/>
          <a:ln>
            <a:noFill/>
          </a:ln>
        </p:spPr>
        <p:txBody>
          <a:bodyPr bIns="45700" rIns="91425" lIns="91425" tIns="45700" anchor="t" anchorCtr="0">
            <a:noAutofit/>
          </a:bodyPr>
          <a:lstStyle/>
          <a:p>
            <a:pPr algn="l" rtl="0" lvl="0" marR="0" indent="-342900" marL="342900">
              <a:spcBef>
                <a:spcPts val="0"/>
              </a:spcBef>
              <a:spcAft>
                <a:spcPts val="0"/>
              </a:spcAft>
              <a:buClr>
                <a:srgbClr val="000000"/>
              </a:buClr>
              <a:buSzPct val="100000"/>
              <a:buFont typeface="Times New Roman"/>
              <a:buChar char="•"/>
            </a:pPr>
            <a:r>
              <a:rPr strike="noStrike" u="none" b="0" cap="none" baseline="0" sz="2800" lang="id-ID" i="0">
                <a:solidFill>
                  <a:srgbClr val="000000"/>
                </a:solidFill>
                <a:latin typeface="Times New Roman"/>
                <a:ea typeface="Times New Roman"/>
                <a:cs typeface="Times New Roman"/>
                <a:sym typeface="Times New Roman"/>
              </a:rPr>
              <a:t>Yang dimaksud </a:t>
            </a:r>
            <a:r>
              <a:rPr strike="noStrike" u="none" b="1" cap="none" baseline="0" sz="2800" lang="id-ID" i="0">
                <a:solidFill>
                  <a:srgbClr val="CC0066"/>
                </a:solidFill>
                <a:latin typeface="Times New Roman"/>
                <a:ea typeface="Times New Roman"/>
                <a:cs typeface="Times New Roman"/>
                <a:sym typeface="Times New Roman"/>
              </a:rPr>
              <a:t>merek gambar</a:t>
            </a:r>
            <a:r>
              <a:rPr strike="noStrike" u="none" b="0" cap="none" baseline="0" sz="2800" lang="id-ID" i="0">
                <a:solidFill>
                  <a:srgbClr val="000000"/>
                </a:solidFill>
                <a:latin typeface="Times New Roman"/>
                <a:ea typeface="Times New Roman"/>
                <a:cs typeface="Times New Roman"/>
                <a:sym typeface="Times New Roman"/>
              </a:rPr>
              <a:t> dapat berupa : gambar, lukisan, foto, logo atau simbol.</a:t>
            </a:r>
          </a:p>
          <a:p>
            <a:pPr algn="l" rtl="0" lvl="0" marR="0" indent="-342900" marL="342900">
              <a:spcBef>
                <a:spcPts val="800"/>
              </a:spcBef>
              <a:spcAft>
                <a:spcPts val="0"/>
              </a:spcAft>
              <a:buClr>
                <a:srgbClr val="000000"/>
              </a:buClr>
              <a:buSzPct val="25000"/>
              <a:buFont typeface="Noto Symbol"/>
              <a:buNone/>
            </a:pPr>
            <a:r>
              <a:rPr strike="noStrike" u="none" b="0" cap="none" baseline="0" sz="2800" lang="id-ID" i="0">
                <a:solidFill>
                  <a:srgbClr val="000000"/>
                </a:solidFill>
                <a:latin typeface="Times New Roman"/>
                <a:ea typeface="Times New Roman"/>
                <a:cs typeface="Times New Roman"/>
                <a:sym typeface="Times New Roman"/>
              </a:rPr>
              <a:t>   Contoh :</a:t>
            </a:r>
          </a:p>
        </p:txBody>
      </p:sp>
      <p:pic>
        <p:nvPicPr>
          <p:cNvPr id="340" name="Shape 340"/>
          <p:cNvPicPr preferRelativeResize="0"/>
          <p:nvPr/>
        </p:nvPicPr>
        <p:blipFill rotWithShape="1">
          <a:blip r:embed="rId3">
            <a:alphaModFix/>
          </a:blip>
          <a:srcRect t="0" b="0" r="0" l="0"/>
          <a:stretch/>
        </p:blipFill>
        <p:spPr>
          <a:xfrm>
            <a:off y="2895600" x="2109816"/>
            <a:ext cy="1143000" cx="1301052"/>
          </a:xfrm>
          <a:prstGeom prst="rect">
            <a:avLst/>
          </a:prstGeom>
          <a:noFill/>
          <a:ln>
            <a:noFill/>
          </a:ln>
        </p:spPr>
      </p:pic>
      <p:sp>
        <p:nvSpPr>
          <p:cNvPr id="341" name="Shape 341"/>
          <p:cNvSpPr txBox="1"/>
          <p:nvPr/>
        </p:nvSpPr>
        <p:spPr>
          <a:xfrm>
            <a:off y="4267200" x="2250469"/>
            <a:ext cy="461664" cx="1058303"/>
          </a:xfrm>
          <a:prstGeom prst="rect">
            <a:avLst/>
          </a:prstGeom>
          <a:noFill/>
          <a:ln>
            <a:noFill/>
          </a:ln>
        </p:spPr>
        <p:txBody>
          <a:bodyPr bIns="45700" rIns="91425" lIns="91425" tIns="45700" anchor="t" anchorCtr="0">
            <a:noAutofit/>
          </a:bodyPr>
          <a:lstStyle/>
          <a:p>
            <a:pPr algn="l" rtl="0" lvl="0" marR="0" indent="0" marL="0">
              <a:spcBef>
                <a:spcPts val="0"/>
              </a:spcBef>
              <a:spcAft>
                <a:spcPts val="0"/>
              </a:spcAft>
              <a:buSzPct val="25000"/>
              <a:buNone/>
            </a:pPr>
            <a:r>
              <a:rPr strike="noStrike" u="none" b="0" cap="none" baseline="0" sz="2400" lang="id-ID" i="0">
                <a:solidFill>
                  <a:srgbClr val="800000"/>
                </a:solidFill>
                <a:latin typeface="Arial Narrow"/>
                <a:ea typeface="Arial Narrow"/>
                <a:cs typeface="Arial Narrow"/>
                <a:sym typeface="Arial Narrow"/>
              </a:rPr>
              <a:t>Lukisan</a:t>
            </a:r>
          </a:p>
        </p:txBody>
      </p:sp>
      <p:sp>
        <p:nvSpPr>
          <p:cNvPr id="342" name="Shape 342"/>
          <p:cNvSpPr txBox="1"/>
          <p:nvPr/>
        </p:nvSpPr>
        <p:spPr>
          <a:xfrm>
            <a:off y="4953000" x="4360285"/>
            <a:ext cy="461664" cx="691215"/>
          </a:xfrm>
          <a:prstGeom prst="rect">
            <a:avLst/>
          </a:prstGeom>
          <a:noFill/>
          <a:ln>
            <a:noFill/>
          </a:ln>
        </p:spPr>
        <p:txBody>
          <a:bodyPr bIns="45700" rIns="91425" lIns="91425" tIns="45700" anchor="t" anchorCtr="0">
            <a:noAutofit/>
          </a:bodyPr>
          <a:lstStyle/>
          <a:p>
            <a:pPr algn="l" rtl="0" lvl="0" marR="0" indent="0" marL="0">
              <a:spcBef>
                <a:spcPts val="0"/>
              </a:spcBef>
              <a:spcAft>
                <a:spcPts val="0"/>
              </a:spcAft>
              <a:buSzPct val="25000"/>
              <a:buNone/>
            </a:pPr>
            <a:r>
              <a:rPr strike="noStrike" u="none" b="0" cap="none" baseline="0" sz="2400" lang="id-ID" i="0">
                <a:solidFill>
                  <a:srgbClr val="800000"/>
                </a:solidFill>
                <a:latin typeface="Arial Narrow"/>
                <a:ea typeface="Arial Narrow"/>
                <a:cs typeface="Arial Narrow"/>
                <a:sym typeface="Arial Narrow"/>
              </a:rPr>
              <a:t>Foto</a:t>
            </a:r>
          </a:p>
        </p:txBody>
      </p:sp>
      <p:sp>
        <p:nvSpPr>
          <p:cNvPr id="343" name="Shape 343"/>
          <p:cNvSpPr txBox="1"/>
          <p:nvPr/>
        </p:nvSpPr>
        <p:spPr>
          <a:xfrm>
            <a:off y="5410200" x="5977810"/>
            <a:ext cy="461664" cx="1592102"/>
          </a:xfrm>
          <a:prstGeom prst="rect">
            <a:avLst/>
          </a:prstGeom>
          <a:noFill/>
          <a:ln>
            <a:noFill/>
          </a:ln>
        </p:spPr>
        <p:txBody>
          <a:bodyPr bIns="45700" rIns="91425" lIns="91425" tIns="45700" anchor="t" anchorCtr="0">
            <a:noAutofit/>
          </a:bodyPr>
          <a:lstStyle/>
          <a:p>
            <a:pPr algn="l" rtl="0" lvl="0" marR="0" indent="0" marL="0">
              <a:spcBef>
                <a:spcPts val="0"/>
              </a:spcBef>
              <a:spcAft>
                <a:spcPts val="0"/>
              </a:spcAft>
              <a:buSzPct val="25000"/>
              <a:buNone/>
            </a:pPr>
            <a:r>
              <a:rPr strike="noStrike" u="none" b="0" cap="none" baseline="0" sz="2400" lang="id-ID" i="0">
                <a:solidFill>
                  <a:srgbClr val="800000"/>
                </a:solidFill>
                <a:latin typeface="Arial Narrow"/>
                <a:ea typeface="Arial Narrow"/>
                <a:cs typeface="Arial Narrow"/>
                <a:sym typeface="Arial Narrow"/>
              </a:rPr>
              <a:t>Logo/Simbol</a:t>
            </a:r>
          </a:p>
        </p:txBody>
      </p:sp>
      <p:pic>
        <p:nvPicPr>
          <p:cNvPr id="344" name="Shape 344"/>
          <p:cNvPicPr preferRelativeResize="0"/>
          <p:nvPr/>
        </p:nvPicPr>
        <p:blipFill rotWithShape="1">
          <a:blip r:embed="rId4">
            <a:alphaModFix/>
          </a:blip>
          <a:srcRect t="0" b="0" r="0" l="0"/>
          <a:stretch/>
        </p:blipFill>
        <p:spPr>
          <a:xfrm>
            <a:off y="3208339" x="4054069"/>
            <a:ext cy="1660525" cx="1245377"/>
          </a:xfrm>
          <a:prstGeom prst="rect">
            <a:avLst/>
          </a:prstGeom>
          <a:noFill/>
          <a:ln>
            <a:noFill/>
          </a:ln>
        </p:spPr>
      </p:pic>
      <p:pic>
        <p:nvPicPr>
          <p:cNvPr id="345" name="Shape 345"/>
          <p:cNvPicPr preferRelativeResize="0"/>
          <p:nvPr/>
        </p:nvPicPr>
        <p:blipFill rotWithShape="1">
          <a:blip r:embed="rId5">
            <a:alphaModFix/>
          </a:blip>
          <a:srcRect t="0" b="0" r="0" l="0"/>
          <a:stretch/>
        </p:blipFill>
        <p:spPr>
          <a:xfrm>
            <a:off y="4038601" x="5845948"/>
            <a:ext cy="1209675" cx="1720085"/>
          </a:xfrm>
          <a:prstGeom prst="rect">
            <a:avLst/>
          </a:prstGeom>
          <a:noFill/>
          <a:ln>
            <a:noFill/>
          </a:ln>
        </p:spPr>
      </p:pic>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0" name="Shape 350"/>
        <p:cNvGrpSpPr/>
        <p:nvPr/>
      </p:nvGrpSpPr>
      <p:grpSpPr>
        <a:xfrm>
          <a:off y="0" x="0"/>
          <a:ext cy="0" cx="0"/>
          <a:chOff y="0" x="0"/>
          <a:chExt cy="0" cx="0"/>
        </a:xfrm>
      </p:grpSpPr>
      <p:sp>
        <p:nvSpPr>
          <p:cNvPr id="351" name="Shape 351"/>
          <p:cNvSpPr txBox="1"/>
          <p:nvPr/>
        </p:nvSpPr>
        <p:spPr>
          <a:xfrm>
            <a:off y="685800" x="1265888"/>
            <a:ext cy="1676399" cx="7173372"/>
          </a:xfrm>
          <a:prstGeom prst="rect">
            <a:avLst/>
          </a:prstGeom>
          <a:noFill/>
          <a:ln>
            <a:noFill/>
          </a:ln>
        </p:spPr>
        <p:txBody>
          <a:bodyPr bIns="45700" rIns="91425" lIns="91425" tIns="45700" anchor="t" anchorCtr="0">
            <a:noAutofit/>
          </a:bodyPr>
          <a:lstStyle/>
          <a:p>
            <a:pPr algn="l" rtl="0" lvl="0" marR="0" indent="-342900" marL="342900">
              <a:lnSpc>
                <a:spcPct val="90000"/>
              </a:lnSpc>
              <a:spcBef>
                <a:spcPts val="0"/>
              </a:spcBef>
              <a:spcAft>
                <a:spcPts val="0"/>
              </a:spcAft>
              <a:buClr>
                <a:srgbClr val="000000"/>
              </a:buClr>
              <a:buSzPct val="100000"/>
              <a:buFont typeface="Times New Roman"/>
              <a:buChar char="•"/>
            </a:pPr>
            <a:r>
              <a:rPr strike="noStrike" u="none" b="1" cap="none" baseline="0" sz="2800" lang="id-ID" i="0">
                <a:solidFill>
                  <a:srgbClr val="CC0066"/>
                </a:solidFill>
                <a:latin typeface="Times New Roman"/>
                <a:ea typeface="Times New Roman"/>
                <a:cs typeface="Times New Roman"/>
                <a:sym typeface="Times New Roman"/>
              </a:rPr>
              <a:t>Merek nama</a:t>
            </a:r>
            <a:r>
              <a:rPr strike="noStrike" u="none" b="0" cap="none" baseline="0" sz="2800" lang="id-ID" i="0">
                <a:solidFill>
                  <a:srgbClr val="000000"/>
                </a:solidFill>
                <a:latin typeface="Times New Roman"/>
                <a:ea typeface="Times New Roman"/>
                <a:cs typeface="Times New Roman"/>
                <a:sym typeface="Times New Roman"/>
              </a:rPr>
              <a:t>, dapat berupa : nama orang, nama badan  usaha, nama kota-tempat, nama benda budaya, nama makhluk hidup, dan benda mati.</a:t>
            </a:r>
          </a:p>
          <a:p>
            <a:pPr algn="l" rtl="0" lvl="0" marR="0" indent="-342900" marL="342900">
              <a:lnSpc>
                <a:spcPct val="90000"/>
              </a:lnSpc>
              <a:spcBef>
                <a:spcPts val="800"/>
              </a:spcBef>
              <a:spcAft>
                <a:spcPts val="0"/>
              </a:spcAft>
              <a:buClr>
                <a:srgbClr val="000000"/>
              </a:buClr>
              <a:buSzPct val="25000"/>
              <a:buFont typeface="Noto Symbol"/>
              <a:buNone/>
            </a:pPr>
            <a:r>
              <a:rPr strike="noStrike" u="none" b="0" cap="none" baseline="0" sz="2800" lang="id-ID" i="0">
                <a:solidFill>
                  <a:srgbClr val="000000"/>
                </a:solidFill>
                <a:latin typeface="Times New Roman"/>
                <a:ea typeface="Times New Roman"/>
                <a:cs typeface="Times New Roman"/>
                <a:sym typeface="Times New Roman"/>
              </a:rPr>
              <a:t>    Contoh :</a:t>
            </a:r>
          </a:p>
        </p:txBody>
      </p:sp>
      <p:sp>
        <p:nvSpPr>
          <p:cNvPr id="352" name="Shape 352"/>
          <p:cNvSpPr/>
          <p:nvPr/>
        </p:nvSpPr>
        <p:spPr>
          <a:xfrm>
            <a:off y="2743200" x="1898833"/>
            <a:ext cy="533399" cx="1898833"/>
          </a:xfrm>
          <a:prstGeom prst="rect">
            <a:avLst/>
          </a:prstGeom>
        </p:spPr>
        <p:txBody>
          <a:bodyPr>
            <a:prstTxWarp prst="textPlain"/>
          </a:bodyPr>
          <a:lstStyle/>
          <a:p>
            <a:pPr algn="ctr"/>
            <a:r>
              <a:rPr b="0" i="0">
                <a:ln w="12700" cap="flat">
                  <a:solidFill>
                    <a:srgbClr val="0000FF"/>
                  </a:solidFill>
                  <a:prstDash val="solid"/>
                  <a:round/>
                  <a:headEnd w="med" len="med" type="none"/>
                  <a:tailEnd w="med" len="med" type="none"/>
                </a:ln>
                <a:solidFill>
                  <a:srgbClr val="B2B2B2">
                    <a:alpha val="49803"/>
                  </a:srgbClr>
                </a:solidFill>
                <a:latin typeface="Arial Black"/>
              </a:rPr>
              <a:t>PERMADI</a:t>
            </a:r>
          </a:p>
        </p:txBody>
      </p:sp>
      <p:sp>
        <p:nvSpPr>
          <p:cNvPr id="353" name="Shape 353"/>
          <p:cNvSpPr/>
          <p:nvPr/>
        </p:nvSpPr>
        <p:spPr>
          <a:xfrm>
            <a:off y="3429000" x="3586687"/>
            <a:ext cy="609599" cx="1617524"/>
          </a:xfrm>
          <a:prstGeom prst="rect">
            <a:avLst/>
          </a:prstGeom>
        </p:spPr>
        <p:txBody>
          <a:bodyPr>
            <a:prstTxWarp prst="textPlain"/>
          </a:bodyPr>
          <a:lstStyle/>
          <a:p>
            <a:pPr algn="ctr"/>
            <a:r>
              <a:rPr b="0" i="0">
                <a:ln w="19050" cap="flat">
                  <a:solidFill>
                    <a:srgbClr val="99CCFF"/>
                  </a:solidFill>
                  <a:prstDash val="solid"/>
                  <a:round/>
                  <a:headEnd w="med" len="med" type="none"/>
                  <a:tailEnd w="med" len="med" type="none"/>
                </a:ln>
                <a:solidFill>
                  <a:srgbClr val="FF0000"/>
                </a:solidFill>
                <a:latin typeface="Impact"/>
              </a:rPr>
              <a:t>BATAVIA</a:t>
            </a:r>
          </a:p>
        </p:txBody>
      </p:sp>
      <p:sp>
        <p:nvSpPr>
          <p:cNvPr id="354" name="Shape 354"/>
          <p:cNvSpPr/>
          <p:nvPr/>
        </p:nvSpPr>
        <p:spPr>
          <a:xfrm>
            <a:off y="4191000" x="5204212"/>
            <a:ext cy="527050" cx="1512035"/>
          </a:xfrm>
          <a:prstGeom prst="rect">
            <a:avLst/>
          </a:prstGeom>
        </p:spPr>
        <p:txBody>
          <a:bodyPr>
            <a:prstTxWarp prst="textPlain"/>
          </a:bodyPr>
          <a:lstStyle/>
          <a:p>
            <a:pPr algn="ctr"/>
            <a:r>
              <a:rPr b="1" i="0">
                <a:ln w="9525" cap="flat">
                  <a:solidFill>
                    <a:srgbClr val="000000"/>
                  </a:solidFill>
                  <a:prstDash val="solid"/>
                  <a:round/>
                  <a:headEnd w="med" len="med" type="none"/>
                  <a:tailEnd w="med" len="med" type="none"/>
                </a:ln>
                <a:solidFill>
                  <a:srgbClr val="000000"/>
                </a:solidFill>
                <a:latin typeface="Arial Black"/>
              </a:rPr>
              <a:t>HITACHI</a:t>
            </a:r>
          </a:p>
        </p:txBody>
      </p:sp>
      <p:sp>
        <p:nvSpPr>
          <p:cNvPr id="355" name="Shape 355"/>
          <p:cNvSpPr/>
          <p:nvPr/>
        </p:nvSpPr>
        <p:spPr>
          <a:xfrm>
            <a:off y="5029200" x="1265888"/>
            <a:ext cy="1371599" cx="7173372"/>
          </a:xfrm>
          <a:prstGeom prst="rect">
            <a:avLst/>
          </a:prstGeom>
          <a:noFill/>
          <a:ln>
            <a:noFill/>
          </a:ln>
        </p:spPr>
        <p:txBody>
          <a:bodyPr bIns="45700" rIns="91425" lIns="91425" tIns="45700" anchor="t" anchorCtr="0">
            <a:noAutofit/>
          </a:bodyPr>
          <a:lstStyle/>
          <a:p>
            <a:pPr algn="l" rtl="0" lvl="0" marR="0" indent="-342900" marL="342900">
              <a:spcBef>
                <a:spcPts val="0"/>
              </a:spcBef>
              <a:spcAft>
                <a:spcPts val="0"/>
              </a:spcAft>
              <a:buClr>
                <a:srgbClr val="FFFF00"/>
              </a:buClr>
              <a:buSzPct val="80000"/>
              <a:buFont typeface="Noto Symbol"/>
              <a:buChar char="✹"/>
            </a:pPr>
            <a:r>
              <a:rPr strike="noStrike" u="none" b="0" cap="none" baseline="0" sz="2800" lang="id-ID" i="0">
                <a:solidFill>
                  <a:srgbClr val="3366CC"/>
                </a:solidFill>
                <a:latin typeface="Times New Roman"/>
                <a:ea typeface="Times New Roman"/>
                <a:cs typeface="Times New Roman"/>
                <a:sym typeface="Times New Roman"/>
              </a:rPr>
              <a:t>Nama tempat baik kota, provinsi, pulau  boleh didaftar sebagai merek asalkan tidak terkait dengan indikasi geografis dan nama negara.</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y="0" x="0"/>
          <a:ext cy="0" cx="0"/>
          <a:chOff y="0" x="0"/>
          <a:chExt cy="0" cx="0"/>
        </a:xfrm>
      </p:grpSpPr>
      <p:sp>
        <p:nvSpPr>
          <p:cNvPr id="104" name="Shape 104"/>
          <p:cNvSpPr txBox="1"/>
          <p:nvPr>
            <p:ph type="title"/>
          </p:nvPr>
        </p:nvSpPr>
        <p:spPr>
          <a:xfrm>
            <a:off y="228600" x="3712189"/>
            <a:ext cy="990599" cx="5053856"/>
          </a:xfrm>
          <a:prstGeom prst="rect">
            <a:avLst/>
          </a:prstGeom>
          <a:noFill/>
          <a:ln>
            <a:noFill/>
          </a:ln>
        </p:spPr>
        <p:txBody>
          <a:bodyPr bIns="45700" rIns="91425" lIns="91425" tIns="45700" anchor="ctr" anchorCtr="0">
            <a:noAutofit/>
          </a:bodyPr>
          <a:lstStyle/>
          <a:p>
            <a:pPr algn="l" rtl="0" lvl="0" marR="0" indent="0" marL="0">
              <a:spcBef>
                <a:spcPts val="0"/>
              </a:spcBef>
              <a:spcAft>
                <a:spcPts val="0"/>
              </a:spcAft>
              <a:buSzPct val="25000"/>
              <a:buNone/>
            </a:pPr>
            <a:r>
              <a:rPr strike="noStrike" u="none" b="1" cap="none" baseline="0" sz="2800" lang="id-ID" i="0">
                <a:solidFill>
                  <a:schemeClr val="lt1"/>
                </a:solidFill>
                <a:latin typeface="Verdana"/>
                <a:ea typeface="Verdana"/>
                <a:cs typeface="Verdana"/>
                <a:sym typeface="Verdana"/>
              </a:rPr>
              <a:t>1. Pengertian HaKI</a:t>
            </a:r>
          </a:p>
        </p:txBody>
      </p:sp>
      <p:sp>
        <p:nvSpPr>
          <p:cNvPr id="105" name="Shape 105"/>
          <p:cNvSpPr txBox="1"/>
          <p:nvPr>
            <p:ph idx="12" type="sldNum"/>
          </p:nvPr>
        </p:nvSpPr>
        <p:spPr>
          <a:xfrm>
            <a:off y="6451885" x="389908"/>
            <a:ext cy="365125" cx="358775"/>
          </a:xfrm>
          <a:prstGeom prst="rect">
            <a:avLst/>
          </a:prstGeom>
          <a:noFill/>
          <a:ln>
            <a:noFill/>
          </a:ln>
        </p:spPr>
        <p:txBody>
          <a:bodyPr bIns="45700" rIns="91425" lIns="0" tIns="45700" anchor="ctr" anchorCtr="0">
            <a:noAutofit/>
          </a:bodyPr>
          <a:lstStyle/>
          <a:p>
            <a:pPr algn="l" rtl="0" lvl="0" marR="0" indent="0" marL="0">
              <a:spcBef>
                <a:spcPts val="0"/>
              </a:spcBef>
              <a:spcAft>
                <a:spcPts val="0"/>
              </a:spcAft>
              <a:buSzPct val="25000"/>
              <a:buNone/>
            </a:pPr>
            <a:r>
              <a:rPr lang="id-ID"/>
              <a:t> </a:t>
            </a:r>
          </a:p>
        </p:txBody>
      </p:sp>
      <p:sp>
        <p:nvSpPr>
          <p:cNvPr id="106" name="Shape 106"/>
          <p:cNvSpPr txBox="1"/>
          <p:nvPr>
            <p:ph idx="1" type="body"/>
          </p:nvPr>
        </p:nvSpPr>
        <p:spPr>
          <a:xfrm>
            <a:off y="1600200" x="612647"/>
            <a:ext cy="4495800" cx="8153399"/>
          </a:xfrm>
          <a:prstGeom prst="rect">
            <a:avLst/>
          </a:prstGeom>
          <a:noFill/>
          <a:ln>
            <a:noFill/>
          </a:ln>
        </p:spPr>
        <p:txBody>
          <a:bodyPr bIns="45700" rIns="91425" lIns="91425" tIns="45700" anchor="t" anchorCtr="0">
            <a:noAutofit/>
          </a:bodyPr>
          <a:lstStyle/>
          <a:p>
            <a:pPr algn="l" rtl="0" lvl="0" marR="0" indent="-346075" marL="346075">
              <a:lnSpc>
                <a:spcPct val="80000"/>
              </a:lnSpc>
              <a:spcBef>
                <a:spcPts val="0"/>
              </a:spcBef>
              <a:spcAft>
                <a:spcPts val="0"/>
              </a:spcAft>
              <a:buClr>
                <a:schemeClr val="dk1"/>
              </a:buClr>
              <a:buSzPct val="135000"/>
              <a:buFont typeface="Verdana"/>
              <a:buChar char="•"/>
            </a:pPr>
            <a:r>
              <a:rPr strike="noStrike" u="none" b="0" cap="none" baseline="0" sz="1700" lang="id-ID" i="0">
                <a:solidFill>
                  <a:schemeClr val="dk1"/>
                </a:solidFill>
                <a:latin typeface="Verdana"/>
                <a:ea typeface="Verdana"/>
                <a:cs typeface="Verdana"/>
                <a:sym typeface="Verdana"/>
              </a:rPr>
              <a:t>“Hak Atas Kekayaan Intelektual (HAKI)” merujuk pada bidang hukum secara umum mengenai hak cipta, paten, disain, merek dagang dan hak-hak terkait (Bently &amp; Sherman, 2001). </a:t>
            </a:r>
          </a:p>
          <a:p>
            <a:pPr algn="l" rtl="0" lvl="0" marR="0" indent="-346075" marL="346075">
              <a:lnSpc>
                <a:spcPct val="80000"/>
              </a:lnSpc>
              <a:spcBef>
                <a:spcPts val="1800"/>
              </a:spcBef>
              <a:spcAft>
                <a:spcPts val="0"/>
              </a:spcAft>
              <a:buClr>
                <a:schemeClr val="dk1"/>
              </a:buClr>
              <a:buSzPct val="135000"/>
              <a:buFont typeface="Verdana"/>
              <a:buChar char="•"/>
            </a:pPr>
            <a:r>
              <a:rPr strike="noStrike" u="none" b="0" cap="none" baseline="0" sz="1700" lang="id-ID" i="0">
                <a:solidFill>
                  <a:schemeClr val="dk1"/>
                </a:solidFill>
                <a:latin typeface="Verdana"/>
                <a:ea typeface="Verdana"/>
                <a:cs typeface="Verdana"/>
                <a:sym typeface="Verdana"/>
              </a:rPr>
              <a:t>HKI merupakan padanan dari </a:t>
            </a:r>
            <a:r>
              <a:rPr strike="noStrike" u="none" b="0" cap="none" baseline="0" sz="1700" lang="id-ID" i="1">
                <a:solidFill>
                  <a:schemeClr val="dk1"/>
                </a:solidFill>
                <a:latin typeface="Verdana"/>
                <a:ea typeface="Verdana"/>
                <a:cs typeface="Verdana"/>
                <a:sym typeface="Verdana"/>
              </a:rPr>
              <a:t>Intellectual Property Rights. </a:t>
            </a:r>
            <a:r>
              <a:rPr strike="noStrike" u="none" b="0" cap="none" baseline="0" sz="1700" lang="id-ID" i="0">
                <a:solidFill>
                  <a:schemeClr val="dk1"/>
                </a:solidFill>
                <a:latin typeface="Verdana"/>
                <a:ea typeface="Verdana"/>
                <a:cs typeface="Verdana"/>
                <a:sym typeface="Verdana"/>
              </a:rPr>
              <a:t>Hak yang timbul sebagai hasil olah pikir otak yang menghasilkan suatu produk atau proses yang berguna untuk manusia. Hak untuk menikmati secara ekonomis dari suatu kreativitas intelektual</a:t>
            </a:r>
          </a:p>
          <a:p>
            <a:pPr algn="l" rtl="0" lvl="0" marR="0" indent="-346075" marL="346075">
              <a:lnSpc>
                <a:spcPct val="80000"/>
              </a:lnSpc>
              <a:spcBef>
                <a:spcPts val="1800"/>
              </a:spcBef>
              <a:spcAft>
                <a:spcPts val="0"/>
              </a:spcAft>
              <a:buClr>
                <a:schemeClr val="dk1"/>
              </a:buClr>
              <a:buSzPct val="135000"/>
              <a:buFont typeface="Verdana"/>
              <a:buChar char="•"/>
            </a:pPr>
            <a:r>
              <a:rPr strike="noStrike" u="none" b="0" cap="none" baseline="0" sz="1700" lang="id-ID" i="0">
                <a:solidFill>
                  <a:schemeClr val="dk1"/>
                </a:solidFill>
                <a:latin typeface="Verdana"/>
                <a:ea typeface="Verdana"/>
                <a:cs typeface="Verdana"/>
                <a:sym typeface="Verdana"/>
              </a:rPr>
              <a:t>Bagi beberapa ahli, “HAKI adalah hak-hak yang bisa ditegaskan menyangkut intelektualitas manusia” (Alison &amp; Surfin, 2001).  </a:t>
            </a:r>
          </a:p>
          <a:p>
            <a:pPr algn="l" rtl="0" lvl="0" marR="0" indent="-346075" marL="346075">
              <a:lnSpc>
                <a:spcPct val="80000"/>
              </a:lnSpc>
              <a:spcBef>
                <a:spcPts val="1800"/>
              </a:spcBef>
              <a:spcAft>
                <a:spcPts val="0"/>
              </a:spcAft>
              <a:buClr>
                <a:schemeClr val="dk1"/>
              </a:buClr>
              <a:buSzPct val="135000"/>
              <a:buFont typeface="Verdana"/>
              <a:buChar char="•"/>
            </a:pPr>
            <a:r>
              <a:rPr strike="noStrike" u="none" b="0" cap="none" baseline="0" sz="1700" lang="id-ID" i="0">
                <a:solidFill>
                  <a:schemeClr val="dk1"/>
                </a:solidFill>
                <a:latin typeface="Verdana"/>
                <a:ea typeface="Verdana"/>
                <a:cs typeface="Verdana"/>
                <a:sym typeface="Verdana"/>
              </a:rPr>
              <a:t>Dalam Perjanjian TRIPs, HAKI didefinisikan sebagai “</a:t>
            </a:r>
            <a:r>
              <a:rPr strike="noStrike" u="none" b="0" cap="none" baseline="0" sz="1700" lang="id-ID" i="1">
                <a:solidFill>
                  <a:schemeClr val="dk1"/>
                </a:solidFill>
                <a:latin typeface="Verdana"/>
                <a:ea typeface="Verdana"/>
                <a:cs typeface="Verdana"/>
                <a:sym typeface="Verdana"/>
              </a:rPr>
              <a:t>the right [of Creators] to prevent others from using their inventions, designs, or other creations</a:t>
            </a:r>
            <a:r>
              <a:rPr strike="noStrike" u="none" b="0" cap="none" baseline="0" sz="1700" lang="id-ID" i="0">
                <a:solidFill>
                  <a:schemeClr val="dk1"/>
                </a:solidFill>
                <a:latin typeface="Verdana"/>
                <a:ea typeface="Verdana"/>
                <a:cs typeface="Verdana"/>
                <a:sym typeface="Verdana"/>
              </a:rPr>
              <a:t>” (Publikasi WTO: </a:t>
            </a:r>
            <a:r>
              <a:rPr strike="noStrike" u="sng" b="0" cap="none" baseline="0" sz="1700" lang="id-ID" i="0">
                <a:solidFill>
                  <a:schemeClr val="hlink"/>
                </a:solidFill>
                <a:latin typeface="Verdana"/>
                <a:ea typeface="Verdana"/>
                <a:cs typeface="Verdana"/>
                <a:sym typeface="Verdana"/>
                <a:hlinkClick r:id="rId3"/>
              </a:rPr>
              <a:t>http://www.wto.org/english/thewto_e/whatis_e/tif_e/agrm6_e.htm</a:t>
            </a:r>
            <a:r>
              <a:rPr strike="noStrike" u="sng" b="0" cap="none" baseline="0" sz="1700" lang="id-ID" i="0">
                <a:solidFill>
                  <a:schemeClr val="dk1"/>
                </a:solidFill>
                <a:latin typeface="Verdana"/>
                <a:ea typeface="Verdana"/>
                <a:cs typeface="Verdana"/>
                <a:sym typeface="Verdana"/>
              </a:rPr>
              <a:t> )</a:t>
            </a:r>
            <a:r>
              <a:rPr strike="noStrike" u="none" b="0" cap="none" baseline="0" sz="1700" lang="id-ID" i="0">
                <a:solidFill>
                  <a:schemeClr val="dk1"/>
                </a:solidFill>
                <a:latin typeface="Verdana"/>
                <a:ea typeface="Verdana"/>
                <a:cs typeface="Verdana"/>
                <a:sym typeface="Verdana"/>
              </a:rPr>
              <a:t>. [hak (pencipta) untuk mencegah orang lain menggunakan penemuan, desain, atau ciptaan lain].</a:t>
            </a:r>
          </a:p>
        </p:txBody>
      </p:sp>
      <p:sp>
        <p:nvSpPr>
          <p:cNvPr id="107" name="Shape 107"/>
          <p:cNvSpPr txBox="1"/>
          <p:nvPr>
            <p:ph idx="10" type="dt"/>
          </p:nvPr>
        </p:nvSpPr>
        <p:spPr>
          <a:xfrm>
            <a:off y="6451885" x="810595"/>
            <a:ext cy="365125" cx="1643062"/>
          </a:xfrm>
          <a:prstGeom prst="rect">
            <a:avLst/>
          </a:prstGeom>
          <a:noFill/>
          <a:ln>
            <a:noFill/>
          </a:ln>
        </p:spPr>
        <p:txBody>
          <a:bodyPr bIns="45700" rIns="91425" lIns="0" tIns="45700" anchor="ctr" anchorCtr="0">
            <a:noAutofit/>
          </a:bodyPr>
          <a:lstStyle/>
          <a:p>
            <a:pPr algn="l" rtl="0" lvl="0" marR="0" indent="0" marL="0">
              <a:spcBef>
                <a:spcPts val="0"/>
              </a:spcBef>
              <a:spcAft>
                <a:spcPts val="0"/>
              </a:spcAft>
              <a:buSzPct val="25000"/>
              <a:buNone/>
            </a:pPr>
            <a:r>
              <a:rPr strike="noStrike" u="none" b="0" cap="none" baseline="0" sz="1050" lang="id-ID" i="0">
                <a:solidFill>
                  <a:schemeClr val="lt1"/>
                </a:solidFill>
                <a:latin typeface="Verdana"/>
                <a:ea typeface="Verdana"/>
                <a:cs typeface="Verdana"/>
                <a:sym typeface="Verdana"/>
              </a:rPr>
              <a:t>29/09/2014</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0" name="Shape 360"/>
        <p:cNvGrpSpPr/>
        <p:nvPr/>
      </p:nvGrpSpPr>
      <p:grpSpPr>
        <a:xfrm>
          <a:off y="0" x="0"/>
          <a:ext cy="0" cx="0"/>
          <a:chOff y="0" x="0"/>
          <a:chExt cy="0" cx="0"/>
        </a:xfrm>
      </p:grpSpPr>
      <p:sp>
        <p:nvSpPr>
          <p:cNvPr id="361" name="Shape 361"/>
          <p:cNvSpPr txBox="1"/>
          <p:nvPr/>
        </p:nvSpPr>
        <p:spPr>
          <a:xfrm>
            <a:off y="914400" x="1054908"/>
            <a:ext cy="1752600" cx="7173372"/>
          </a:xfrm>
          <a:prstGeom prst="rect">
            <a:avLst/>
          </a:prstGeom>
          <a:noFill/>
          <a:ln>
            <a:noFill/>
          </a:ln>
        </p:spPr>
        <p:txBody>
          <a:bodyPr bIns="45700" rIns="91425" lIns="91425" tIns="45700" anchor="t" anchorCtr="0">
            <a:noAutofit/>
          </a:bodyPr>
          <a:lstStyle/>
          <a:p>
            <a:pPr algn="l" rtl="0" lvl="0" marR="0" indent="-342900" marL="342900">
              <a:lnSpc>
                <a:spcPct val="90000"/>
              </a:lnSpc>
              <a:spcBef>
                <a:spcPts val="0"/>
              </a:spcBef>
              <a:spcAft>
                <a:spcPts val="0"/>
              </a:spcAft>
              <a:buClr>
                <a:srgbClr val="000000"/>
              </a:buClr>
              <a:buSzPct val="100000"/>
              <a:buFont typeface="Times New Roman"/>
              <a:buChar char="•"/>
            </a:pPr>
            <a:r>
              <a:rPr strike="noStrike" u="none" b="1" cap="none" baseline="0" sz="2800" lang="id-ID" i="0">
                <a:solidFill>
                  <a:srgbClr val="CC0066"/>
                </a:solidFill>
                <a:latin typeface="Times New Roman"/>
                <a:ea typeface="Times New Roman"/>
                <a:cs typeface="Times New Roman"/>
                <a:sym typeface="Times New Roman"/>
              </a:rPr>
              <a:t>Merek kata</a:t>
            </a:r>
            <a:r>
              <a:rPr strike="noStrike" u="none" b="0" cap="none" baseline="0" sz="2800" lang="id-ID" i="0">
                <a:solidFill>
                  <a:srgbClr val="000000"/>
                </a:solidFill>
                <a:latin typeface="Times New Roman"/>
                <a:ea typeface="Times New Roman"/>
                <a:cs typeface="Times New Roman"/>
                <a:sym typeface="Times New Roman"/>
              </a:rPr>
              <a:t>, dapat berupa : kata benda, kata sifat, kata bilangan, kata majemuk, susunan kata, kata ciptaan.</a:t>
            </a:r>
          </a:p>
          <a:p>
            <a:pPr algn="l" rtl="0" lvl="0" marR="0" indent="-342900" marL="342900">
              <a:lnSpc>
                <a:spcPct val="90000"/>
              </a:lnSpc>
              <a:spcBef>
                <a:spcPts val="800"/>
              </a:spcBef>
              <a:spcAft>
                <a:spcPts val="0"/>
              </a:spcAft>
              <a:buClr>
                <a:srgbClr val="000000"/>
              </a:buClr>
              <a:buSzPct val="25000"/>
              <a:buFont typeface="Noto Symbol"/>
              <a:buNone/>
            </a:pPr>
            <a:r>
              <a:rPr strike="noStrike" u="none" b="0" cap="none" baseline="0" sz="2800" lang="id-ID" i="0">
                <a:solidFill>
                  <a:srgbClr val="000000"/>
                </a:solidFill>
                <a:latin typeface="Times New Roman"/>
                <a:ea typeface="Times New Roman"/>
                <a:cs typeface="Times New Roman"/>
                <a:sym typeface="Times New Roman"/>
              </a:rPr>
              <a:t>   Contoh :</a:t>
            </a:r>
          </a:p>
        </p:txBody>
      </p:sp>
      <p:sp>
        <p:nvSpPr>
          <p:cNvPr id="362" name="Shape 362"/>
          <p:cNvSpPr/>
          <p:nvPr/>
        </p:nvSpPr>
        <p:spPr>
          <a:xfrm>
            <a:off y="2971800" x="2672433"/>
            <a:ext cy="838199" cx="1758179"/>
          </a:xfrm>
          <a:prstGeom prst="rect">
            <a:avLst/>
          </a:prstGeom>
        </p:spPr>
        <p:txBody>
          <a:bodyPr>
            <a:prstTxWarp prst="textPlain"/>
          </a:bodyPr>
          <a:lstStyle/>
          <a:p>
            <a:pPr algn="ctr"/>
            <a:r>
              <a:rPr b="0" i="0">
                <a:ln w="12700" cap="flat">
                  <a:solidFill>
                    <a:srgbClr val="993300"/>
                  </a:solidFill>
                  <a:prstDash val="solid"/>
                  <a:round/>
                  <a:headEnd w="med" len="med" type="none"/>
                  <a:tailEnd w="med" len="med" type="none"/>
                </a:ln>
                <a:solidFill>
                  <a:srgbClr val="FF0000"/>
                </a:solidFill>
                <a:latin typeface="Monotype Corsiva"/>
              </a:rPr>
              <a:t>Pretty </a:t>
            </a:r>
          </a:p>
        </p:txBody>
      </p:sp>
      <p:sp>
        <p:nvSpPr>
          <p:cNvPr id="363" name="Shape 363"/>
          <p:cNvSpPr/>
          <p:nvPr/>
        </p:nvSpPr>
        <p:spPr>
          <a:xfrm>
            <a:off y="2971800" x="5344866"/>
            <a:ext cy="838200" cx="1547197"/>
          </a:xfrm>
          <a:prstGeom prst="rect">
            <a:avLst/>
          </a:prstGeom>
        </p:spPr>
        <p:txBody>
          <a:bodyPr>
            <a:prstTxWarp prst="textPlain"/>
          </a:bodyPr>
          <a:lstStyle/>
          <a:p>
            <a:pPr algn="ctr"/>
            <a:r>
              <a:rPr b="1" i="0">
                <a:ln>
                  <a:noFill/>
                </a:ln>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latin typeface="Bookman Old Style"/>
              </a:rPr>
              <a:t>Bangau Putih</a:t>
            </a:r>
          </a:p>
        </p:txBody>
      </p:sp>
      <p:sp>
        <p:nvSpPr>
          <p:cNvPr id="364" name="Shape 364"/>
          <p:cNvSpPr/>
          <p:nvPr/>
        </p:nvSpPr>
        <p:spPr>
          <a:xfrm>
            <a:off y="4724400" x="1336216"/>
            <a:ext cy="838200" cx="1898834"/>
          </a:xfrm>
          <a:prstGeom prst="rect">
            <a:avLst/>
          </a:prstGeom>
        </p:spPr>
        <p:txBody>
          <a:bodyPr>
            <a:prstTxWarp prst="textPlain"/>
          </a:bodyPr>
          <a:lstStyle/>
          <a:p>
            <a:pPr algn="ctr"/>
            <a:r>
              <a:rPr b="0" i="1">
                <a:ln w="9525" cap="flat">
                  <a:solidFill>
                    <a:srgbClr val="000000"/>
                  </a:solidFill>
                  <a:prstDash val="solid"/>
                  <a:round/>
                  <a:headEnd w="med" len="med" type="none"/>
                  <a:tailEnd w="med" len="med" type="none"/>
                </a:ln>
                <a:solidFill>
                  <a:srgbClr val="FF9900"/>
                </a:solidFill>
                <a:latin typeface="Arial Black"/>
              </a:rPr>
              <a:t>Kereta Api</a:t>
            </a:r>
          </a:p>
        </p:txBody>
      </p:sp>
      <p:sp>
        <p:nvSpPr>
          <p:cNvPr id="365" name="Shape 365"/>
          <p:cNvSpPr/>
          <p:nvPr/>
        </p:nvSpPr>
        <p:spPr>
          <a:xfrm>
            <a:off y="4724400" x="6259119"/>
            <a:ext cy="571500" cx="1828506"/>
          </a:xfrm>
          <a:prstGeom prst="rect">
            <a:avLst/>
          </a:prstGeom>
        </p:spPr>
        <p:txBody>
          <a:bodyPr>
            <a:prstTxWarp prst="textPlain"/>
          </a:bodyPr>
          <a:lstStyle/>
          <a:p>
            <a:pPr algn="ctr"/>
            <a:r>
              <a:rPr b="0" i="0">
                <a:ln w="19050" cap="flat">
                  <a:solidFill>
                    <a:srgbClr val="99CCFF"/>
                  </a:solidFill>
                  <a:prstDash val="solid"/>
                  <a:round/>
                  <a:headEnd w="med" len="med" type="none"/>
                  <a:tailEnd w="med" len="med" type="none"/>
                </a:ln>
                <a:solidFill>
                  <a:srgbClr val="FF0000"/>
                </a:solidFill>
                <a:latin typeface="Impact"/>
              </a:rPr>
              <a:t>Lippo</a:t>
            </a:r>
          </a:p>
        </p:txBody>
      </p:sp>
      <p:sp>
        <p:nvSpPr>
          <p:cNvPr id="366" name="Shape 366"/>
          <p:cNvSpPr/>
          <p:nvPr/>
        </p:nvSpPr>
        <p:spPr>
          <a:xfrm>
            <a:off y="4724400" x="3586685"/>
            <a:ext cy="609600" cx="2180142"/>
          </a:xfrm>
          <a:prstGeom prst="rect">
            <a:avLst/>
          </a:prstGeom>
        </p:spPr>
        <p:txBody>
          <a:bodyPr>
            <a:prstTxWarp prst="textPlain"/>
          </a:bodyPr>
          <a:lstStyle/>
          <a:p>
            <a:pPr algn="ctr"/>
            <a:r>
              <a:rPr b="0" i="0">
                <a:ln>
                  <a:noFill/>
                </a:ln>
                <a:solidFill>
                  <a:srgbClr val="0000FF"/>
                </a:solidFill>
                <a:latin typeface="Arial Black"/>
              </a:rPr>
              <a:t>Bukan Basa Basi</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1" name="Shape 371"/>
        <p:cNvGrpSpPr/>
        <p:nvPr/>
      </p:nvGrpSpPr>
      <p:grpSpPr>
        <a:xfrm>
          <a:off y="0" x="0"/>
          <a:ext cy="0" cx="0"/>
          <a:chOff y="0" x="0"/>
          <a:chExt cy="0" cx="0"/>
        </a:xfrm>
      </p:grpSpPr>
      <p:sp>
        <p:nvSpPr>
          <p:cNvPr id="372" name="Shape 372"/>
          <p:cNvSpPr txBox="1"/>
          <p:nvPr/>
        </p:nvSpPr>
        <p:spPr>
          <a:xfrm>
            <a:off y="914400" x="1054908"/>
            <a:ext cy="1752600" cx="7173372"/>
          </a:xfrm>
          <a:prstGeom prst="rect">
            <a:avLst/>
          </a:prstGeom>
          <a:noFill/>
          <a:ln>
            <a:noFill/>
          </a:ln>
        </p:spPr>
        <p:txBody>
          <a:bodyPr bIns="45700" rIns="91425" lIns="91425" tIns="45700" anchor="t" anchorCtr="0">
            <a:noAutofit/>
          </a:bodyPr>
          <a:lstStyle/>
          <a:p>
            <a:pPr algn="l" rtl="0" lvl="0" marR="0" indent="-342900" marL="342900">
              <a:spcBef>
                <a:spcPts val="0"/>
              </a:spcBef>
              <a:spcAft>
                <a:spcPts val="0"/>
              </a:spcAft>
              <a:buClr>
                <a:srgbClr val="000000"/>
              </a:buClr>
              <a:buSzPct val="100000"/>
              <a:buFont typeface="Times New Roman"/>
              <a:buChar char="•"/>
            </a:pPr>
            <a:r>
              <a:rPr strike="noStrike" u="none" b="1" cap="none" baseline="0" sz="2800" lang="id-ID" i="0">
                <a:solidFill>
                  <a:srgbClr val="CC0066"/>
                </a:solidFill>
                <a:latin typeface="Times New Roman"/>
                <a:ea typeface="Times New Roman"/>
                <a:cs typeface="Times New Roman"/>
                <a:sym typeface="Times New Roman"/>
              </a:rPr>
              <a:t>Merek yang berupa huruf-huruf</a:t>
            </a:r>
            <a:r>
              <a:rPr strike="noStrike" u="none" b="0" cap="none" baseline="0" sz="2800" lang="id-ID" i="0">
                <a:solidFill>
                  <a:srgbClr val="000000"/>
                </a:solidFill>
                <a:latin typeface="Times New Roman"/>
                <a:ea typeface="Times New Roman"/>
                <a:cs typeface="Times New Roman"/>
                <a:sym typeface="Times New Roman"/>
              </a:rPr>
              <a:t> adalah merek yang terdiri lebih dari satu huruf.</a:t>
            </a:r>
          </a:p>
          <a:p>
            <a:pPr algn="l" rtl="0" lvl="0" marR="0" indent="-342900" marL="342900">
              <a:spcBef>
                <a:spcPts val="800"/>
              </a:spcBef>
              <a:spcAft>
                <a:spcPts val="0"/>
              </a:spcAft>
              <a:buClr>
                <a:srgbClr val="000000"/>
              </a:buClr>
              <a:buSzPct val="25000"/>
              <a:buFont typeface="Noto Symbol"/>
              <a:buNone/>
            </a:pPr>
            <a:r>
              <a:rPr strike="noStrike" u="none" b="0" cap="none" baseline="0" sz="2800" lang="id-ID" i="0">
                <a:solidFill>
                  <a:srgbClr val="000000"/>
                </a:solidFill>
                <a:latin typeface="Times New Roman"/>
                <a:ea typeface="Times New Roman"/>
                <a:cs typeface="Times New Roman"/>
                <a:sym typeface="Times New Roman"/>
              </a:rPr>
              <a:t>   Contoh :</a:t>
            </a:r>
          </a:p>
        </p:txBody>
      </p:sp>
      <p:sp>
        <p:nvSpPr>
          <p:cNvPr id="373" name="Shape 373"/>
          <p:cNvSpPr/>
          <p:nvPr/>
        </p:nvSpPr>
        <p:spPr>
          <a:xfrm>
            <a:off y="2514600" x="2180142"/>
            <a:ext cy="1184274" cx="1828506"/>
          </a:xfrm>
          <a:prstGeom prst="rect">
            <a:avLst/>
          </a:prstGeom>
        </p:spPr>
        <p:txBody>
          <a:bodyPr>
            <a:prstTxWarp prst="textPlain"/>
          </a:bodyPr>
          <a:lstStyle/>
          <a:p>
            <a:pPr algn="ctr"/>
            <a:r>
              <a:rPr b="1" i="0">
                <a:ln w="9525" cap="flat">
                  <a:solidFill>
                    <a:srgbClr val="000000"/>
                  </a:solidFill>
                  <a:prstDash val="solid"/>
                  <a:round/>
                  <a:headEnd w="med" len="med" type="none"/>
                  <a:tailEnd w="med" len="med" type="none"/>
                </a:ln>
                <a:solidFill>
                  <a:srgbClr val="FFCC00"/>
                </a:solidFill>
                <a:latin typeface="Arial Black"/>
              </a:rPr>
              <a:t>A B C</a:t>
            </a:r>
          </a:p>
        </p:txBody>
      </p:sp>
      <p:sp>
        <p:nvSpPr>
          <p:cNvPr id="374" name="Shape 374"/>
          <p:cNvSpPr/>
          <p:nvPr/>
        </p:nvSpPr>
        <p:spPr>
          <a:xfrm>
            <a:off y="3581400" x="4360285"/>
            <a:ext cy="1722437" cx="843925"/>
          </a:xfrm>
          <a:prstGeom prst="rect">
            <a:avLst/>
          </a:prstGeom>
        </p:spPr>
        <p:txBody>
          <a:bodyPr>
            <a:prstTxWarp prst="textPlain"/>
          </a:bodyPr>
          <a:lstStyle/>
          <a:p>
            <a:pPr algn="ctr"/>
            <a:r>
              <a:rPr b="0" i="0">
                <a:ln w="19050" cap="flat">
                  <a:solidFill>
                    <a:srgbClr val="99CCFF"/>
                  </a:solidFill>
                  <a:prstDash val="solid"/>
                  <a:round/>
                  <a:headEnd w="med" len="med" type="none"/>
                  <a:tailEnd w="med" len="med" type="none"/>
                </a:ln>
                <a:solidFill>
                  <a:srgbClr val="0066CC"/>
                </a:solidFill>
                <a:latin typeface="Impact"/>
              </a:rPr>
              <a:t>GS</a:t>
            </a:r>
          </a:p>
        </p:txBody>
      </p:sp>
      <p:sp>
        <p:nvSpPr>
          <p:cNvPr id="375" name="Shape 375"/>
          <p:cNvSpPr/>
          <p:nvPr/>
        </p:nvSpPr>
        <p:spPr>
          <a:xfrm>
            <a:off y="4953001" x="5626175"/>
            <a:ext cy="1292225" cx="1687852"/>
          </a:xfrm>
          <a:prstGeom prst="rect">
            <a:avLst/>
          </a:prstGeom>
        </p:spPr>
        <p:txBody>
          <a:bodyPr>
            <a:prstTxWarp prst="textPlain"/>
          </a:bodyPr>
          <a:lstStyle/>
          <a:p>
            <a:pPr algn="ctr"/>
            <a:r>
              <a:rPr b="0" i="0">
                <a:ln>
                  <a:noFill/>
                </a:ln>
                <a:solidFill>
                  <a:srgbClr val="FF0000"/>
                </a:solidFill>
                <a:latin typeface="Impact"/>
              </a:rPr>
              <a:t>AAA</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0" name="Shape 380"/>
        <p:cNvGrpSpPr/>
        <p:nvPr/>
      </p:nvGrpSpPr>
      <p:grpSpPr>
        <a:xfrm>
          <a:off y="0" x="0"/>
          <a:ext cy="0" cx="0"/>
          <a:chOff y="0" x="0"/>
          <a:chExt cy="0" cx="0"/>
        </a:xfrm>
      </p:grpSpPr>
      <p:sp>
        <p:nvSpPr>
          <p:cNvPr id="381" name="Shape 381"/>
          <p:cNvSpPr txBox="1"/>
          <p:nvPr/>
        </p:nvSpPr>
        <p:spPr>
          <a:xfrm>
            <a:off y="914400" x="1054908"/>
            <a:ext cy="1752600" cx="7173372"/>
          </a:xfrm>
          <a:prstGeom prst="rect">
            <a:avLst/>
          </a:prstGeom>
          <a:noFill/>
          <a:ln>
            <a:noFill/>
          </a:ln>
        </p:spPr>
        <p:txBody>
          <a:bodyPr bIns="45700" rIns="91425" lIns="91425" tIns="45700" anchor="t" anchorCtr="0">
            <a:noAutofit/>
          </a:bodyPr>
          <a:lstStyle/>
          <a:p>
            <a:pPr algn="l" rtl="0" lvl="0" marR="0" indent="-342900" marL="342900">
              <a:spcBef>
                <a:spcPts val="0"/>
              </a:spcBef>
              <a:spcAft>
                <a:spcPts val="0"/>
              </a:spcAft>
              <a:buClr>
                <a:srgbClr val="000000"/>
              </a:buClr>
              <a:buSzPct val="100000"/>
              <a:buFont typeface="Times New Roman"/>
              <a:buChar char="•"/>
            </a:pPr>
            <a:r>
              <a:rPr strike="noStrike" u="none" b="1" cap="none" baseline="0" sz="2800" lang="id-ID" i="0">
                <a:solidFill>
                  <a:srgbClr val="CC0066"/>
                </a:solidFill>
                <a:latin typeface="Times New Roman"/>
                <a:ea typeface="Times New Roman"/>
                <a:cs typeface="Times New Roman"/>
                <a:sym typeface="Times New Roman"/>
              </a:rPr>
              <a:t>Merek yang berupa angka-angka</a:t>
            </a:r>
            <a:r>
              <a:rPr strike="noStrike" u="none" b="0" cap="none" baseline="0" sz="2800" lang="id-ID" i="0">
                <a:solidFill>
                  <a:srgbClr val="000000"/>
                </a:solidFill>
                <a:latin typeface="Times New Roman"/>
                <a:ea typeface="Times New Roman"/>
                <a:cs typeface="Times New Roman"/>
                <a:sym typeface="Times New Roman"/>
              </a:rPr>
              <a:t> adalah merek yang terdiri lebih dari satu angka.</a:t>
            </a:r>
          </a:p>
          <a:p>
            <a:pPr algn="l" rtl="0" lvl="0" marR="0" indent="-342900" marL="342900">
              <a:spcBef>
                <a:spcPts val="800"/>
              </a:spcBef>
              <a:spcAft>
                <a:spcPts val="0"/>
              </a:spcAft>
              <a:buClr>
                <a:srgbClr val="000000"/>
              </a:buClr>
              <a:buSzPct val="25000"/>
              <a:buFont typeface="Noto Symbol"/>
              <a:buNone/>
            </a:pPr>
            <a:r>
              <a:rPr strike="noStrike" u="none" b="0" cap="none" baseline="0" sz="2800" lang="id-ID" i="0">
                <a:solidFill>
                  <a:srgbClr val="000000"/>
                </a:solidFill>
                <a:latin typeface="Times New Roman"/>
                <a:ea typeface="Times New Roman"/>
                <a:cs typeface="Times New Roman"/>
                <a:sym typeface="Times New Roman"/>
              </a:rPr>
              <a:t>   Contoh :</a:t>
            </a:r>
          </a:p>
        </p:txBody>
      </p:sp>
      <p:sp>
        <p:nvSpPr>
          <p:cNvPr id="382" name="Shape 382"/>
          <p:cNvSpPr/>
          <p:nvPr/>
        </p:nvSpPr>
        <p:spPr>
          <a:xfrm>
            <a:off y="2362200" x="2250471"/>
            <a:ext cy="1117599" cx="1516429"/>
          </a:xfrm>
          <a:prstGeom prst="rect">
            <a:avLst/>
          </a:prstGeom>
        </p:spPr>
        <p:txBody>
          <a:bodyPr>
            <a:prstTxWarp prst="textPlain"/>
          </a:bodyPr>
          <a:lstStyle/>
          <a:p>
            <a:pPr algn="ctr"/>
            <a:r>
              <a:rPr b="0" i="0">
                <a:ln>
                  <a:noFill/>
                </a:ln>
                <a:solidFill>
                  <a:srgbClr val="33CC33"/>
                </a:solidFill>
                <a:latin typeface="Impact"/>
              </a:rPr>
              <a:t>2 3 4</a:t>
            </a:r>
          </a:p>
        </p:txBody>
      </p:sp>
      <p:sp>
        <p:nvSpPr>
          <p:cNvPr id="383" name="Shape 383"/>
          <p:cNvSpPr/>
          <p:nvPr/>
        </p:nvSpPr>
        <p:spPr>
          <a:xfrm>
            <a:off y="3733800" x="3797667"/>
            <a:ext cy="1066799" cx="1630711"/>
          </a:xfrm>
          <a:prstGeom prst="rect">
            <a:avLst/>
          </a:prstGeom>
        </p:spPr>
        <p:txBody>
          <a:bodyPr>
            <a:prstTxWarp prst="textPlain"/>
          </a:bodyPr>
          <a:lstStyle/>
          <a:p>
            <a:pPr algn="ctr"/>
            <a:r>
              <a:rPr b="0" i="0">
                <a:ln w="12700" cap="flat">
                  <a:solidFill>
                    <a:srgbClr val="EAEAEA"/>
                  </a:solidFill>
                  <a:prstDash val="solid"/>
                  <a:round/>
                  <a:headEnd w="med" len="med" type="none"/>
                  <a:tailEnd w="med" len="med" type="none"/>
                </a:ln>
                <a:solidFill>
                  <a:srgbClr val="FF0000"/>
                </a:solidFill>
                <a:latin typeface="Arial Black"/>
              </a:rPr>
              <a:t>555</a:t>
            </a:r>
          </a:p>
        </p:txBody>
      </p:sp>
      <p:sp>
        <p:nvSpPr>
          <p:cNvPr id="384" name="Shape 384"/>
          <p:cNvSpPr/>
          <p:nvPr/>
        </p:nvSpPr>
        <p:spPr>
          <a:xfrm>
            <a:off y="5029200" x="5344866"/>
            <a:ext cy="1066799" cx="2109815"/>
          </a:xfrm>
          <a:prstGeom prst="rect">
            <a:avLst/>
          </a:prstGeom>
        </p:spPr>
        <p:txBody>
          <a:bodyPr>
            <a:prstTxWarp prst="textPlain"/>
          </a:bodyPr>
          <a:lstStyle/>
          <a:p>
            <a:pPr algn="ctr"/>
            <a:r>
              <a:rPr b="0" i="0">
                <a:ln>
                  <a:noFill/>
                </a:ln>
                <a:solidFill>
                  <a:srgbClr val="336699"/>
                </a:solidFill>
                <a:latin typeface="Times New Roman"/>
              </a:rPr>
              <a:t>4848</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9" name="Shape 389"/>
        <p:cNvGrpSpPr/>
        <p:nvPr/>
      </p:nvGrpSpPr>
      <p:grpSpPr>
        <a:xfrm>
          <a:off y="0" x="0"/>
          <a:ext cy="0" cx="0"/>
          <a:chOff y="0" x="0"/>
          <a:chExt cy="0" cx="0"/>
        </a:xfrm>
      </p:grpSpPr>
      <p:sp>
        <p:nvSpPr>
          <p:cNvPr id="390" name="Shape 390"/>
          <p:cNvSpPr txBox="1"/>
          <p:nvPr/>
        </p:nvSpPr>
        <p:spPr>
          <a:xfrm>
            <a:off y="914400" x="1054908"/>
            <a:ext cy="1752600" cx="7173372"/>
          </a:xfrm>
          <a:prstGeom prst="rect">
            <a:avLst/>
          </a:prstGeom>
          <a:noFill/>
          <a:ln>
            <a:noFill/>
          </a:ln>
        </p:spPr>
        <p:txBody>
          <a:bodyPr bIns="45700" rIns="91425" lIns="91425" tIns="45700" anchor="t" anchorCtr="0">
            <a:noAutofit/>
          </a:bodyPr>
          <a:lstStyle/>
          <a:p>
            <a:pPr algn="l" rtl="0" lvl="0" marR="0" indent="-342900" marL="342900">
              <a:spcBef>
                <a:spcPts val="0"/>
              </a:spcBef>
              <a:spcAft>
                <a:spcPts val="0"/>
              </a:spcAft>
              <a:buClr>
                <a:srgbClr val="000000"/>
              </a:buClr>
              <a:buSzPct val="100000"/>
              <a:buFont typeface="Times New Roman"/>
              <a:buChar char="•"/>
            </a:pPr>
            <a:r>
              <a:rPr strike="noStrike" u="none" b="1" cap="none" baseline="0" sz="2800" lang="id-ID" i="0">
                <a:solidFill>
                  <a:srgbClr val="CC0066"/>
                </a:solidFill>
                <a:latin typeface="Times New Roman"/>
                <a:ea typeface="Times New Roman"/>
                <a:cs typeface="Times New Roman"/>
                <a:sym typeface="Times New Roman"/>
              </a:rPr>
              <a:t>Merek yang berupa susunan warna</a:t>
            </a:r>
            <a:r>
              <a:rPr strike="noStrike" u="none" b="0" cap="none" baseline="0" sz="2800" lang="id-ID" i="0">
                <a:solidFill>
                  <a:srgbClr val="000000"/>
                </a:solidFill>
                <a:latin typeface="Times New Roman"/>
                <a:ea typeface="Times New Roman"/>
                <a:cs typeface="Times New Roman"/>
                <a:sym typeface="Times New Roman"/>
              </a:rPr>
              <a:t>, adalah merek yang terdiri lebih dari satu unsur warna.</a:t>
            </a:r>
          </a:p>
          <a:p>
            <a:pPr algn="l" rtl="0" lvl="0" marR="0" indent="-342900" marL="342900">
              <a:spcBef>
                <a:spcPts val="800"/>
              </a:spcBef>
              <a:spcAft>
                <a:spcPts val="0"/>
              </a:spcAft>
              <a:buClr>
                <a:srgbClr val="000000"/>
              </a:buClr>
              <a:buSzPct val="25000"/>
              <a:buFont typeface="Noto Symbol"/>
              <a:buNone/>
            </a:pPr>
            <a:r>
              <a:rPr strike="noStrike" u="none" b="0" cap="none" baseline="0" sz="2800" lang="id-ID" i="0">
                <a:solidFill>
                  <a:srgbClr val="000000"/>
                </a:solidFill>
                <a:latin typeface="Times New Roman"/>
                <a:ea typeface="Times New Roman"/>
                <a:cs typeface="Times New Roman"/>
                <a:sym typeface="Times New Roman"/>
              </a:rPr>
              <a:t>   Contoh :</a:t>
            </a:r>
          </a:p>
        </p:txBody>
      </p:sp>
      <p:pic>
        <p:nvPicPr>
          <p:cNvPr id="391" name="Shape 391"/>
          <p:cNvPicPr preferRelativeResize="0"/>
          <p:nvPr/>
        </p:nvPicPr>
        <p:blipFill rotWithShape="1">
          <a:blip r:embed="rId3">
            <a:alphaModFix/>
          </a:blip>
          <a:srcRect t="0" b="0" r="0" l="0"/>
          <a:stretch/>
        </p:blipFill>
        <p:spPr>
          <a:xfrm>
            <a:off y="4572001" x="3094396"/>
            <a:ext cy="1522413" cx="2461451"/>
          </a:xfrm>
          <a:prstGeom prst="rect">
            <a:avLst/>
          </a:prstGeom>
          <a:noFill/>
          <a:ln>
            <a:noFill/>
          </a:ln>
        </p:spPr>
      </p:pic>
      <p:grpSp>
        <p:nvGrpSpPr>
          <p:cNvPr id="392" name="Shape 392"/>
          <p:cNvGrpSpPr/>
          <p:nvPr/>
        </p:nvGrpSpPr>
        <p:grpSpPr>
          <a:xfrm>
            <a:off y="2895599" x="5415194"/>
            <a:ext cy="1289049" cx="1969161"/>
            <a:chOff y="10259" x="5759"/>
            <a:chExt cy="719" cx="1800"/>
          </a:xfrm>
        </p:grpSpPr>
        <p:sp>
          <p:nvSpPr>
            <p:cNvPr id="393" name="Shape 393"/>
            <p:cNvSpPr/>
            <p:nvPr/>
          </p:nvSpPr>
          <p:spPr>
            <a:xfrm>
              <a:off y="10619" x="5759"/>
              <a:ext cy="359" cx="1800"/>
            </a:xfrm>
            <a:prstGeom prst="rect">
              <a:avLst/>
            </a:prstGeom>
            <a:solidFill>
              <a:srgbClr val="0000FF"/>
            </a:solidFill>
            <a:ln w="9525" cap="flat">
              <a:solidFill>
                <a:srgbClr val="000000"/>
              </a:solidFill>
              <a:prstDash val="solid"/>
              <a:miter/>
              <a:headEnd w="med" len="med" type="none"/>
              <a:tailEnd w="med" len="med" type="none"/>
            </a:ln>
          </p:spPr>
          <p:txBody>
            <a:bodyPr bIns="45700" rIns="91425" lIns="91425" tIns="45700" anchor="t" anchorCtr="0">
              <a:noAutofit/>
            </a:bodyPr>
            <a:lstStyle/>
            <a:p>
              <a:pPr algn="l" rtl="0" lvl="0" marR="0" indent="0" marL="0">
                <a:spcBef>
                  <a:spcPts val="0"/>
                </a:spcBef>
                <a:spcAft>
                  <a:spcPts val="0"/>
                </a:spcAft>
                <a:buNone/>
              </a:pPr>
              <a:r>
                <a:t/>
              </a:r>
              <a:endParaRPr strike="noStrike" u="none" b="0" cap="none" baseline="0" sz="1800" i="0">
                <a:solidFill>
                  <a:schemeClr val="dk1"/>
                </a:solidFill>
                <a:latin typeface="Verdana"/>
                <a:ea typeface="Verdana"/>
                <a:cs typeface="Verdana"/>
                <a:sym typeface="Verdana"/>
              </a:endParaRPr>
            </a:p>
          </p:txBody>
        </p:sp>
        <p:sp>
          <p:nvSpPr>
            <p:cNvPr id="394" name="Shape 394"/>
            <p:cNvSpPr/>
            <p:nvPr/>
          </p:nvSpPr>
          <p:spPr>
            <a:xfrm>
              <a:off y="10259" x="5759"/>
              <a:ext cy="359" cx="1800"/>
            </a:xfrm>
            <a:prstGeom prst="rect">
              <a:avLst/>
            </a:prstGeom>
            <a:solidFill>
              <a:srgbClr val="FF0000"/>
            </a:solidFill>
            <a:ln w="9525" cap="flat">
              <a:solidFill>
                <a:srgbClr val="000000"/>
              </a:solidFill>
              <a:prstDash val="solid"/>
              <a:miter/>
              <a:headEnd w="med" len="med" type="none"/>
              <a:tailEnd w="med" len="med" type="none"/>
            </a:ln>
          </p:spPr>
          <p:txBody>
            <a:bodyPr bIns="45700" rIns="91425" lIns="91425" tIns="45700" anchor="t" anchorCtr="0">
              <a:noAutofit/>
            </a:bodyPr>
            <a:lstStyle/>
            <a:p>
              <a:pPr algn="l" rtl="0" lvl="0" marR="0" indent="0" marL="0">
                <a:spcBef>
                  <a:spcPts val="0"/>
                </a:spcBef>
                <a:spcAft>
                  <a:spcPts val="0"/>
                </a:spcAft>
                <a:buNone/>
              </a:pPr>
              <a:r>
                <a:t/>
              </a:r>
              <a:endParaRPr strike="noStrike" u="none" b="0" cap="none" baseline="0" sz="1800" i="0">
                <a:solidFill>
                  <a:schemeClr val="dk1"/>
                </a:solidFill>
                <a:latin typeface="Verdana"/>
                <a:ea typeface="Verdana"/>
                <a:cs typeface="Verdana"/>
                <a:sym typeface="Verdana"/>
              </a:endParaRPr>
            </a:p>
          </p:txBody>
        </p:sp>
      </p:grpSp>
      <p:pic>
        <p:nvPicPr>
          <p:cNvPr id="395" name="Shape 395"/>
          <p:cNvPicPr preferRelativeResize="0"/>
          <p:nvPr/>
        </p:nvPicPr>
        <p:blipFill rotWithShape="1">
          <a:blip r:embed="rId4">
            <a:alphaModFix/>
          </a:blip>
          <a:srcRect t="12630" b="17896" r="5881" l="2768"/>
          <a:stretch/>
        </p:blipFill>
        <p:spPr>
          <a:xfrm>
            <a:off y="3048000" x="1969160"/>
            <a:ext cy="838199" cx="2320797"/>
          </a:xfrm>
          <a:prstGeom prst="rect">
            <a:avLst/>
          </a:prstGeom>
          <a:noFill/>
          <a:ln>
            <a:noFill/>
          </a:ln>
        </p:spPr>
      </p:pic>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0" name="Shape 400"/>
        <p:cNvGrpSpPr/>
        <p:nvPr/>
      </p:nvGrpSpPr>
      <p:grpSpPr>
        <a:xfrm>
          <a:off y="0" x="0"/>
          <a:ext cy="0" cx="0"/>
          <a:chOff y="0" x="0"/>
          <a:chExt cy="0" cx="0"/>
        </a:xfrm>
      </p:grpSpPr>
      <p:sp>
        <p:nvSpPr>
          <p:cNvPr id="401" name="Shape 401"/>
          <p:cNvSpPr txBox="1"/>
          <p:nvPr/>
        </p:nvSpPr>
        <p:spPr>
          <a:xfrm>
            <a:off y="914400" x="1054908"/>
            <a:ext cy="1752600" cx="7173372"/>
          </a:xfrm>
          <a:prstGeom prst="rect">
            <a:avLst/>
          </a:prstGeom>
          <a:noFill/>
          <a:ln>
            <a:noFill/>
          </a:ln>
        </p:spPr>
        <p:txBody>
          <a:bodyPr bIns="45700" rIns="91425" lIns="91425" tIns="45700" anchor="t" anchorCtr="0">
            <a:noAutofit/>
          </a:bodyPr>
          <a:lstStyle/>
          <a:p>
            <a:pPr algn="l" rtl="0" lvl="0" marR="0" indent="-342900" marL="342900">
              <a:lnSpc>
                <a:spcPct val="90000"/>
              </a:lnSpc>
              <a:spcBef>
                <a:spcPts val="0"/>
              </a:spcBef>
              <a:spcAft>
                <a:spcPts val="0"/>
              </a:spcAft>
              <a:buClr>
                <a:srgbClr val="000000"/>
              </a:buClr>
              <a:buSzPct val="100000"/>
              <a:buFont typeface="Times New Roman"/>
              <a:buChar char="•"/>
            </a:pPr>
            <a:r>
              <a:rPr strike="noStrike" u="none" b="1" cap="none" baseline="0" sz="2800" lang="id-ID" i="0">
                <a:solidFill>
                  <a:srgbClr val="CC0066"/>
                </a:solidFill>
                <a:latin typeface="Times New Roman"/>
                <a:ea typeface="Times New Roman"/>
                <a:cs typeface="Times New Roman"/>
                <a:sym typeface="Times New Roman"/>
              </a:rPr>
              <a:t>Merek Kombinasi</a:t>
            </a:r>
            <a:r>
              <a:rPr strike="noStrike" u="none" b="0" cap="none" baseline="0" sz="2800" lang="id-ID" i="0">
                <a:solidFill>
                  <a:srgbClr val="000000"/>
                </a:solidFill>
                <a:latin typeface="Times New Roman"/>
                <a:ea typeface="Times New Roman"/>
                <a:cs typeface="Times New Roman"/>
                <a:sym typeface="Times New Roman"/>
              </a:rPr>
              <a:t>, adalah merek yang terdiri dari gabungan / kombinasi unsur-unsur yang tersebut di atas.</a:t>
            </a:r>
          </a:p>
          <a:p>
            <a:pPr algn="l" rtl="0" lvl="0" marR="0" indent="-342900" marL="342900">
              <a:lnSpc>
                <a:spcPct val="90000"/>
              </a:lnSpc>
              <a:spcBef>
                <a:spcPts val="800"/>
              </a:spcBef>
              <a:spcAft>
                <a:spcPts val="0"/>
              </a:spcAft>
              <a:buClr>
                <a:srgbClr val="000000"/>
              </a:buClr>
              <a:buSzPct val="25000"/>
              <a:buFont typeface="Noto Symbol"/>
              <a:buNone/>
            </a:pPr>
            <a:r>
              <a:rPr strike="noStrike" u="none" b="0" cap="none" baseline="0" sz="2800" lang="id-ID" i="0">
                <a:solidFill>
                  <a:srgbClr val="000000"/>
                </a:solidFill>
                <a:latin typeface="Times New Roman"/>
                <a:ea typeface="Times New Roman"/>
                <a:cs typeface="Times New Roman"/>
                <a:sym typeface="Times New Roman"/>
              </a:rPr>
              <a:t>   Contoh :</a:t>
            </a:r>
          </a:p>
        </p:txBody>
      </p:sp>
      <p:pic>
        <p:nvPicPr>
          <p:cNvPr id="402" name="Shape 402"/>
          <p:cNvPicPr preferRelativeResize="0"/>
          <p:nvPr/>
        </p:nvPicPr>
        <p:blipFill rotWithShape="1">
          <a:blip r:embed="rId3">
            <a:alphaModFix/>
          </a:blip>
          <a:srcRect t="0" b="0" r="0" l="0"/>
          <a:stretch/>
        </p:blipFill>
        <p:spPr>
          <a:xfrm>
            <a:off y="3429001" x="1617525"/>
            <a:ext cy="955675" cx="2307610"/>
          </a:xfrm>
          <a:prstGeom prst="rect">
            <a:avLst/>
          </a:prstGeom>
          <a:noFill/>
          <a:ln>
            <a:noFill/>
          </a:ln>
        </p:spPr>
      </p:pic>
      <p:pic>
        <p:nvPicPr>
          <p:cNvPr id="403" name="Shape 403"/>
          <p:cNvPicPr preferRelativeResize="0"/>
          <p:nvPr/>
        </p:nvPicPr>
        <p:blipFill rotWithShape="1">
          <a:blip r:embed="rId4">
            <a:alphaModFix/>
          </a:blip>
          <a:srcRect t="0" b="0" r="0" l="0"/>
          <a:stretch/>
        </p:blipFill>
        <p:spPr>
          <a:xfrm>
            <a:off y="3276600" x="4430612"/>
            <a:ext cy="1524000" cx="1280541"/>
          </a:xfrm>
          <a:prstGeom prst="rect">
            <a:avLst/>
          </a:prstGeom>
          <a:noFill/>
          <a:ln>
            <a:noFill/>
          </a:ln>
        </p:spPr>
      </p:pic>
      <p:pic>
        <p:nvPicPr>
          <p:cNvPr id="404" name="Shape 404"/>
          <p:cNvPicPr preferRelativeResize="0"/>
          <p:nvPr/>
        </p:nvPicPr>
        <p:blipFill rotWithShape="1">
          <a:blip r:embed="rId5">
            <a:alphaModFix/>
          </a:blip>
          <a:srcRect t="0" b="0" r="0" l="0"/>
          <a:stretch/>
        </p:blipFill>
        <p:spPr>
          <a:xfrm>
            <a:off y="3352800" x="6188792"/>
            <a:ext cy="1265237" cx="2039488"/>
          </a:xfrm>
          <a:prstGeom prst="rect">
            <a:avLst/>
          </a:prstGeom>
          <a:noFill/>
          <a:ln>
            <a:noFill/>
          </a:ln>
        </p:spPr>
      </p:pic>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9" name="Shape 409"/>
        <p:cNvGrpSpPr/>
        <p:nvPr/>
      </p:nvGrpSpPr>
      <p:grpSpPr>
        <a:xfrm>
          <a:off y="0" x="0"/>
          <a:ext cy="0" cx="0"/>
          <a:chOff y="0" x="0"/>
          <a:chExt cy="0" cx="0"/>
        </a:xfrm>
      </p:grpSpPr>
      <p:sp>
        <p:nvSpPr>
          <p:cNvPr id="410" name="Shape 410"/>
          <p:cNvSpPr txBox="1"/>
          <p:nvPr/>
        </p:nvSpPr>
        <p:spPr>
          <a:xfrm>
            <a:off y="457200" x="1054908"/>
            <a:ext cy="1143000" cx="6681082"/>
          </a:xfrm>
          <a:prstGeom prst="rect">
            <a:avLst/>
          </a:prstGeom>
          <a:noFill/>
          <a:ln>
            <a:noFill/>
          </a:ln>
        </p:spPr>
        <p:txBody>
          <a:bodyPr bIns="45700" rIns="91425" lIns="91425" tIns="45700" anchor="t" anchorCtr="0">
            <a:noAutofit/>
          </a:bodyPr>
          <a:lstStyle/>
          <a:p>
            <a:pPr algn="ctr" rtl="0" lvl="0" marR="0" indent="0" marL="0">
              <a:spcBef>
                <a:spcPts val="0"/>
              </a:spcBef>
              <a:spcAft>
                <a:spcPts val="0"/>
              </a:spcAft>
              <a:buClr>
                <a:srgbClr val="000000"/>
              </a:buClr>
              <a:buSzPct val="25000"/>
              <a:buFont typeface="Times New Roman"/>
              <a:buNone/>
            </a:pPr>
            <a:r>
              <a:rPr strike="noStrike" u="none" b="1" cap="none" baseline="0" sz="5700" lang="id-ID" i="0">
                <a:solidFill>
                  <a:srgbClr val="0000CC"/>
                </a:solidFill>
                <a:latin typeface="Times New Roman"/>
                <a:ea typeface="Times New Roman"/>
                <a:cs typeface="Times New Roman"/>
                <a:sym typeface="Times New Roman"/>
              </a:rPr>
              <a:t>Merek Dagang</a:t>
            </a:r>
          </a:p>
        </p:txBody>
      </p:sp>
      <p:sp>
        <p:nvSpPr>
          <p:cNvPr id="411" name="Shape 411"/>
          <p:cNvSpPr txBox="1"/>
          <p:nvPr/>
        </p:nvSpPr>
        <p:spPr>
          <a:xfrm>
            <a:off y="2187575" x="421962"/>
            <a:ext cy="2600324" cx="7520613"/>
          </a:xfrm>
          <a:prstGeom prst="rect">
            <a:avLst/>
          </a:prstGeom>
          <a:noFill/>
          <a:ln>
            <a:noFill/>
          </a:ln>
        </p:spPr>
        <p:txBody>
          <a:bodyPr bIns="45700" rIns="91425" lIns="91425" tIns="45700" anchor="t" anchorCtr="0">
            <a:noAutofit/>
          </a:bodyPr>
          <a:lstStyle/>
          <a:p>
            <a:pPr algn="ctr" rtl="0" lvl="0" marR="0" indent="-342900" marL="342900">
              <a:spcBef>
                <a:spcPts val="0"/>
              </a:spcBef>
              <a:spcAft>
                <a:spcPts val="0"/>
              </a:spcAft>
              <a:buClr>
                <a:srgbClr val="000000"/>
              </a:buClr>
              <a:buSzPct val="25000"/>
              <a:buFont typeface="Noto Symbol"/>
              <a:buNone/>
            </a:pPr>
            <a:r>
              <a:rPr strike="noStrike" u="none" b="0" cap="none" baseline="0" sz="3200" lang="id-ID" i="0">
                <a:solidFill>
                  <a:srgbClr val="000000"/>
                </a:solidFill>
                <a:latin typeface="Times New Roman"/>
                <a:ea typeface="Times New Roman"/>
                <a:cs typeface="Times New Roman"/>
                <a:sym typeface="Times New Roman"/>
              </a:rPr>
              <a:t>Merek yang digunakan pada barang yang diperdagangkan oleh seseorang atau beberapa orang secara bersama-sama atau badan hukum untuk membedakan dengan barang-barang sejenis lainnya.</a:t>
            </a: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6" name="Shape 416"/>
        <p:cNvGrpSpPr/>
        <p:nvPr/>
      </p:nvGrpSpPr>
      <p:grpSpPr>
        <a:xfrm>
          <a:off y="0" x="0"/>
          <a:ext cy="0" cx="0"/>
          <a:chOff y="0" x="0"/>
          <a:chExt cy="0" cx="0"/>
        </a:xfrm>
      </p:grpSpPr>
      <p:sp>
        <p:nvSpPr>
          <p:cNvPr id="417" name="Shape 417"/>
          <p:cNvSpPr txBox="1"/>
          <p:nvPr/>
        </p:nvSpPr>
        <p:spPr>
          <a:xfrm>
            <a:off y="274637" x="421962"/>
            <a:ext cy="1143000" cx="7595335"/>
          </a:xfrm>
          <a:prstGeom prst="rect">
            <a:avLst/>
          </a:prstGeom>
          <a:noFill/>
          <a:ln>
            <a:noFill/>
          </a:ln>
        </p:spPr>
        <p:txBody>
          <a:bodyPr bIns="45700" rIns="91425" lIns="91425" tIns="45700" anchor="t" anchorCtr="0">
            <a:noAutofit/>
          </a:bodyPr>
          <a:lstStyle/>
          <a:p>
            <a:pPr algn="ctr" rtl="0" lvl="0" marR="0" indent="0" marL="0">
              <a:spcBef>
                <a:spcPts val="0"/>
              </a:spcBef>
              <a:spcAft>
                <a:spcPts val="0"/>
              </a:spcAft>
              <a:buClr>
                <a:srgbClr val="000000"/>
              </a:buClr>
              <a:buSzPct val="25000"/>
              <a:buFont typeface="Times New Roman"/>
              <a:buNone/>
            </a:pPr>
            <a:r>
              <a:rPr strike="noStrike" u="none" b="0" cap="none" baseline="0" sz="5700" lang="id-ID" i="1">
                <a:solidFill>
                  <a:srgbClr val="0000CC"/>
                </a:solidFill>
                <a:latin typeface="Times New Roman"/>
                <a:ea typeface="Times New Roman"/>
                <a:cs typeface="Times New Roman"/>
                <a:sym typeface="Times New Roman"/>
              </a:rPr>
              <a:t>Merek Jasa</a:t>
            </a:r>
          </a:p>
        </p:txBody>
      </p:sp>
      <p:sp>
        <p:nvSpPr>
          <p:cNvPr id="418" name="Shape 418"/>
          <p:cNvSpPr txBox="1"/>
          <p:nvPr/>
        </p:nvSpPr>
        <p:spPr>
          <a:xfrm>
            <a:off y="1768475" x="421962"/>
            <a:ext cy="4111625" cx="7595335"/>
          </a:xfrm>
          <a:prstGeom prst="rect">
            <a:avLst/>
          </a:prstGeom>
          <a:noFill/>
          <a:ln>
            <a:noFill/>
          </a:ln>
        </p:spPr>
        <p:txBody>
          <a:bodyPr bIns="45700" rIns="91425" lIns="91425" tIns="45700" anchor="t" anchorCtr="0">
            <a:noAutofit/>
          </a:bodyPr>
          <a:lstStyle/>
          <a:p>
            <a:pPr algn="ctr" rtl="0" lvl="0" marR="0" indent="-342900" marL="342900">
              <a:spcBef>
                <a:spcPts val="0"/>
              </a:spcBef>
              <a:spcAft>
                <a:spcPts val="0"/>
              </a:spcAft>
              <a:buClr>
                <a:srgbClr val="000000"/>
              </a:buClr>
              <a:buSzPct val="25000"/>
              <a:buFont typeface="Noto Symbol"/>
              <a:buNone/>
            </a:pPr>
            <a:r>
              <a:rPr strike="noStrike" u="none" b="0" cap="none" baseline="0" sz="2800" lang="id-ID" i="0">
                <a:solidFill>
                  <a:srgbClr val="000000"/>
                </a:solidFill>
                <a:latin typeface="Times New Roman"/>
                <a:ea typeface="Times New Roman"/>
                <a:cs typeface="Times New Roman"/>
                <a:sym typeface="Times New Roman"/>
              </a:rPr>
              <a:t>	</a:t>
            </a:r>
            <a:r>
              <a:rPr strike="noStrike" u="none" b="0" cap="none" baseline="0" sz="3200" lang="id-ID" i="0">
                <a:solidFill>
                  <a:srgbClr val="000000"/>
                </a:solidFill>
                <a:latin typeface="Times New Roman"/>
                <a:ea typeface="Times New Roman"/>
                <a:cs typeface="Times New Roman"/>
                <a:sym typeface="Times New Roman"/>
              </a:rPr>
              <a:t>Merek yang digunakan pada jasa yang diperdagangkan oleh seseorang atau bersama-sama atau badan hukum untuk membedakan dengan jasa-jasa sejenis lainnya</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3" name="Shape 423"/>
        <p:cNvGrpSpPr/>
        <p:nvPr/>
      </p:nvGrpSpPr>
      <p:grpSpPr>
        <a:xfrm>
          <a:off y="0" x="0"/>
          <a:ext cy="0" cx="0"/>
          <a:chOff y="0" x="0"/>
          <a:chExt cy="0" cx="0"/>
        </a:xfrm>
      </p:grpSpPr>
      <p:sp>
        <p:nvSpPr>
          <p:cNvPr id="424" name="Shape 424"/>
          <p:cNvSpPr txBox="1"/>
          <p:nvPr/>
        </p:nvSpPr>
        <p:spPr>
          <a:xfrm>
            <a:off y="274637" x="421962"/>
            <a:ext cy="1143000" cx="7595335"/>
          </a:xfrm>
          <a:prstGeom prst="rect">
            <a:avLst/>
          </a:prstGeom>
          <a:noFill/>
          <a:ln>
            <a:noFill/>
          </a:ln>
        </p:spPr>
        <p:txBody>
          <a:bodyPr bIns="45700" rIns="91425" lIns="91425" tIns="45700" anchor="t" anchorCtr="0">
            <a:noAutofit/>
          </a:bodyPr>
          <a:lstStyle/>
          <a:p>
            <a:pPr algn="ctr" rtl="0" lvl="0" marR="0" indent="0" marL="0">
              <a:spcBef>
                <a:spcPts val="0"/>
              </a:spcBef>
              <a:spcAft>
                <a:spcPts val="0"/>
              </a:spcAft>
              <a:buClr>
                <a:srgbClr val="000000"/>
              </a:buClr>
              <a:buSzPct val="25000"/>
              <a:buFont typeface="Times New Roman"/>
              <a:buNone/>
            </a:pPr>
            <a:r>
              <a:rPr strike="noStrike" u="none" b="0" cap="none" baseline="0" sz="5700" lang="id-ID" i="1">
                <a:solidFill>
                  <a:srgbClr val="0000CC"/>
                </a:solidFill>
                <a:latin typeface="Times New Roman"/>
                <a:ea typeface="Times New Roman"/>
                <a:cs typeface="Times New Roman"/>
                <a:sym typeface="Times New Roman"/>
              </a:rPr>
              <a:t>Merek Kolektif</a:t>
            </a:r>
          </a:p>
        </p:txBody>
      </p:sp>
      <p:sp>
        <p:nvSpPr>
          <p:cNvPr id="425" name="Shape 425"/>
          <p:cNvSpPr txBox="1"/>
          <p:nvPr/>
        </p:nvSpPr>
        <p:spPr>
          <a:xfrm>
            <a:off y="1768475" x="421962"/>
            <a:ext cy="4111625" cx="7595335"/>
          </a:xfrm>
          <a:prstGeom prst="rect">
            <a:avLst/>
          </a:prstGeom>
          <a:noFill/>
          <a:ln>
            <a:noFill/>
          </a:ln>
        </p:spPr>
        <p:txBody>
          <a:bodyPr bIns="45700" rIns="91425" lIns="91425" tIns="45700" anchor="t" anchorCtr="0">
            <a:noAutofit/>
          </a:bodyPr>
          <a:lstStyle/>
          <a:p>
            <a:pPr algn="ctr" rtl="0" lvl="0" marR="0" indent="-342900" marL="342900">
              <a:spcBef>
                <a:spcPts val="0"/>
              </a:spcBef>
              <a:spcAft>
                <a:spcPts val="0"/>
              </a:spcAft>
              <a:buClr>
                <a:srgbClr val="000000"/>
              </a:buClr>
              <a:buSzPct val="25000"/>
              <a:buFont typeface="Noto Symbol"/>
              <a:buNone/>
            </a:pPr>
            <a:r>
              <a:rPr strike="noStrike" u="none" b="0" cap="none" baseline="0" sz="2800" lang="id-ID" i="0">
                <a:solidFill>
                  <a:srgbClr val="000000"/>
                </a:solidFill>
                <a:latin typeface="Times New Roman"/>
                <a:ea typeface="Times New Roman"/>
                <a:cs typeface="Times New Roman"/>
                <a:sym typeface="Times New Roman"/>
              </a:rPr>
              <a:t>	</a:t>
            </a:r>
            <a:r>
              <a:rPr strike="noStrike" u="none" b="0" cap="none" baseline="0" sz="3200" lang="id-ID" i="0">
                <a:solidFill>
                  <a:srgbClr val="000000"/>
                </a:solidFill>
                <a:latin typeface="Times New Roman"/>
                <a:ea typeface="Times New Roman"/>
                <a:cs typeface="Times New Roman"/>
                <a:sym typeface="Times New Roman"/>
              </a:rPr>
              <a:t>Merek yang digunakan pada barang atau jasa dengan karakteristik yang sama yang diperdagangkan oleh beberapa orang atau badan hukum secara bersama-sama untuk membedakan dengan barang atau jasa sejenis lainnya</a:t>
            </a: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0" name="Shape 430"/>
        <p:cNvGrpSpPr/>
        <p:nvPr/>
      </p:nvGrpSpPr>
      <p:grpSpPr>
        <a:xfrm>
          <a:off y="0" x="0"/>
          <a:ext cy="0" cx="0"/>
          <a:chOff y="0" x="0"/>
          <a:chExt cy="0" cx="0"/>
        </a:xfrm>
      </p:grpSpPr>
      <p:sp>
        <p:nvSpPr>
          <p:cNvPr id="431" name="Shape 431"/>
          <p:cNvSpPr txBox="1"/>
          <p:nvPr/>
        </p:nvSpPr>
        <p:spPr>
          <a:xfrm>
            <a:off y="228601" x="773599"/>
            <a:ext cy="701674" cx="5133885"/>
          </a:xfrm>
          <a:prstGeom prst="rect">
            <a:avLst/>
          </a:prstGeom>
          <a:noFill/>
          <a:ln>
            <a:noFill/>
          </a:ln>
        </p:spPr>
        <p:txBody>
          <a:bodyPr bIns="45700" rIns="91425" lIns="91425" tIns="45700" anchor="t" anchorCtr="0">
            <a:noAutofit/>
          </a:bodyPr>
          <a:lstStyle/>
          <a:p>
            <a:pPr algn="l" rtl="0" lvl="0" marR="0" indent="-225425" marL="225425">
              <a:spcBef>
                <a:spcPts val="0"/>
              </a:spcBef>
              <a:spcAft>
                <a:spcPts val="0"/>
              </a:spcAft>
              <a:buSzPct val="25000"/>
              <a:buNone/>
            </a:pPr>
            <a:r>
              <a:rPr strike="noStrike" u="none" b="1" cap="none" baseline="0" sz="4000" lang="id-ID" i="0">
                <a:solidFill>
                  <a:schemeClr val="dk1"/>
                </a:solidFill>
                <a:latin typeface="Arial"/>
                <a:ea typeface="Arial"/>
                <a:cs typeface="Arial"/>
                <a:sym typeface="Arial"/>
              </a:rPr>
              <a:t>Merek</a:t>
            </a:r>
          </a:p>
        </p:txBody>
      </p:sp>
      <p:pic>
        <p:nvPicPr>
          <p:cNvPr id="432" name="Shape 432"/>
          <p:cNvPicPr preferRelativeResize="0"/>
          <p:nvPr/>
        </p:nvPicPr>
        <p:blipFill rotWithShape="1">
          <a:blip r:embed="rId3">
            <a:alphaModFix/>
          </a:blip>
          <a:srcRect t="0" b="0" r="0" l="0"/>
          <a:stretch/>
        </p:blipFill>
        <p:spPr>
          <a:xfrm>
            <a:off y="1600200" x="914253"/>
            <a:ext cy="1282700" cx="2250469"/>
          </a:xfrm>
          <a:prstGeom prst="rect">
            <a:avLst/>
          </a:prstGeom>
          <a:noFill/>
          <a:ln>
            <a:noFill/>
          </a:ln>
        </p:spPr>
      </p:pic>
      <p:pic>
        <p:nvPicPr>
          <p:cNvPr id="433" name="Shape 433"/>
          <p:cNvPicPr preferRelativeResize="0"/>
          <p:nvPr/>
        </p:nvPicPr>
        <p:blipFill rotWithShape="1">
          <a:blip r:embed="rId4">
            <a:alphaModFix/>
          </a:blip>
          <a:srcRect t="0" b="0" r="0" l="0"/>
          <a:stretch/>
        </p:blipFill>
        <p:spPr>
          <a:xfrm>
            <a:off y="3429000" x="914254"/>
            <a:ext cy="2108200" cx="1786018"/>
          </a:xfrm>
          <a:prstGeom prst="rect">
            <a:avLst/>
          </a:prstGeom>
          <a:noFill/>
          <a:ln>
            <a:noFill/>
          </a:ln>
        </p:spPr>
      </p:pic>
      <p:sp>
        <p:nvSpPr>
          <p:cNvPr id="434" name="Shape 434"/>
          <p:cNvSpPr txBox="1"/>
          <p:nvPr/>
        </p:nvSpPr>
        <p:spPr>
          <a:xfrm>
            <a:off y="2895600" x="914254"/>
            <a:ext cy="369332" cx="2061782"/>
          </a:xfrm>
          <a:prstGeom prst="rect">
            <a:avLst/>
          </a:prstGeom>
          <a:noFill/>
          <a:ln>
            <a:noFill/>
          </a:ln>
        </p:spPr>
        <p:txBody>
          <a:bodyPr bIns="45700" rIns="91425" lIns="91425" tIns="45700" anchor="t" anchorCtr="0">
            <a:noAutofit/>
          </a:bodyPr>
          <a:lstStyle/>
          <a:p>
            <a:pPr algn="l" rtl="0" lvl="0" marR="0" indent="0" marL="0">
              <a:spcBef>
                <a:spcPts val="0"/>
              </a:spcBef>
              <a:spcAft>
                <a:spcPts val="0"/>
              </a:spcAft>
              <a:buSzPct val="25000"/>
              <a:buNone/>
            </a:pPr>
            <a:r>
              <a:rPr strike="noStrike" u="none" b="0" cap="none" baseline="0" sz="1800" lang="id-ID" i="0">
                <a:solidFill>
                  <a:schemeClr val="dk1"/>
                </a:solidFill>
                <a:latin typeface="Arial Narrow"/>
                <a:ea typeface="Arial Narrow"/>
                <a:cs typeface="Arial Narrow"/>
                <a:sym typeface="Arial Narrow"/>
              </a:rPr>
              <a:t>Untuk Barang </a:t>
            </a:r>
            <a:r>
              <a:rPr strike="noStrike" u="none" b="0" cap="none" baseline="0" sz="1800" lang="id-ID" i="0">
                <a:solidFill>
                  <a:srgbClr val="FF0000"/>
                </a:solidFill>
                <a:latin typeface="Arial Narrow"/>
                <a:ea typeface="Arial Narrow"/>
                <a:cs typeface="Arial Narrow"/>
                <a:sym typeface="Arial Narrow"/>
              </a:rPr>
              <a:t>Permen</a:t>
            </a:r>
          </a:p>
        </p:txBody>
      </p:sp>
      <p:sp>
        <p:nvSpPr>
          <p:cNvPr id="435" name="Shape 435"/>
          <p:cNvSpPr txBox="1"/>
          <p:nvPr/>
        </p:nvSpPr>
        <p:spPr>
          <a:xfrm>
            <a:off y="5562601" x="843926"/>
            <a:ext cy="369332" cx="1778051"/>
          </a:xfrm>
          <a:prstGeom prst="rect">
            <a:avLst/>
          </a:prstGeom>
          <a:noFill/>
          <a:ln>
            <a:noFill/>
          </a:ln>
        </p:spPr>
        <p:txBody>
          <a:bodyPr bIns="45700" rIns="91425" lIns="91425" tIns="45700" anchor="t" anchorCtr="0">
            <a:noAutofit/>
          </a:bodyPr>
          <a:lstStyle/>
          <a:p>
            <a:pPr algn="l" rtl="0" lvl="0" marR="0" indent="0" marL="0">
              <a:spcBef>
                <a:spcPts val="0"/>
              </a:spcBef>
              <a:spcAft>
                <a:spcPts val="0"/>
              </a:spcAft>
              <a:buSzPct val="25000"/>
              <a:buNone/>
            </a:pPr>
            <a:r>
              <a:rPr strike="noStrike" u="none" b="0" cap="none" baseline="0" sz="1800" lang="id-ID" i="0">
                <a:solidFill>
                  <a:schemeClr val="dk1"/>
                </a:solidFill>
                <a:latin typeface="Arial Narrow"/>
                <a:ea typeface="Arial Narrow"/>
                <a:cs typeface="Arial Narrow"/>
                <a:sym typeface="Arial Narrow"/>
              </a:rPr>
              <a:t>Untuk Barang </a:t>
            </a:r>
            <a:r>
              <a:rPr strike="noStrike" u="none" b="0" cap="none" baseline="0" sz="1800" lang="id-ID" i="0">
                <a:solidFill>
                  <a:srgbClr val="FF0000"/>
                </a:solidFill>
                <a:latin typeface="Arial Narrow"/>
                <a:ea typeface="Arial Narrow"/>
                <a:cs typeface="Arial Narrow"/>
                <a:sym typeface="Arial Narrow"/>
              </a:rPr>
              <a:t>Kopi</a:t>
            </a:r>
          </a:p>
        </p:txBody>
      </p:sp>
      <p:pic>
        <p:nvPicPr>
          <p:cNvPr id="436" name="Shape 436"/>
          <p:cNvPicPr preferRelativeResize="0"/>
          <p:nvPr/>
        </p:nvPicPr>
        <p:blipFill rotWithShape="1">
          <a:blip r:embed="rId5">
            <a:alphaModFix/>
          </a:blip>
          <a:srcRect t="47222" b="8333" r="16823" l="17327"/>
          <a:stretch/>
        </p:blipFill>
        <p:spPr>
          <a:xfrm>
            <a:off y="3962401" x="5063557"/>
            <a:ext cy="1401763" cx="1687852"/>
          </a:xfrm>
          <a:prstGeom prst="rect">
            <a:avLst/>
          </a:prstGeom>
          <a:noFill/>
          <a:ln>
            <a:noFill/>
          </a:ln>
        </p:spPr>
      </p:pic>
      <p:pic>
        <p:nvPicPr>
          <p:cNvPr id="437" name="Shape 437"/>
          <p:cNvPicPr preferRelativeResize="0"/>
          <p:nvPr/>
        </p:nvPicPr>
        <p:blipFill rotWithShape="1">
          <a:blip r:embed="rId6">
            <a:alphaModFix/>
          </a:blip>
          <a:srcRect t="0" b="0" r="0" l="0"/>
          <a:stretch/>
        </p:blipFill>
        <p:spPr>
          <a:xfrm>
            <a:off y="990600" x="5204212"/>
            <a:ext cy="1955799" cx="1328890"/>
          </a:xfrm>
          <a:prstGeom prst="rect">
            <a:avLst/>
          </a:prstGeom>
          <a:noFill/>
          <a:ln>
            <a:noFill/>
          </a:ln>
        </p:spPr>
      </p:pic>
      <p:sp>
        <p:nvSpPr>
          <p:cNvPr id="438" name="Shape 438"/>
          <p:cNvSpPr txBox="1"/>
          <p:nvPr/>
        </p:nvSpPr>
        <p:spPr>
          <a:xfrm flipH="1">
            <a:off y="3124200" x="4967632"/>
            <a:ext cy="646331" cx="2244525"/>
          </a:xfrm>
          <a:prstGeom prst="rect">
            <a:avLst/>
          </a:prstGeom>
          <a:noFill/>
          <a:ln>
            <a:noFill/>
          </a:ln>
        </p:spPr>
        <p:txBody>
          <a:bodyPr bIns="45700" rIns="91425" lIns="91425" tIns="45700" anchor="t" anchorCtr="0">
            <a:noAutofit/>
          </a:bodyPr>
          <a:lstStyle/>
          <a:p>
            <a:pPr algn="ctr" rtl="0" lvl="0" marR="0" indent="0" marL="0">
              <a:spcBef>
                <a:spcPts val="0"/>
              </a:spcBef>
              <a:spcAft>
                <a:spcPts val="0"/>
              </a:spcAft>
              <a:buSzPct val="25000"/>
              <a:buNone/>
            </a:pPr>
            <a:r>
              <a:rPr strike="noStrike" u="none" b="0" cap="none" baseline="0" sz="1800" lang="id-ID" i="0">
                <a:solidFill>
                  <a:schemeClr val="dk1"/>
                </a:solidFill>
                <a:latin typeface="Arial Narrow"/>
                <a:ea typeface="Arial Narrow"/>
                <a:cs typeface="Arial Narrow"/>
                <a:sym typeface="Arial Narrow"/>
              </a:rPr>
              <a:t>Untuk Jasa di bidang </a:t>
            </a:r>
          </a:p>
          <a:p>
            <a:pPr algn="ctr" rtl="0" lvl="0" marR="0" indent="0" marL="0">
              <a:spcBef>
                <a:spcPts val="0"/>
              </a:spcBef>
              <a:spcAft>
                <a:spcPts val="0"/>
              </a:spcAft>
              <a:buSzPct val="25000"/>
              <a:buNone/>
            </a:pPr>
            <a:r>
              <a:rPr strike="noStrike" u="none" b="0" cap="none" baseline="0" sz="1800" lang="id-ID" i="0">
                <a:solidFill>
                  <a:srgbClr val="FF0000"/>
                </a:solidFill>
                <a:latin typeface="Arial Narrow"/>
                <a:ea typeface="Arial Narrow"/>
                <a:cs typeface="Arial Narrow"/>
                <a:sym typeface="Arial Narrow"/>
              </a:rPr>
              <a:t>Perdagangan/Pertokoan</a:t>
            </a:r>
          </a:p>
        </p:txBody>
      </p:sp>
      <p:sp>
        <p:nvSpPr>
          <p:cNvPr id="439" name="Shape 439"/>
          <p:cNvSpPr txBox="1"/>
          <p:nvPr/>
        </p:nvSpPr>
        <p:spPr>
          <a:xfrm flipH="1">
            <a:off y="5562600" x="4597524"/>
            <a:ext cy="646331" cx="2674130"/>
          </a:xfrm>
          <a:prstGeom prst="rect">
            <a:avLst/>
          </a:prstGeom>
          <a:noFill/>
          <a:ln>
            <a:noFill/>
          </a:ln>
        </p:spPr>
        <p:txBody>
          <a:bodyPr bIns="45700" rIns="91425" lIns="91425" tIns="45700" anchor="t" anchorCtr="0">
            <a:noAutofit/>
          </a:bodyPr>
          <a:lstStyle/>
          <a:p>
            <a:pPr algn="ctr" rtl="0" lvl="0" marR="0" indent="0" marL="0">
              <a:spcBef>
                <a:spcPts val="0"/>
              </a:spcBef>
              <a:spcAft>
                <a:spcPts val="0"/>
              </a:spcAft>
              <a:buSzPct val="25000"/>
              <a:buNone/>
            </a:pPr>
            <a:r>
              <a:rPr strike="noStrike" u="none" b="0" cap="none" baseline="0" sz="1800" lang="id-ID" i="0">
                <a:solidFill>
                  <a:schemeClr val="dk1"/>
                </a:solidFill>
                <a:latin typeface="Arial Narrow"/>
                <a:ea typeface="Arial Narrow"/>
                <a:cs typeface="Arial Narrow"/>
                <a:sym typeface="Arial Narrow"/>
              </a:rPr>
              <a:t>Untuk Jasa di bidang </a:t>
            </a:r>
          </a:p>
          <a:p>
            <a:pPr algn="ctr" rtl="0" lvl="0" marR="0" indent="0" marL="0">
              <a:spcBef>
                <a:spcPts val="0"/>
              </a:spcBef>
              <a:spcAft>
                <a:spcPts val="0"/>
              </a:spcAft>
              <a:buSzPct val="25000"/>
              <a:buNone/>
            </a:pPr>
            <a:r>
              <a:rPr strike="noStrike" u="none" b="0" cap="none" baseline="0" sz="1800" lang="id-ID" i="0">
                <a:solidFill>
                  <a:srgbClr val="FF0000"/>
                </a:solidFill>
                <a:latin typeface="Arial Narrow"/>
                <a:ea typeface="Arial Narrow"/>
                <a:cs typeface="Arial Narrow"/>
                <a:sym typeface="Arial Narrow"/>
              </a:rPr>
              <a:t>Restorant/Hidangan Siap Saji</a:t>
            </a: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4" name="Shape 444"/>
        <p:cNvGrpSpPr/>
        <p:nvPr/>
      </p:nvGrpSpPr>
      <p:grpSpPr>
        <a:xfrm>
          <a:off y="0" x="0"/>
          <a:ext cy="0" cx="0"/>
          <a:chOff y="0" x="0"/>
          <a:chExt cy="0" cx="0"/>
        </a:xfrm>
      </p:grpSpPr>
      <p:sp>
        <p:nvSpPr>
          <p:cNvPr id="445" name="Shape 445"/>
          <p:cNvSpPr txBox="1"/>
          <p:nvPr/>
        </p:nvSpPr>
        <p:spPr>
          <a:xfrm>
            <a:off y="274637" x="421962"/>
            <a:ext cy="1143000" cx="7595335"/>
          </a:xfrm>
          <a:prstGeom prst="rect">
            <a:avLst/>
          </a:prstGeom>
          <a:noFill/>
          <a:ln>
            <a:noFill/>
          </a:ln>
        </p:spPr>
        <p:txBody>
          <a:bodyPr bIns="45700" rIns="91425" lIns="91425" tIns="45700" anchor="t" anchorCtr="0">
            <a:noAutofit/>
          </a:bodyPr>
          <a:lstStyle/>
          <a:p>
            <a:pPr algn="ctr" rtl="0" lvl="0" marR="0" indent="0" marL="0">
              <a:spcBef>
                <a:spcPts val="0"/>
              </a:spcBef>
              <a:spcAft>
                <a:spcPts val="0"/>
              </a:spcAft>
              <a:buClr>
                <a:srgbClr val="000000"/>
              </a:buClr>
              <a:buSzPct val="25000"/>
              <a:buFont typeface="Times New Roman"/>
              <a:buNone/>
            </a:pPr>
            <a:r>
              <a:rPr strike="noStrike" u="none" b="1" cap="none" baseline="0" sz="5700" lang="id-ID" i="0">
                <a:solidFill>
                  <a:srgbClr val="0000CC"/>
                </a:solidFill>
                <a:latin typeface="Times New Roman"/>
                <a:ea typeface="Times New Roman"/>
                <a:cs typeface="Times New Roman"/>
                <a:sym typeface="Times New Roman"/>
              </a:rPr>
              <a:t>Indikasi Geografis</a:t>
            </a:r>
          </a:p>
        </p:txBody>
      </p:sp>
      <p:sp>
        <p:nvSpPr>
          <p:cNvPr id="446" name="Shape 446"/>
          <p:cNvSpPr txBox="1"/>
          <p:nvPr/>
        </p:nvSpPr>
        <p:spPr>
          <a:xfrm>
            <a:off y="1768475" x="421962"/>
            <a:ext cy="4111625" cx="7595335"/>
          </a:xfrm>
          <a:prstGeom prst="rect">
            <a:avLst/>
          </a:prstGeom>
          <a:noFill/>
          <a:ln>
            <a:noFill/>
          </a:ln>
        </p:spPr>
        <p:txBody>
          <a:bodyPr bIns="45700" rIns="91425" lIns="91425" tIns="45700" anchor="t" anchorCtr="0">
            <a:noAutofit/>
          </a:bodyPr>
          <a:lstStyle/>
          <a:p>
            <a:pPr algn="ctr" rtl="0" lvl="0" marR="0" indent="-342900" marL="342900">
              <a:spcBef>
                <a:spcPts val="0"/>
              </a:spcBef>
              <a:spcAft>
                <a:spcPts val="0"/>
              </a:spcAft>
              <a:buClr>
                <a:srgbClr val="000000"/>
              </a:buClr>
              <a:buSzPct val="25000"/>
              <a:buFont typeface="Noto Symbol"/>
              <a:buNone/>
            </a:pPr>
            <a:r>
              <a:rPr strike="noStrike" u="none" b="0" cap="none" baseline="0" sz="2800" lang="id-ID" i="0">
                <a:solidFill>
                  <a:srgbClr val="000000"/>
                </a:solidFill>
                <a:latin typeface="Times New Roman"/>
                <a:ea typeface="Times New Roman"/>
                <a:cs typeface="Times New Roman"/>
                <a:sym typeface="Times New Roman"/>
              </a:rPr>
              <a:t>	</a:t>
            </a:r>
            <a:r>
              <a:rPr strike="noStrike" u="none" b="0" cap="none" baseline="0" sz="3200" lang="id-ID" i="0">
                <a:solidFill>
                  <a:srgbClr val="000000"/>
                </a:solidFill>
                <a:latin typeface="Times New Roman"/>
                <a:ea typeface="Times New Roman"/>
                <a:cs typeface="Times New Roman"/>
                <a:sym typeface="Times New Roman"/>
              </a:rPr>
              <a:t>Indikasi Geografis dilindungi sebagai suatu </a:t>
            </a:r>
            <a:r>
              <a:rPr strike="noStrike" u="none" b="0" cap="none" baseline="0" sz="3200" lang="id-ID" i="0">
                <a:solidFill>
                  <a:srgbClr val="FF0000"/>
                </a:solidFill>
                <a:latin typeface="Times New Roman"/>
                <a:ea typeface="Times New Roman"/>
                <a:cs typeface="Times New Roman"/>
                <a:sym typeface="Times New Roman"/>
              </a:rPr>
              <a:t>tanda yang menunjukkan daerah asal suatu barang</a:t>
            </a:r>
            <a:r>
              <a:rPr strike="noStrike" u="none" b="0" cap="none" baseline="0" sz="3200" lang="id-ID" i="0">
                <a:solidFill>
                  <a:srgbClr val="000000"/>
                </a:solidFill>
                <a:latin typeface="Times New Roman"/>
                <a:ea typeface="Times New Roman"/>
                <a:cs typeface="Times New Roman"/>
                <a:sym typeface="Times New Roman"/>
              </a:rPr>
              <a:t>, yang karena faktor lingkungan geografis termasuk faktor alam, faktor manusia, atau kombinasi dari kedua faktor tersebut, memberikan ciri dan kualitas tertentu pada barang yang dihasilkan.</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1" name="Shape 111"/>
        <p:cNvGrpSpPr/>
        <p:nvPr/>
      </p:nvGrpSpPr>
      <p:grpSpPr>
        <a:xfrm>
          <a:off y="0" x="0"/>
          <a:ext cy="0" cx="0"/>
          <a:chOff y="0" x="0"/>
          <a:chExt cy="0" cx="0"/>
        </a:xfrm>
      </p:grpSpPr>
      <p:sp>
        <p:nvSpPr>
          <p:cNvPr id="112" name="Shape 112"/>
          <p:cNvSpPr txBox="1"/>
          <p:nvPr>
            <p:ph type="title"/>
          </p:nvPr>
        </p:nvSpPr>
        <p:spPr>
          <a:xfrm>
            <a:off y="228600" x="3687580"/>
            <a:ext cy="990599" cx="5078468"/>
          </a:xfrm>
          <a:prstGeom prst="rect">
            <a:avLst/>
          </a:prstGeom>
          <a:noFill/>
          <a:ln>
            <a:noFill/>
          </a:ln>
        </p:spPr>
        <p:txBody>
          <a:bodyPr bIns="45700" rIns="91425" lIns="91425" tIns="45700" anchor="ctr" anchorCtr="0">
            <a:noAutofit/>
          </a:bodyPr>
          <a:lstStyle/>
          <a:p>
            <a:pPr algn="l" rtl="0" lvl="0" marR="0" indent="0" marL="0">
              <a:spcBef>
                <a:spcPts val="0"/>
              </a:spcBef>
              <a:spcAft>
                <a:spcPts val="0"/>
              </a:spcAft>
              <a:buSzPct val="25000"/>
              <a:buNone/>
            </a:pPr>
            <a:r>
              <a:rPr strike="noStrike" u="none" b="1" cap="none" baseline="0" sz="2800" lang="id-ID" i="0">
                <a:solidFill>
                  <a:schemeClr val="lt1"/>
                </a:solidFill>
                <a:latin typeface="Verdana"/>
                <a:ea typeface="Verdana"/>
                <a:cs typeface="Verdana"/>
                <a:sym typeface="Verdana"/>
              </a:rPr>
              <a:t>Perjanjian TRIPs, HAKI</a:t>
            </a:r>
          </a:p>
        </p:txBody>
      </p:sp>
      <p:sp>
        <p:nvSpPr>
          <p:cNvPr id="113" name="Shape 113"/>
          <p:cNvSpPr txBox="1"/>
          <p:nvPr>
            <p:ph idx="12" type="sldNum"/>
          </p:nvPr>
        </p:nvSpPr>
        <p:spPr>
          <a:xfrm>
            <a:off y="6451885" x="389908"/>
            <a:ext cy="365125" cx="358775"/>
          </a:xfrm>
          <a:prstGeom prst="rect">
            <a:avLst/>
          </a:prstGeom>
          <a:noFill/>
          <a:ln>
            <a:noFill/>
          </a:ln>
        </p:spPr>
        <p:txBody>
          <a:bodyPr bIns="45700" rIns="91425" lIns="0" tIns="45700" anchor="ctr" anchorCtr="0">
            <a:noAutofit/>
          </a:bodyPr>
          <a:lstStyle/>
          <a:p>
            <a:pPr algn="l" rtl="0" lvl="0" marR="0" indent="0" marL="0">
              <a:spcBef>
                <a:spcPts val="0"/>
              </a:spcBef>
              <a:spcAft>
                <a:spcPts val="0"/>
              </a:spcAft>
              <a:buSzPct val="25000"/>
              <a:buNone/>
            </a:pPr>
            <a:r>
              <a:rPr lang="id-ID"/>
              <a:t> </a:t>
            </a:r>
          </a:p>
        </p:txBody>
      </p:sp>
      <p:sp>
        <p:nvSpPr>
          <p:cNvPr id="114" name="Shape 114"/>
          <p:cNvSpPr txBox="1"/>
          <p:nvPr>
            <p:ph idx="1" type="body"/>
          </p:nvPr>
        </p:nvSpPr>
        <p:spPr>
          <a:xfrm>
            <a:off y="1600200" x="612647"/>
            <a:ext cy="4495800" cx="8153399"/>
          </a:xfrm>
          <a:prstGeom prst="rect">
            <a:avLst/>
          </a:prstGeom>
          <a:noFill/>
          <a:ln>
            <a:noFill/>
          </a:ln>
        </p:spPr>
        <p:txBody>
          <a:bodyPr bIns="45700" rIns="91425" lIns="91425" tIns="45700" anchor="t" anchorCtr="0">
            <a:noAutofit/>
          </a:bodyPr>
          <a:lstStyle/>
          <a:p>
            <a:pPr algn="l" rtl="0" lvl="0" marR="0" indent="-346075" marL="346075">
              <a:lnSpc>
                <a:spcPct val="80000"/>
              </a:lnSpc>
              <a:spcBef>
                <a:spcPts val="0"/>
              </a:spcBef>
              <a:spcAft>
                <a:spcPts val="0"/>
              </a:spcAft>
              <a:buClr>
                <a:schemeClr val="dk1"/>
              </a:buClr>
              <a:buSzPct val="25000"/>
              <a:buFont typeface="Verdana"/>
              <a:buNone/>
            </a:pPr>
            <a:r>
              <a:rPr strike="noStrike" u="none" b="0" cap="none" baseline="0" sz="1850" lang="id-ID" i="0">
                <a:solidFill>
                  <a:schemeClr val="dk1"/>
                </a:solidFill>
                <a:latin typeface="Verdana"/>
                <a:ea typeface="Verdana"/>
                <a:cs typeface="Verdana"/>
                <a:sym typeface="Verdana"/>
              </a:rPr>
              <a:t>Menurut Perjanjian TRIPs, HAKI terdiri dari:</a:t>
            </a:r>
          </a:p>
          <a:p>
            <a:pPr algn="l" rtl="0" lvl="0" marR="0" indent="-514350" marL="514350">
              <a:lnSpc>
                <a:spcPct val="80000"/>
              </a:lnSpc>
              <a:spcBef>
                <a:spcPts val="1800"/>
              </a:spcBef>
              <a:spcAft>
                <a:spcPts val="0"/>
              </a:spcAft>
              <a:buClr>
                <a:schemeClr val="dk1"/>
              </a:buClr>
              <a:buSzPct val="131447"/>
              <a:buFont typeface="Verdana"/>
              <a:buAutoNum type="arabicPeriod"/>
            </a:pPr>
            <a:r>
              <a:rPr strike="noStrike" u="none" b="0" cap="none" baseline="0" sz="1850" lang="id-ID" i="0">
                <a:solidFill>
                  <a:schemeClr val="dk1"/>
                </a:solidFill>
                <a:latin typeface="Verdana"/>
                <a:ea typeface="Verdana"/>
                <a:cs typeface="Verdana"/>
                <a:sym typeface="Verdana"/>
              </a:rPr>
              <a:t>Hak Cipta dan hak-hak terkait (Copyright and related rights); </a:t>
            </a:r>
          </a:p>
          <a:p>
            <a:pPr algn="l" rtl="0" lvl="0" marR="0" indent="-514350" marL="514350">
              <a:lnSpc>
                <a:spcPct val="80000"/>
              </a:lnSpc>
              <a:spcBef>
                <a:spcPts val="1800"/>
              </a:spcBef>
              <a:spcAft>
                <a:spcPts val="0"/>
              </a:spcAft>
              <a:buClr>
                <a:schemeClr val="dk1"/>
              </a:buClr>
              <a:buSzPct val="131447"/>
              <a:buFont typeface="Verdana"/>
              <a:buAutoNum type="arabicPeriod"/>
            </a:pPr>
            <a:r>
              <a:rPr strike="noStrike" u="none" b="0" cap="none" baseline="0" sz="1850" lang="id-ID" i="0">
                <a:solidFill>
                  <a:schemeClr val="dk1"/>
                </a:solidFill>
                <a:latin typeface="Verdana"/>
                <a:ea typeface="Verdana"/>
                <a:cs typeface="Verdana"/>
                <a:sym typeface="Verdana"/>
              </a:rPr>
              <a:t>Merek dagang termasuk merek jasa (Trademarks, including service marks); </a:t>
            </a:r>
          </a:p>
          <a:p>
            <a:pPr algn="l" rtl="0" lvl="0" marR="0" indent="-514350" marL="514350">
              <a:lnSpc>
                <a:spcPct val="80000"/>
              </a:lnSpc>
              <a:spcBef>
                <a:spcPts val="1800"/>
              </a:spcBef>
              <a:spcAft>
                <a:spcPts val="0"/>
              </a:spcAft>
              <a:buClr>
                <a:schemeClr val="dk1"/>
              </a:buClr>
              <a:buSzPct val="131447"/>
              <a:buFont typeface="Verdana"/>
              <a:buAutoNum type="arabicPeriod"/>
            </a:pPr>
            <a:r>
              <a:rPr strike="noStrike" u="none" b="0" cap="none" baseline="0" sz="1850" lang="id-ID" i="0">
                <a:solidFill>
                  <a:schemeClr val="dk1"/>
                </a:solidFill>
                <a:latin typeface="Verdana"/>
                <a:ea typeface="Verdana"/>
                <a:cs typeface="Verdana"/>
                <a:sym typeface="Verdana"/>
              </a:rPr>
              <a:t>Indikasi geografis (Geographical indications); </a:t>
            </a:r>
          </a:p>
          <a:p>
            <a:pPr algn="l" rtl="0" lvl="0" marR="0" indent="-514350" marL="514350">
              <a:lnSpc>
                <a:spcPct val="80000"/>
              </a:lnSpc>
              <a:spcBef>
                <a:spcPts val="1800"/>
              </a:spcBef>
              <a:spcAft>
                <a:spcPts val="0"/>
              </a:spcAft>
              <a:buClr>
                <a:schemeClr val="dk1"/>
              </a:buClr>
              <a:buSzPct val="131447"/>
              <a:buFont typeface="Verdana"/>
              <a:buAutoNum type="arabicPeriod"/>
            </a:pPr>
            <a:r>
              <a:rPr strike="noStrike" u="none" b="0" cap="none" baseline="0" sz="1850" lang="id-ID" i="0">
                <a:solidFill>
                  <a:schemeClr val="dk1"/>
                </a:solidFill>
                <a:latin typeface="Verdana"/>
                <a:ea typeface="Verdana"/>
                <a:cs typeface="Verdana"/>
                <a:sym typeface="Verdana"/>
              </a:rPr>
              <a:t>Desain Industri (Industrial designs); </a:t>
            </a:r>
          </a:p>
          <a:p>
            <a:pPr algn="l" rtl="0" lvl="0" marR="0" indent="-514350" marL="514350">
              <a:lnSpc>
                <a:spcPct val="80000"/>
              </a:lnSpc>
              <a:spcBef>
                <a:spcPts val="1800"/>
              </a:spcBef>
              <a:spcAft>
                <a:spcPts val="0"/>
              </a:spcAft>
              <a:buClr>
                <a:schemeClr val="dk1"/>
              </a:buClr>
              <a:buSzPct val="131447"/>
              <a:buFont typeface="Verdana"/>
              <a:buAutoNum type="arabicPeriod"/>
            </a:pPr>
            <a:r>
              <a:rPr strike="noStrike" u="none" b="0" cap="none" baseline="0" sz="1850" lang="id-ID" i="0">
                <a:solidFill>
                  <a:schemeClr val="dk1"/>
                </a:solidFill>
                <a:latin typeface="Verdana"/>
                <a:ea typeface="Verdana"/>
                <a:cs typeface="Verdana"/>
                <a:sym typeface="Verdana"/>
              </a:rPr>
              <a:t>Paten (Patents); </a:t>
            </a:r>
          </a:p>
          <a:p>
            <a:pPr algn="l" rtl="0" lvl="0" marR="0" indent="-514350" marL="514350">
              <a:lnSpc>
                <a:spcPct val="80000"/>
              </a:lnSpc>
              <a:spcBef>
                <a:spcPts val="1800"/>
              </a:spcBef>
              <a:spcAft>
                <a:spcPts val="0"/>
              </a:spcAft>
              <a:buClr>
                <a:schemeClr val="dk1"/>
              </a:buClr>
              <a:buSzPct val="131447"/>
              <a:buFont typeface="Verdana"/>
              <a:buAutoNum type="arabicPeriod"/>
            </a:pPr>
            <a:r>
              <a:rPr strike="noStrike" u="none" b="0" cap="none" baseline="0" sz="1850" lang="id-ID" i="0">
                <a:solidFill>
                  <a:schemeClr val="dk1"/>
                </a:solidFill>
                <a:latin typeface="Verdana"/>
                <a:ea typeface="Verdana"/>
                <a:cs typeface="Verdana"/>
                <a:sym typeface="Verdana"/>
              </a:rPr>
              <a:t>Tataletak sirkit terpadu (Layout-designs (topographies) of integrated circuits); dan, </a:t>
            </a:r>
          </a:p>
          <a:p>
            <a:pPr algn="l" rtl="0" lvl="0" marR="0" indent="-514350" marL="514350">
              <a:lnSpc>
                <a:spcPct val="80000"/>
              </a:lnSpc>
              <a:spcBef>
                <a:spcPts val="1800"/>
              </a:spcBef>
              <a:spcAft>
                <a:spcPts val="0"/>
              </a:spcAft>
              <a:buClr>
                <a:schemeClr val="dk1"/>
              </a:buClr>
              <a:buSzPct val="131447"/>
              <a:buFont typeface="Verdana"/>
              <a:buAutoNum type="arabicPeriod"/>
            </a:pPr>
            <a:r>
              <a:rPr strike="noStrike" u="none" b="0" cap="none" baseline="0" sz="1850" lang="id-ID" i="0">
                <a:solidFill>
                  <a:schemeClr val="dk1"/>
                </a:solidFill>
                <a:latin typeface="Verdana"/>
                <a:ea typeface="Verdana"/>
                <a:cs typeface="Verdana"/>
                <a:sym typeface="Verdana"/>
              </a:rPr>
              <a:t>Rahasia Dagang (Undisclosed information, including trade secrets) </a:t>
            </a: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1" name="Shape 451"/>
        <p:cNvGrpSpPr/>
        <p:nvPr/>
      </p:nvGrpSpPr>
      <p:grpSpPr>
        <a:xfrm>
          <a:off y="0" x="0"/>
          <a:ext cy="0" cx="0"/>
          <a:chOff y="0" x="0"/>
          <a:chExt cy="0" cx="0"/>
        </a:xfrm>
      </p:grpSpPr>
      <p:sp>
        <p:nvSpPr>
          <p:cNvPr id="452" name="Shape 452"/>
          <p:cNvSpPr txBox="1"/>
          <p:nvPr/>
        </p:nvSpPr>
        <p:spPr>
          <a:xfrm>
            <a:off y="304800" x="423429"/>
            <a:ext cy="1155700" cx="8298608"/>
          </a:xfrm>
          <a:prstGeom prst="rect">
            <a:avLst/>
          </a:prstGeom>
          <a:noFill/>
          <a:ln>
            <a:noFill/>
          </a:ln>
        </p:spPr>
        <p:txBody>
          <a:bodyPr bIns="46800" rIns="90000" lIns="90000" tIns="46800" anchor="ctr" anchorCtr="0">
            <a:noAutofit/>
          </a:bodyPr>
          <a:lstStyle/>
          <a:p>
            <a:pPr algn="ctr" rtl="0" lvl="0" marR="0" indent="0" marL="0">
              <a:spcBef>
                <a:spcPts val="0"/>
              </a:spcBef>
              <a:spcAft>
                <a:spcPts val="0"/>
              </a:spcAft>
              <a:buClr>
                <a:srgbClr val="000000"/>
              </a:buClr>
              <a:buSzPct val="25000"/>
              <a:buFont typeface="Times New Roman"/>
              <a:buNone/>
            </a:pPr>
            <a:r>
              <a:rPr strike="noStrike" u="none" b="0" cap="none" baseline="0" sz="4400" lang="id-ID" i="0">
                <a:solidFill>
                  <a:srgbClr val="000000"/>
                </a:solidFill>
                <a:latin typeface="Verdana"/>
                <a:ea typeface="Verdana"/>
                <a:cs typeface="Verdana"/>
                <a:sym typeface="Verdana"/>
              </a:rPr>
              <a:t>Contoh Indikasi Geografis</a:t>
            </a:r>
          </a:p>
        </p:txBody>
      </p:sp>
      <p:pic>
        <p:nvPicPr>
          <p:cNvPr id="453" name="Shape 453"/>
          <p:cNvPicPr preferRelativeResize="0"/>
          <p:nvPr/>
        </p:nvPicPr>
        <p:blipFill rotWithShape="1">
          <a:blip r:embed="rId3">
            <a:alphaModFix/>
          </a:blip>
          <a:srcRect t="0" b="0" r="0" l="0"/>
          <a:stretch/>
        </p:blipFill>
        <p:spPr>
          <a:xfrm>
            <a:off y="1322387" x="1197028"/>
            <a:ext cy="1847849" cx="2276843"/>
          </a:xfrm>
          <a:prstGeom prst="rect">
            <a:avLst/>
          </a:prstGeom>
          <a:noFill/>
          <a:ln>
            <a:noFill/>
          </a:ln>
        </p:spPr>
      </p:pic>
      <p:pic>
        <p:nvPicPr>
          <p:cNvPr id="454" name="Shape 454"/>
          <p:cNvPicPr preferRelativeResize="0"/>
          <p:nvPr/>
        </p:nvPicPr>
        <p:blipFill rotWithShape="1">
          <a:blip r:embed="rId4">
            <a:alphaModFix/>
          </a:blip>
          <a:srcRect t="0" b="0" r="0" l="0"/>
          <a:stretch/>
        </p:blipFill>
        <p:spPr>
          <a:xfrm>
            <a:off y="4724401" x="5681851"/>
            <a:ext cy="1820863" cx="2240214"/>
          </a:xfrm>
          <a:prstGeom prst="rect">
            <a:avLst/>
          </a:prstGeom>
          <a:noFill/>
          <a:ln>
            <a:noFill/>
          </a:ln>
        </p:spPr>
      </p:pic>
      <p:pic>
        <p:nvPicPr>
          <p:cNvPr id="455" name="Shape 455"/>
          <p:cNvPicPr preferRelativeResize="0"/>
          <p:nvPr/>
        </p:nvPicPr>
        <p:blipFill rotWithShape="1">
          <a:blip r:embed="rId5">
            <a:alphaModFix/>
          </a:blip>
          <a:srcRect t="0" b="0" r="0" l="0"/>
          <a:stretch/>
        </p:blipFill>
        <p:spPr>
          <a:xfrm>
            <a:off y="1708150" x="5703828"/>
            <a:ext cy="1422400" cx="1752318"/>
          </a:xfrm>
          <a:prstGeom prst="rect">
            <a:avLst/>
          </a:prstGeom>
          <a:noFill/>
          <a:ln>
            <a:noFill/>
          </a:ln>
        </p:spPr>
      </p:pic>
      <p:pic>
        <p:nvPicPr>
          <p:cNvPr id="456" name="Shape 456"/>
          <p:cNvPicPr preferRelativeResize="0"/>
          <p:nvPr/>
        </p:nvPicPr>
        <p:blipFill rotWithShape="1">
          <a:blip r:embed="rId6">
            <a:alphaModFix/>
          </a:blip>
          <a:srcRect t="0" b="0" r="0" l="0"/>
          <a:stretch/>
        </p:blipFill>
        <p:spPr>
          <a:xfrm>
            <a:off y="3170238" x="3475335"/>
            <a:ext cy="1554162" cx="2206516"/>
          </a:xfrm>
          <a:prstGeom prst="rect">
            <a:avLst/>
          </a:prstGeom>
          <a:noFill/>
          <a:ln>
            <a:noFill/>
          </a:ln>
        </p:spPr>
      </p:pic>
      <p:pic>
        <p:nvPicPr>
          <p:cNvPr id="457" name="Shape 457"/>
          <p:cNvPicPr preferRelativeResize="0"/>
          <p:nvPr/>
        </p:nvPicPr>
        <p:blipFill rotWithShape="1">
          <a:blip r:embed="rId7">
            <a:alphaModFix/>
          </a:blip>
          <a:srcRect t="0" b="0" r="0" l="0"/>
          <a:stretch/>
        </p:blipFill>
        <p:spPr>
          <a:xfrm>
            <a:off y="4724400" x="1945718"/>
            <a:ext cy="1257299" cx="1529616"/>
          </a:xfrm>
          <a:prstGeom prst="rect">
            <a:avLst/>
          </a:prstGeom>
          <a:noFill/>
          <a:ln>
            <a:noFill/>
          </a:ln>
        </p:spPr>
      </p:pic>
      <p:sp>
        <p:nvSpPr>
          <p:cNvPr id="458" name="Shape 458"/>
          <p:cNvSpPr/>
          <p:nvPr/>
        </p:nvSpPr>
        <p:spPr>
          <a:xfrm>
            <a:off y="3429000" x="5801992"/>
            <a:ext cy="2031325" cx="1654154"/>
          </a:xfrm>
          <a:prstGeom prst="rect">
            <a:avLst/>
          </a:prstGeom>
          <a:noFill/>
          <a:ln>
            <a:noFill/>
          </a:ln>
        </p:spPr>
        <p:txBody>
          <a:bodyPr bIns="45700" rIns="91425" lIns="91425" tIns="45700" anchor="t" anchorCtr="0">
            <a:noAutofit/>
          </a:bodyPr>
          <a:lstStyle/>
          <a:p>
            <a:pPr algn="l" rtl="0" lvl="0" marR="0" indent="0" marL="0">
              <a:spcBef>
                <a:spcPts val="0"/>
              </a:spcBef>
              <a:spcAft>
                <a:spcPts val="0"/>
              </a:spcAft>
              <a:buSzPct val="25000"/>
              <a:buNone/>
            </a:pPr>
            <a:r>
              <a:rPr strike="noStrike" u="none" b="1" cap="none" baseline="0" sz="1800" lang="id-ID" i="0">
                <a:solidFill>
                  <a:srgbClr val="0000CC"/>
                </a:solidFill>
                <a:latin typeface="Verdana"/>
                <a:ea typeface="Verdana"/>
                <a:cs typeface="Verdana"/>
                <a:sym typeface="Verdana"/>
              </a:rPr>
              <a:t>Apel Malang</a:t>
            </a:r>
          </a:p>
          <a:p>
            <a:pPr algn="l" rtl="0" lvl="0" marR="0" indent="0" marL="0">
              <a:spcBef>
                <a:spcPts val="0"/>
              </a:spcBef>
              <a:spcAft>
                <a:spcPts val="0"/>
              </a:spcAft>
              <a:buSzPct val="25000"/>
              <a:buNone/>
            </a:pPr>
            <a:r>
              <a:rPr strike="noStrike" u="none" b="1" cap="none" baseline="0" sz="1800" lang="id-ID" i="0">
                <a:solidFill>
                  <a:srgbClr val="0000CC"/>
                </a:solidFill>
                <a:latin typeface="Verdana"/>
                <a:ea typeface="Verdana"/>
                <a:cs typeface="Verdana"/>
                <a:sym typeface="Verdana"/>
              </a:rPr>
              <a:t>Koteka</a:t>
            </a:r>
          </a:p>
          <a:p>
            <a:pPr algn="l" rtl="0" lvl="0" marR="0" indent="0" marL="0">
              <a:spcBef>
                <a:spcPts val="0"/>
              </a:spcBef>
              <a:spcAft>
                <a:spcPts val="0"/>
              </a:spcAft>
              <a:buSzPct val="25000"/>
              <a:buNone/>
            </a:pPr>
            <a:r>
              <a:rPr strike="noStrike" u="none" b="1" cap="none" baseline="0" sz="1800" lang="id-ID" i="0">
                <a:solidFill>
                  <a:srgbClr val="0000CC"/>
                </a:solidFill>
                <a:latin typeface="Verdana"/>
                <a:ea typeface="Verdana"/>
                <a:cs typeface="Verdana"/>
                <a:sym typeface="Verdana"/>
              </a:rPr>
              <a:t>Gending Bali</a:t>
            </a:r>
          </a:p>
          <a:p>
            <a:pPr algn="l" rtl="0" lvl="0" marR="0" indent="0" marL="0">
              <a:spcBef>
                <a:spcPts val="0"/>
              </a:spcBef>
              <a:spcAft>
                <a:spcPts val="0"/>
              </a:spcAft>
              <a:buSzPct val="25000"/>
              <a:buNone/>
            </a:pPr>
            <a:r>
              <a:rPr strike="noStrike" u="none" b="1" cap="none" baseline="0" sz="1800" lang="id-ID" i="0">
                <a:solidFill>
                  <a:srgbClr val="0000CC"/>
                </a:solidFill>
                <a:latin typeface="Verdana"/>
                <a:ea typeface="Verdana"/>
                <a:cs typeface="Verdana"/>
                <a:sym typeface="Verdana"/>
              </a:rPr>
              <a:t>Salak Pondoh</a:t>
            </a: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3" name="Shape 463"/>
        <p:cNvGrpSpPr/>
        <p:nvPr/>
      </p:nvGrpSpPr>
      <p:grpSpPr>
        <a:xfrm>
          <a:off y="0" x="0"/>
          <a:ext cy="0" cx="0"/>
          <a:chOff y="0" x="0"/>
          <a:chExt cy="0" cx="0"/>
        </a:xfrm>
      </p:grpSpPr>
      <p:sp>
        <p:nvSpPr>
          <p:cNvPr id="464" name="Shape 464"/>
          <p:cNvSpPr txBox="1"/>
          <p:nvPr/>
        </p:nvSpPr>
        <p:spPr>
          <a:xfrm>
            <a:off y="274637" x="421962"/>
            <a:ext cy="1143000" cx="8370401"/>
          </a:xfrm>
          <a:prstGeom prst="rect">
            <a:avLst/>
          </a:prstGeom>
          <a:noFill/>
          <a:ln>
            <a:noFill/>
          </a:ln>
        </p:spPr>
        <p:txBody>
          <a:bodyPr bIns="45700" rIns="91425" lIns="91425" tIns="45700" anchor="t" anchorCtr="0">
            <a:noAutofit/>
          </a:bodyPr>
          <a:lstStyle/>
          <a:p>
            <a:pPr algn="ctr" rtl="0" lvl="0" marR="0" indent="0" marL="0">
              <a:spcBef>
                <a:spcPts val="0"/>
              </a:spcBef>
              <a:spcAft>
                <a:spcPts val="0"/>
              </a:spcAft>
              <a:buClr>
                <a:srgbClr val="000000"/>
              </a:buClr>
              <a:buSzPct val="25000"/>
              <a:buFont typeface="Times New Roman"/>
              <a:buNone/>
            </a:pPr>
            <a:r>
              <a:rPr strike="noStrike" u="none" b="1" cap="none" baseline="0" sz="5700" lang="id-ID" i="0">
                <a:solidFill>
                  <a:srgbClr val="0000CC"/>
                </a:solidFill>
                <a:latin typeface="Times New Roman"/>
                <a:ea typeface="Times New Roman"/>
                <a:cs typeface="Times New Roman"/>
                <a:sym typeface="Times New Roman"/>
              </a:rPr>
              <a:t>Rahasia Dagang</a:t>
            </a:r>
          </a:p>
        </p:txBody>
      </p:sp>
      <p:sp>
        <p:nvSpPr>
          <p:cNvPr id="465" name="Shape 465"/>
          <p:cNvSpPr txBox="1"/>
          <p:nvPr/>
        </p:nvSpPr>
        <p:spPr>
          <a:xfrm>
            <a:off y="1768475" x="421962"/>
            <a:ext cy="4111625" cx="8370401"/>
          </a:xfrm>
          <a:prstGeom prst="rect">
            <a:avLst/>
          </a:prstGeom>
          <a:noFill/>
          <a:ln>
            <a:noFill/>
          </a:ln>
        </p:spPr>
        <p:txBody>
          <a:bodyPr bIns="45700" rIns="91425" lIns="91425" tIns="45700" anchor="t" anchorCtr="0">
            <a:noAutofit/>
          </a:bodyPr>
          <a:lstStyle/>
          <a:p>
            <a:pPr algn="ctr" rtl="0" lvl="0" marR="0" indent="-342900" marL="342900">
              <a:spcBef>
                <a:spcPts val="0"/>
              </a:spcBef>
              <a:spcAft>
                <a:spcPts val="0"/>
              </a:spcAft>
              <a:buClr>
                <a:srgbClr val="000000"/>
              </a:buClr>
              <a:buSzPct val="25000"/>
              <a:buFont typeface="Noto Symbol"/>
              <a:buNone/>
            </a:pPr>
            <a:r>
              <a:rPr strike="noStrike" u="none" b="0" cap="none" baseline="0" sz="4000" lang="id-ID" i="0">
                <a:solidFill>
                  <a:srgbClr val="FF0000"/>
                </a:solidFill>
                <a:latin typeface="Times New Roman"/>
                <a:ea typeface="Times New Roman"/>
                <a:cs typeface="Times New Roman"/>
                <a:sym typeface="Times New Roman"/>
              </a:rPr>
              <a:t>Informasi yang tidak diketahui oleh umum </a:t>
            </a:r>
            <a:r>
              <a:rPr strike="noStrike" u="none" b="0" cap="none" baseline="0" sz="4000" lang="id-ID" i="0">
                <a:solidFill>
                  <a:srgbClr val="000000"/>
                </a:solidFill>
                <a:latin typeface="Times New Roman"/>
                <a:ea typeface="Times New Roman"/>
                <a:cs typeface="Times New Roman"/>
                <a:sym typeface="Times New Roman"/>
              </a:rPr>
              <a:t>di bidang teknologi dan/atau bisnis, mempunyai nilai ekonomi karena berguna dalam kegiatan usaha, dan dijaga kerahasiaannya oleh pemilik Rahasia Dagang.</a:t>
            </a: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0" name="Shape 470"/>
        <p:cNvGrpSpPr/>
        <p:nvPr/>
      </p:nvGrpSpPr>
      <p:grpSpPr>
        <a:xfrm>
          <a:off y="0" x="0"/>
          <a:ext cy="0" cx="0"/>
          <a:chOff y="0" x="0"/>
          <a:chExt cy="0" cx="0"/>
        </a:xfrm>
      </p:grpSpPr>
      <p:pic>
        <p:nvPicPr>
          <p:cNvPr id="471" name="Shape 471"/>
          <p:cNvPicPr preferRelativeResize="0"/>
          <p:nvPr/>
        </p:nvPicPr>
        <p:blipFill rotWithShape="1">
          <a:blip r:embed="rId3">
            <a:alphaModFix/>
          </a:blip>
          <a:srcRect t="0" b="0" r="0" l="0"/>
          <a:stretch/>
        </p:blipFill>
        <p:spPr>
          <a:xfrm>
            <a:off y="1652588" x="1531082"/>
            <a:ext cy="4519611" cx="3363983"/>
          </a:xfrm>
          <a:prstGeom prst="rect">
            <a:avLst/>
          </a:prstGeom>
          <a:noFill/>
          <a:ln>
            <a:noFill/>
          </a:ln>
        </p:spPr>
      </p:pic>
      <p:pic>
        <p:nvPicPr>
          <p:cNvPr id="472" name="Shape 472"/>
          <p:cNvPicPr preferRelativeResize="0"/>
          <p:nvPr/>
        </p:nvPicPr>
        <p:blipFill rotWithShape="1">
          <a:blip r:embed="rId4">
            <a:alphaModFix/>
          </a:blip>
          <a:srcRect t="0" b="0" r="0" l="0"/>
          <a:stretch/>
        </p:blipFill>
        <p:spPr>
          <a:xfrm>
            <a:off y="3962400" x="4895066"/>
            <a:ext cy="2209799" cx="2842390"/>
          </a:xfrm>
          <a:prstGeom prst="rect">
            <a:avLst/>
          </a:prstGeom>
          <a:noFill/>
          <a:ln>
            <a:noFill/>
          </a:ln>
        </p:spPr>
      </p:pic>
      <p:sp>
        <p:nvSpPr>
          <p:cNvPr id="473" name="Shape 473"/>
          <p:cNvSpPr/>
          <p:nvPr/>
        </p:nvSpPr>
        <p:spPr>
          <a:xfrm>
            <a:off y="457200" x="353102"/>
            <a:ext cy="923924" cx="8368934"/>
          </a:xfrm>
          <a:prstGeom prst="rect">
            <a:avLst/>
          </a:prstGeom>
          <a:noFill/>
          <a:ln>
            <a:noFill/>
          </a:ln>
        </p:spPr>
        <p:txBody>
          <a:bodyPr bIns="45700" rIns="91425" lIns="91425" tIns="45700" anchor="t" anchorCtr="0">
            <a:noAutofit/>
          </a:bodyPr>
          <a:lstStyle/>
          <a:p>
            <a:pPr algn="l" rtl="0" lvl="0" marR="0" indent="0" marL="0">
              <a:spcBef>
                <a:spcPts val="0"/>
              </a:spcBef>
              <a:spcAft>
                <a:spcPts val="0"/>
              </a:spcAft>
              <a:buSzPct val="25000"/>
              <a:buNone/>
            </a:pPr>
            <a:r>
              <a:rPr strike="noStrike" u="none" b="0" cap="none" baseline="0" sz="1800" lang="id-ID" i="0">
                <a:solidFill>
                  <a:srgbClr val="FFC000"/>
                </a:solidFill>
                <a:latin typeface="Verdana"/>
                <a:ea typeface="Verdana"/>
                <a:cs typeface="Verdana"/>
                <a:sym typeface="Verdana"/>
              </a:rPr>
              <a:t>Resep rahasia Coca-Cola, yang selama ini disimpan terkunci dalam lemari besi baja di kota Atlanta dan dijaga selama 24 jam sehari, kabarnya telah dibocorkan oleh sebuah situs internet. </a:t>
            </a:r>
            <a:r>
              <a:rPr strike="noStrike" u="none" b="1" cap="none" baseline="0" sz="1800" lang="id-ID" i="0">
                <a:solidFill>
                  <a:srgbClr val="FF0000"/>
                </a:solidFill>
                <a:latin typeface="Verdana"/>
                <a:ea typeface="Verdana"/>
                <a:cs typeface="Verdana"/>
                <a:sym typeface="Verdana"/>
              </a:rPr>
              <a:t>IS IT TRUE???</a:t>
            </a:r>
          </a:p>
        </p:txBody>
      </p:sp>
      <p:pic>
        <p:nvPicPr>
          <p:cNvPr id="474" name="Shape 474"/>
          <p:cNvPicPr preferRelativeResize="0"/>
          <p:nvPr/>
        </p:nvPicPr>
        <p:blipFill rotWithShape="1">
          <a:blip r:embed="rId5">
            <a:alphaModFix/>
          </a:blip>
          <a:srcRect t="0" b="0" r="0" l="0"/>
          <a:stretch/>
        </p:blipFill>
        <p:spPr>
          <a:xfrm>
            <a:off y="1652588" x="4895066"/>
            <a:ext cy="2309812" cx="2842390"/>
          </a:xfrm>
          <a:prstGeom prst="rect">
            <a:avLst/>
          </a:prstGeom>
          <a:noFill/>
          <a:ln>
            <a:noFill/>
          </a:ln>
        </p:spPr>
      </p:pic>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8" name="Shape 478"/>
        <p:cNvGrpSpPr/>
        <p:nvPr/>
      </p:nvGrpSpPr>
      <p:grpSpPr>
        <a:xfrm>
          <a:off y="0" x="0"/>
          <a:ext cy="0" cx="0"/>
          <a:chOff y="0" x="0"/>
          <a:chExt cy="0" cx="0"/>
        </a:xfrm>
      </p:grpSpPr>
      <p:sp>
        <p:nvSpPr>
          <p:cNvPr id="479" name="Shape 479"/>
          <p:cNvSpPr txBox="1"/>
          <p:nvPr/>
        </p:nvSpPr>
        <p:spPr>
          <a:xfrm>
            <a:off y="274637" x="421962"/>
            <a:ext cy="1143000" cx="8370401"/>
          </a:xfrm>
          <a:prstGeom prst="rect">
            <a:avLst/>
          </a:prstGeom>
          <a:noFill/>
          <a:ln>
            <a:noFill/>
          </a:ln>
        </p:spPr>
        <p:txBody>
          <a:bodyPr bIns="45700" rIns="91425" lIns="91425" tIns="45700" anchor="t" anchorCtr="0">
            <a:noAutofit/>
          </a:bodyPr>
          <a:lstStyle/>
          <a:p>
            <a:pPr algn="ctr" rtl="0" lvl="0" marR="0" indent="0" marL="0">
              <a:spcBef>
                <a:spcPts val="0"/>
              </a:spcBef>
              <a:spcAft>
                <a:spcPts val="0"/>
              </a:spcAft>
              <a:buClr>
                <a:srgbClr val="000000"/>
              </a:buClr>
              <a:buSzPct val="25000"/>
              <a:buFont typeface="Times New Roman"/>
              <a:buNone/>
            </a:pPr>
            <a:r>
              <a:rPr strike="noStrike" u="none" b="1" cap="none" baseline="0" sz="5700" lang="id-ID" i="0">
                <a:solidFill>
                  <a:srgbClr val="0000CC"/>
                </a:solidFill>
                <a:latin typeface="Times New Roman"/>
                <a:ea typeface="Times New Roman"/>
                <a:cs typeface="Times New Roman"/>
                <a:sym typeface="Times New Roman"/>
              </a:rPr>
              <a:t>Paten</a:t>
            </a:r>
          </a:p>
        </p:txBody>
      </p:sp>
      <p:sp>
        <p:nvSpPr>
          <p:cNvPr id="480" name="Shape 480"/>
          <p:cNvSpPr txBox="1"/>
          <p:nvPr/>
        </p:nvSpPr>
        <p:spPr>
          <a:xfrm>
            <a:off y="1768475" x="421962"/>
            <a:ext cy="4111625" cx="8370401"/>
          </a:xfrm>
          <a:prstGeom prst="rect">
            <a:avLst/>
          </a:prstGeom>
          <a:noFill/>
          <a:ln>
            <a:noFill/>
          </a:ln>
        </p:spPr>
        <p:txBody>
          <a:bodyPr bIns="45700" rIns="91425" lIns="91425" tIns="45700" anchor="t" anchorCtr="0">
            <a:noAutofit/>
          </a:bodyPr>
          <a:lstStyle/>
          <a:p>
            <a:pPr algn="ctr" rtl="0" lvl="0" marR="0" indent="-342900" marL="342900">
              <a:spcBef>
                <a:spcPts val="0"/>
              </a:spcBef>
              <a:spcAft>
                <a:spcPts val="0"/>
              </a:spcAft>
              <a:buClr>
                <a:srgbClr val="000000"/>
              </a:buClr>
              <a:buSzPct val="25000"/>
              <a:buFont typeface="Noto Symbol"/>
              <a:buNone/>
            </a:pPr>
            <a:r>
              <a:rPr strike="noStrike" u="none" b="0" cap="none" baseline="0" sz="4000" lang="id-ID" i="0">
                <a:solidFill>
                  <a:srgbClr val="000000"/>
                </a:solidFill>
                <a:latin typeface="Times New Roman"/>
                <a:ea typeface="Times New Roman"/>
                <a:cs typeface="Times New Roman"/>
                <a:sym typeface="Times New Roman"/>
              </a:rPr>
              <a:t>Hak eksklusif yang diberikan oleh negara kepada inventor atas </a:t>
            </a:r>
            <a:r>
              <a:rPr strike="noStrike" u="none" b="0" cap="none" baseline="0" sz="4000" lang="id-ID" i="0">
                <a:solidFill>
                  <a:srgbClr val="FF0000"/>
                </a:solidFill>
                <a:latin typeface="Times New Roman"/>
                <a:ea typeface="Times New Roman"/>
                <a:cs typeface="Times New Roman"/>
                <a:sym typeface="Times New Roman"/>
              </a:rPr>
              <a:t>hasil invensinya di bidang teknologi</a:t>
            </a:r>
            <a:r>
              <a:rPr strike="noStrike" u="none" b="0" cap="none" baseline="0" sz="4000" lang="id-ID" i="0">
                <a:solidFill>
                  <a:srgbClr val="000000"/>
                </a:solidFill>
                <a:latin typeface="Times New Roman"/>
                <a:ea typeface="Times New Roman"/>
                <a:cs typeface="Times New Roman"/>
                <a:sym typeface="Times New Roman"/>
              </a:rPr>
              <a:t>, yang untuk selama waktu tertentu melaksanakan sendiri invensinya tersebut kepada pihak lain untuk melaksanakannya.</a:t>
            </a:r>
          </a:p>
        </p:txBody>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5" name="Shape 485"/>
        <p:cNvGrpSpPr/>
        <p:nvPr/>
      </p:nvGrpSpPr>
      <p:grpSpPr>
        <a:xfrm>
          <a:off y="0" x="0"/>
          <a:ext cy="0" cx="0"/>
          <a:chOff y="0" x="0"/>
          <a:chExt cy="0" cx="0"/>
        </a:xfrm>
      </p:grpSpPr>
      <p:sp>
        <p:nvSpPr>
          <p:cNvPr id="486" name="Shape 486"/>
          <p:cNvSpPr txBox="1"/>
          <p:nvPr/>
        </p:nvSpPr>
        <p:spPr>
          <a:xfrm>
            <a:off y="274637" x="421962"/>
            <a:ext cy="1143000" cx="8370401"/>
          </a:xfrm>
          <a:prstGeom prst="rect">
            <a:avLst/>
          </a:prstGeom>
          <a:noFill/>
          <a:ln>
            <a:noFill/>
          </a:ln>
        </p:spPr>
        <p:txBody>
          <a:bodyPr bIns="45700" rIns="91425" lIns="91425" tIns="45700" anchor="t" anchorCtr="0">
            <a:noAutofit/>
          </a:bodyPr>
          <a:lstStyle/>
          <a:p>
            <a:pPr algn="ctr" rtl="0" lvl="0" marR="0" indent="0" marL="0">
              <a:spcBef>
                <a:spcPts val="0"/>
              </a:spcBef>
              <a:spcAft>
                <a:spcPts val="0"/>
              </a:spcAft>
              <a:buClr>
                <a:srgbClr val="000000"/>
              </a:buClr>
              <a:buSzPct val="25000"/>
              <a:buFont typeface="Times New Roman"/>
              <a:buNone/>
            </a:pPr>
            <a:r>
              <a:rPr strike="noStrike" u="none" b="1" cap="none" baseline="0" sz="5700" lang="id-ID" i="0">
                <a:solidFill>
                  <a:srgbClr val="0000CC"/>
                </a:solidFill>
                <a:latin typeface="Times New Roman"/>
                <a:ea typeface="Times New Roman"/>
                <a:cs typeface="Times New Roman"/>
                <a:sym typeface="Times New Roman"/>
              </a:rPr>
              <a:t>Paten Sederhana</a:t>
            </a:r>
          </a:p>
        </p:txBody>
      </p:sp>
      <p:sp>
        <p:nvSpPr>
          <p:cNvPr id="487" name="Shape 487"/>
          <p:cNvSpPr txBox="1"/>
          <p:nvPr/>
        </p:nvSpPr>
        <p:spPr>
          <a:xfrm>
            <a:off y="1768475" x="421962"/>
            <a:ext cy="4111625" cx="8370401"/>
          </a:xfrm>
          <a:prstGeom prst="rect">
            <a:avLst/>
          </a:prstGeom>
          <a:noFill/>
          <a:ln>
            <a:noFill/>
          </a:ln>
        </p:spPr>
        <p:txBody>
          <a:bodyPr bIns="45700" rIns="91425" lIns="91425" tIns="45700" anchor="t" anchorCtr="0">
            <a:noAutofit/>
          </a:bodyPr>
          <a:lstStyle/>
          <a:p>
            <a:pPr algn="ctr" rtl="0" lvl="0" marR="0" indent="-342900" marL="342900">
              <a:spcBef>
                <a:spcPts val="0"/>
              </a:spcBef>
              <a:spcAft>
                <a:spcPts val="0"/>
              </a:spcAft>
              <a:buClr>
                <a:srgbClr val="000000"/>
              </a:buClr>
              <a:buSzPct val="25000"/>
              <a:buFont typeface="Noto Symbol"/>
              <a:buNone/>
            </a:pPr>
            <a:r>
              <a:rPr strike="noStrike" u="none" b="0" cap="none" baseline="0" sz="4000" lang="id-ID" i="0">
                <a:solidFill>
                  <a:srgbClr val="FF0000"/>
                </a:solidFill>
                <a:latin typeface="Times New Roman"/>
                <a:ea typeface="Times New Roman"/>
                <a:cs typeface="Times New Roman"/>
                <a:sym typeface="Times New Roman"/>
              </a:rPr>
              <a:t>Invensi berupa produk atau alat yang baru dan mempunyai nilai kegunaan praktis</a:t>
            </a:r>
            <a:r>
              <a:rPr strike="noStrike" u="none" b="0" cap="none" baseline="0" sz="4000" lang="id-ID" i="0">
                <a:solidFill>
                  <a:srgbClr val="000000"/>
                </a:solidFill>
                <a:latin typeface="Times New Roman"/>
                <a:ea typeface="Times New Roman"/>
                <a:cs typeface="Times New Roman"/>
                <a:sym typeface="Times New Roman"/>
              </a:rPr>
              <a:t> disebabkan karena bentuk, konfigurasi, konstruksi atau komponennya dapat memperoleh perlindungan hukum dalam bentuk paten sederhana.</a:t>
            </a:r>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2" name="Shape 492"/>
        <p:cNvGrpSpPr/>
        <p:nvPr/>
      </p:nvGrpSpPr>
      <p:grpSpPr>
        <a:xfrm>
          <a:off y="0" x="0"/>
          <a:ext cy="0" cx="0"/>
          <a:chOff y="0" x="0"/>
          <a:chExt cy="0" cx="0"/>
        </a:xfrm>
      </p:grpSpPr>
      <p:sp>
        <p:nvSpPr>
          <p:cNvPr id="493" name="Shape 493"/>
          <p:cNvSpPr txBox="1"/>
          <p:nvPr/>
        </p:nvSpPr>
        <p:spPr>
          <a:xfrm>
            <a:off y="304800" x="423429"/>
            <a:ext cy="1155700" cx="8298608"/>
          </a:xfrm>
          <a:prstGeom prst="rect">
            <a:avLst/>
          </a:prstGeom>
          <a:noFill/>
          <a:ln>
            <a:noFill/>
          </a:ln>
        </p:spPr>
        <p:txBody>
          <a:bodyPr bIns="46800" rIns="90000" lIns="90000" tIns="46800" anchor="ctr" anchorCtr="0">
            <a:noAutofit/>
          </a:bodyPr>
          <a:lstStyle/>
          <a:p>
            <a:pPr algn="l" rtl="0" lvl="0" marR="0" indent="0" marL="0">
              <a:spcBef>
                <a:spcPts val="0"/>
              </a:spcBef>
              <a:spcAft>
                <a:spcPts val="0"/>
              </a:spcAft>
              <a:buClr>
                <a:srgbClr val="000000"/>
              </a:buClr>
              <a:buSzPct val="25000"/>
              <a:buFont typeface="Times New Roman"/>
              <a:buNone/>
            </a:pPr>
            <a:r>
              <a:rPr strike="noStrike" u="none" b="0" cap="none" baseline="0" sz="4000" lang="id-ID" i="0">
                <a:solidFill>
                  <a:srgbClr val="000000"/>
                </a:solidFill>
                <a:latin typeface="Verdana"/>
                <a:ea typeface="Verdana"/>
                <a:cs typeface="Verdana"/>
                <a:sym typeface="Verdana"/>
              </a:rPr>
              <a:t>Contoh Patent / </a:t>
            </a:r>
          </a:p>
          <a:p>
            <a:pPr algn="l" rtl="0" lvl="0" marR="0" indent="0" marL="0">
              <a:spcBef>
                <a:spcPts val="0"/>
              </a:spcBef>
              <a:spcAft>
                <a:spcPts val="0"/>
              </a:spcAft>
              <a:buClr>
                <a:srgbClr val="000000"/>
              </a:buClr>
              <a:buSzPct val="25000"/>
              <a:buFont typeface="Times New Roman"/>
              <a:buNone/>
            </a:pPr>
            <a:r>
              <a:rPr strike="noStrike" u="none" b="0" cap="none" baseline="0" sz="4000" lang="id-ID" i="0">
                <a:solidFill>
                  <a:srgbClr val="000000"/>
                </a:solidFill>
                <a:latin typeface="Verdana"/>
                <a:ea typeface="Verdana"/>
                <a:cs typeface="Verdana"/>
                <a:sym typeface="Verdana"/>
              </a:rPr>
              <a:t>Patent Sederhana</a:t>
            </a:r>
          </a:p>
        </p:txBody>
      </p:sp>
      <p:sp>
        <p:nvSpPr>
          <p:cNvPr id="494" name="Shape 494"/>
          <p:cNvSpPr/>
          <p:nvPr/>
        </p:nvSpPr>
        <p:spPr>
          <a:xfrm>
            <a:off y="3627437" x="353101"/>
            <a:ext cy="1754325" cx="2121537"/>
          </a:xfrm>
          <a:prstGeom prst="rect">
            <a:avLst/>
          </a:prstGeom>
          <a:noFill/>
          <a:ln>
            <a:noFill/>
          </a:ln>
        </p:spPr>
        <p:txBody>
          <a:bodyPr bIns="45700" rIns="91425" lIns="91425" tIns="45700" anchor="t" anchorCtr="0">
            <a:noAutofit/>
          </a:bodyPr>
          <a:lstStyle/>
          <a:p>
            <a:pPr algn="l" rtl="0" lvl="0" marR="0" indent="0" marL="0">
              <a:spcBef>
                <a:spcPts val="0"/>
              </a:spcBef>
              <a:spcAft>
                <a:spcPts val="0"/>
              </a:spcAft>
              <a:buSzPct val="25000"/>
              <a:buNone/>
            </a:pPr>
            <a:r>
              <a:rPr strike="noStrike" u="none" b="1" cap="none" baseline="0" sz="1800" lang="id-ID" i="0">
                <a:solidFill>
                  <a:srgbClr val="0000CC"/>
                </a:solidFill>
                <a:latin typeface="Verdana"/>
                <a:ea typeface="Verdana"/>
                <a:cs typeface="Verdana"/>
                <a:sym typeface="Verdana"/>
              </a:rPr>
              <a:t>Touch Screen</a:t>
            </a:r>
          </a:p>
          <a:p>
            <a:pPr algn="l" rtl="0" lvl="0" marR="0" indent="0" marL="0">
              <a:spcBef>
                <a:spcPts val="0"/>
              </a:spcBef>
              <a:spcAft>
                <a:spcPts val="0"/>
              </a:spcAft>
              <a:buSzPct val="25000"/>
              <a:buNone/>
            </a:pPr>
            <a:r>
              <a:rPr strike="noStrike" u="none" b="1" cap="none" baseline="0" sz="1800" lang="id-ID" i="0">
                <a:solidFill>
                  <a:srgbClr val="0000CC"/>
                </a:solidFill>
                <a:latin typeface="Verdana"/>
                <a:ea typeface="Verdana"/>
                <a:cs typeface="Verdana"/>
                <a:sym typeface="Verdana"/>
              </a:rPr>
              <a:t>Pembuka Botol</a:t>
            </a:r>
          </a:p>
          <a:p>
            <a:pPr algn="l" rtl="0" lvl="0" marR="0" indent="0" marL="0">
              <a:spcBef>
                <a:spcPts val="0"/>
              </a:spcBef>
              <a:spcAft>
                <a:spcPts val="0"/>
              </a:spcAft>
              <a:buSzPct val="25000"/>
              <a:buNone/>
            </a:pPr>
            <a:r>
              <a:rPr strike="noStrike" u="none" b="1" cap="none" baseline="0" sz="1800" lang="id-ID" i="0">
                <a:solidFill>
                  <a:srgbClr val="0000CC"/>
                </a:solidFill>
                <a:latin typeface="Verdana"/>
                <a:ea typeface="Verdana"/>
                <a:cs typeface="Verdana"/>
                <a:sym typeface="Verdana"/>
              </a:rPr>
              <a:t>Lampu Pijar</a:t>
            </a:r>
          </a:p>
          <a:p>
            <a:pPr algn="l" rtl="0" lvl="0" marR="0" indent="0" marL="0">
              <a:spcBef>
                <a:spcPts val="0"/>
              </a:spcBef>
              <a:spcAft>
                <a:spcPts val="0"/>
              </a:spcAft>
              <a:buSzPct val="25000"/>
              <a:buNone/>
            </a:pPr>
            <a:r>
              <a:rPr strike="noStrike" u="none" b="1" cap="none" baseline="0" sz="1800" lang="id-ID" i="0">
                <a:solidFill>
                  <a:srgbClr val="0000CC"/>
                </a:solidFill>
                <a:latin typeface="Verdana"/>
                <a:ea typeface="Verdana"/>
                <a:cs typeface="Verdana"/>
                <a:sym typeface="Verdana"/>
              </a:rPr>
              <a:t>Klip Kertas</a:t>
            </a:r>
          </a:p>
          <a:p>
            <a:pPr algn="l" rtl="0" lvl="0" marR="0" indent="0" marL="0">
              <a:spcBef>
                <a:spcPts val="0"/>
              </a:spcBef>
              <a:spcAft>
                <a:spcPts val="0"/>
              </a:spcAft>
              <a:buSzPct val="25000"/>
              <a:buNone/>
            </a:pPr>
            <a:r>
              <a:rPr strike="noStrike" u="none" b="1" cap="none" baseline="0" sz="1800" lang="id-ID" i="0">
                <a:solidFill>
                  <a:srgbClr val="0000CC"/>
                </a:solidFill>
                <a:latin typeface="Verdana"/>
                <a:ea typeface="Verdana"/>
                <a:cs typeface="Verdana"/>
                <a:sym typeface="Verdana"/>
              </a:rPr>
              <a:t>Sedotan</a:t>
            </a:r>
          </a:p>
        </p:txBody>
      </p:sp>
      <p:pic>
        <p:nvPicPr>
          <p:cNvPr id="495" name="Shape 495"/>
          <p:cNvPicPr preferRelativeResize="0"/>
          <p:nvPr/>
        </p:nvPicPr>
        <p:blipFill rotWithShape="1">
          <a:blip r:embed="rId3">
            <a:alphaModFix/>
          </a:blip>
          <a:srcRect t="0" b="0" r="0" l="0"/>
          <a:stretch/>
        </p:blipFill>
        <p:spPr>
          <a:xfrm>
            <a:off y="1509712" x="3037256"/>
            <a:ext cy="2000250" cx="2461451"/>
          </a:xfrm>
          <a:prstGeom prst="rect">
            <a:avLst/>
          </a:prstGeom>
          <a:noFill/>
          <a:ln>
            <a:noFill/>
          </a:ln>
        </p:spPr>
      </p:pic>
      <p:pic>
        <p:nvPicPr>
          <p:cNvPr id="496" name="Shape 496"/>
          <p:cNvPicPr preferRelativeResize="0"/>
          <p:nvPr/>
        </p:nvPicPr>
        <p:blipFill rotWithShape="1">
          <a:blip r:embed="rId4">
            <a:alphaModFix/>
          </a:blip>
          <a:srcRect t="0" b="0" r="0" l="0"/>
          <a:stretch/>
        </p:blipFill>
        <p:spPr>
          <a:xfrm>
            <a:off y="457200" x="5508962"/>
            <a:ext cy="3052762" cx="2017512"/>
          </a:xfrm>
          <a:prstGeom prst="rect">
            <a:avLst/>
          </a:prstGeom>
          <a:noFill/>
          <a:ln>
            <a:noFill/>
          </a:ln>
        </p:spPr>
      </p:pic>
      <p:pic>
        <p:nvPicPr>
          <p:cNvPr id="497" name="Shape 497"/>
          <p:cNvPicPr preferRelativeResize="0"/>
          <p:nvPr/>
        </p:nvPicPr>
        <p:blipFill rotWithShape="1">
          <a:blip r:embed="rId5">
            <a:alphaModFix/>
          </a:blip>
          <a:srcRect t="0" b="0" r="0" l="0"/>
          <a:stretch/>
        </p:blipFill>
        <p:spPr>
          <a:xfrm>
            <a:off y="3509964" x="3337610"/>
            <a:ext cy="3051175" cx="2158165"/>
          </a:xfrm>
          <a:prstGeom prst="rect">
            <a:avLst/>
          </a:prstGeom>
          <a:noFill/>
          <a:ln>
            <a:noFill/>
          </a:ln>
        </p:spPr>
      </p:pic>
      <p:pic>
        <p:nvPicPr>
          <p:cNvPr id="498" name="Shape 498"/>
          <p:cNvPicPr preferRelativeResize="0"/>
          <p:nvPr/>
        </p:nvPicPr>
        <p:blipFill rotWithShape="1">
          <a:blip r:embed="rId6">
            <a:alphaModFix/>
          </a:blip>
          <a:srcRect t="0" b="0" r="0" l="0"/>
          <a:stretch/>
        </p:blipFill>
        <p:spPr>
          <a:xfrm>
            <a:off y="3533776" x="5523614"/>
            <a:ext cy="2257425" cx="2813087"/>
          </a:xfrm>
          <a:prstGeom prst="rect">
            <a:avLst/>
          </a:prstGeom>
          <a:noFill/>
          <a:ln>
            <a:noFill/>
          </a:ln>
        </p:spPr>
      </p:pic>
      <p:pic>
        <p:nvPicPr>
          <p:cNvPr id="499" name="Shape 499"/>
          <p:cNvPicPr preferRelativeResize="0"/>
          <p:nvPr/>
        </p:nvPicPr>
        <p:blipFill rotWithShape="1">
          <a:blip r:embed="rId7">
            <a:alphaModFix/>
          </a:blip>
          <a:srcRect t="0" b="0" r="0" l="0"/>
          <a:stretch/>
        </p:blipFill>
        <p:spPr>
          <a:xfrm>
            <a:off y="4810126" x="1551594"/>
            <a:ext cy="1800225" cx="1758179"/>
          </a:xfrm>
          <a:prstGeom prst="rect">
            <a:avLst/>
          </a:prstGeom>
          <a:noFill/>
          <a:ln>
            <a:noFill/>
          </a:ln>
        </p:spPr>
      </p:pic>
      <p:pic>
        <p:nvPicPr>
          <p:cNvPr id="500" name="Shape 500"/>
          <p:cNvPicPr preferRelativeResize="0"/>
          <p:nvPr/>
        </p:nvPicPr>
        <p:blipFill rotWithShape="1">
          <a:blip r:embed="rId8">
            <a:alphaModFix/>
          </a:blip>
          <a:srcRect t="0" b="0" r="0" l="0"/>
          <a:stretch/>
        </p:blipFill>
        <p:spPr>
          <a:xfrm>
            <a:off y="1947864" x="1041721"/>
            <a:ext cy="1622424" cx="1995534"/>
          </a:xfrm>
          <a:prstGeom prst="rect">
            <a:avLst/>
          </a:prstGeom>
          <a:noFill/>
          <a:ln>
            <a:noFill/>
          </a:ln>
        </p:spPr>
      </p:pic>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5" name="Shape 505"/>
        <p:cNvGrpSpPr/>
        <p:nvPr/>
      </p:nvGrpSpPr>
      <p:grpSpPr>
        <a:xfrm>
          <a:off y="0" x="0"/>
          <a:ext cy="0" cx="0"/>
          <a:chOff y="0" x="0"/>
          <a:chExt cy="0" cx="0"/>
        </a:xfrm>
      </p:grpSpPr>
      <p:sp>
        <p:nvSpPr>
          <p:cNvPr id="506" name="Shape 506"/>
          <p:cNvSpPr txBox="1"/>
          <p:nvPr/>
        </p:nvSpPr>
        <p:spPr>
          <a:xfrm>
            <a:off y="274637" x="421962"/>
            <a:ext cy="1143000" cx="8370401"/>
          </a:xfrm>
          <a:prstGeom prst="rect">
            <a:avLst/>
          </a:prstGeom>
          <a:noFill/>
          <a:ln>
            <a:noFill/>
          </a:ln>
        </p:spPr>
        <p:txBody>
          <a:bodyPr bIns="45700" rIns="91425" lIns="91425" tIns="45700" anchor="t" anchorCtr="0">
            <a:noAutofit/>
          </a:bodyPr>
          <a:lstStyle/>
          <a:p>
            <a:pPr algn="ctr" rtl="0" lvl="0" marR="0" indent="0" marL="0">
              <a:spcBef>
                <a:spcPts val="0"/>
              </a:spcBef>
              <a:spcAft>
                <a:spcPts val="0"/>
              </a:spcAft>
              <a:buClr>
                <a:srgbClr val="000000"/>
              </a:buClr>
              <a:buSzPct val="25000"/>
              <a:buFont typeface="Times New Roman"/>
              <a:buNone/>
            </a:pPr>
            <a:r>
              <a:rPr strike="noStrike" u="none" b="1" cap="none" baseline="0" sz="5700" lang="id-ID" i="0">
                <a:solidFill>
                  <a:srgbClr val="0000CC"/>
                </a:solidFill>
                <a:latin typeface="Times New Roman"/>
                <a:ea typeface="Times New Roman"/>
                <a:cs typeface="Times New Roman"/>
                <a:sym typeface="Times New Roman"/>
              </a:rPr>
              <a:t>Desain Industri</a:t>
            </a:r>
          </a:p>
        </p:txBody>
      </p:sp>
      <p:sp>
        <p:nvSpPr>
          <p:cNvPr id="507" name="Shape 507"/>
          <p:cNvSpPr txBox="1"/>
          <p:nvPr/>
        </p:nvSpPr>
        <p:spPr>
          <a:xfrm>
            <a:off y="1417637" x="421962"/>
            <a:ext cy="4462461" cx="8370401"/>
          </a:xfrm>
          <a:prstGeom prst="rect">
            <a:avLst/>
          </a:prstGeom>
          <a:noFill/>
          <a:ln>
            <a:noFill/>
          </a:ln>
        </p:spPr>
        <p:txBody>
          <a:bodyPr bIns="45700" rIns="91425" lIns="91425" tIns="45700" anchor="t" anchorCtr="0">
            <a:noAutofit/>
          </a:bodyPr>
          <a:lstStyle/>
          <a:p>
            <a:pPr algn="ctr" rtl="0" lvl="0" marR="0" indent="-342900" marL="342900">
              <a:spcBef>
                <a:spcPts val="0"/>
              </a:spcBef>
              <a:spcAft>
                <a:spcPts val="0"/>
              </a:spcAft>
              <a:buClr>
                <a:srgbClr val="000000"/>
              </a:buClr>
              <a:buSzPct val="25000"/>
              <a:buFont typeface="Noto Symbol"/>
              <a:buNone/>
            </a:pPr>
            <a:r>
              <a:rPr strike="noStrike" u="none" b="0" cap="none" baseline="0" sz="2800" lang="id-ID" i="0">
                <a:solidFill>
                  <a:schemeClr val="dk1"/>
                </a:solidFill>
                <a:latin typeface="Verdana"/>
                <a:ea typeface="Verdana"/>
                <a:cs typeface="Verdana"/>
                <a:sym typeface="Verdana"/>
              </a:rPr>
              <a:t>suatu kreasi tentang </a:t>
            </a:r>
            <a:r>
              <a:rPr strike="noStrike" u="none" b="0" cap="none" baseline="0" sz="2800" lang="id-ID" i="0">
                <a:solidFill>
                  <a:srgbClr val="FF0000"/>
                </a:solidFill>
                <a:latin typeface="Verdana"/>
                <a:ea typeface="Verdana"/>
                <a:cs typeface="Verdana"/>
                <a:sym typeface="Verdana"/>
              </a:rPr>
              <a:t>bentuk, konfigurasi, atau komposisi garis atau warna, atau garis dan warna, atau gabungan </a:t>
            </a:r>
            <a:r>
              <a:rPr strike="noStrike" u="none" b="0" cap="none" baseline="0" sz="2800" lang="id-ID" i="0">
                <a:solidFill>
                  <a:schemeClr val="dk1"/>
                </a:solidFill>
                <a:latin typeface="Verdana"/>
                <a:ea typeface="Verdana"/>
                <a:cs typeface="Verdana"/>
                <a:sym typeface="Verdana"/>
              </a:rPr>
              <a:t>daripadanya yang berbentuk tiga dimensi atau dua dimensi yang </a:t>
            </a:r>
            <a:r>
              <a:rPr strike="noStrike" u="none" b="0" cap="none" baseline="0" sz="2800" lang="id-ID" i="0">
                <a:solidFill>
                  <a:srgbClr val="FF0000"/>
                </a:solidFill>
                <a:latin typeface="Verdana"/>
                <a:ea typeface="Verdana"/>
                <a:cs typeface="Verdana"/>
                <a:sym typeface="Verdana"/>
              </a:rPr>
              <a:t>memberikan kesan estetis </a:t>
            </a:r>
            <a:r>
              <a:rPr strike="noStrike" u="none" b="0" cap="none" baseline="0" sz="2800" lang="id-ID" i="0">
                <a:solidFill>
                  <a:schemeClr val="dk1"/>
                </a:solidFill>
                <a:latin typeface="Verdana"/>
                <a:ea typeface="Verdana"/>
                <a:cs typeface="Verdana"/>
                <a:sym typeface="Verdana"/>
              </a:rPr>
              <a:t>dan dapat diwujudkan dalam pola tiga dimensi atau dua dimensi serta dapat dipakai </a:t>
            </a:r>
            <a:r>
              <a:rPr strike="noStrike" u="none" b="0" cap="none" baseline="0" sz="2800" lang="id-ID" i="0">
                <a:solidFill>
                  <a:srgbClr val="FF0000"/>
                </a:solidFill>
                <a:latin typeface="Verdana"/>
                <a:ea typeface="Verdana"/>
                <a:cs typeface="Verdana"/>
                <a:sym typeface="Verdana"/>
              </a:rPr>
              <a:t>untuk menghasilkan suatu produk, barang, komoditas industri, atau kerajinan tangan</a:t>
            </a:r>
            <a:r>
              <a:rPr strike="noStrike" u="none" b="0" cap="none" baseline="0" sz="2800" lang="id-ID" i="0">
                <a:solidFill>
                  <a:schemeClr val="dk1"/>
                </a:solidFill>
                <a:latin typeface="Verdana"/>
                <a:ea typeface="Verdana"/>
                <a:cs typeface="Verdana"/>
                <a:sym typeface="Verdana"/>
              </a:rPr>
              <a:t>.</a:t>
            </a:r>
          </a:p>
        </p:txBody>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2" name="Shape 512"/>
        <p:cNvGrpSpPr/>
        <p:nvPr/>
      </p:nvGrpSpPr>
      <p:grpSpPr>
        <a:xfrm>
          <a:off y="0" x="0"/>
          <a:ext cy="0" cx="0"/>
          <a:chOff y="0" x="0"/>
          <a:chExt cy="0" cx="0"/>
        </a:xfrm>
      </p:grpSpPr>
      <p:sp>
        <p:nvSpPr>
          <p:cNvPr id="513" name="Shape 513"/>
          <p:cNvSpPr txBox="1"/>
          <p:nvPr/>
        </p:nvSpPr>
        <p:spPr>
          <a:xfrm>
            <a:off y="304800" x="423429"/>
            <a:ext cy="1155700" cx="8298608"/>
          </a:xfrm>
          <a:prstGeom prst="rect">
            <a:avLst/>
          </a:prstGeom>
          <a:noFill/>
          <a:ln>
            <a:noFill/>
          </a:ln>
        </p:spPr>
        <p:txBody>
          <a:bodyPr bIns="46800" rIns="90000" lIns="90000" tIns="46800" anchor="ctr" anchorCtr="0">
            <a:noAutofit/>
          </a:bodyPr>
          <a:lstStyle/>
          <a:p>
            <a:pPr algn="ctr" rtl="0" lvl="0" marR="0" indent="0" marL="0">
              <a:spcBef>
                <a:spcPts val="0"/>
              </a:spcBef>
              <a:spcAft>
                <a:spcPts val="0"/>
              </a:spcAft>
              <a:buClr>
                <a:srgbClr val="000000"/>
              </a:buClr>
              <a:buSzPct val="25000"/>
              <a:buFont typeface="Times New Roman"/>
              <a:buNone/>
            </a:pPr>
            <a:r>
              <a:rPr strike="noStrike" u="none" b="0" cap="none" baseline="0" sz="4400" lang="id-ID" i="0">
                <a:solidFill>
                  <a:srgbClr val="000000"/>
                </a:solidFill>
                <a:latin typeface="Verdana"/>
                <a:ea typeface="Verdana"/>
                <a:cs typeface="Verdana"/>
                <a:sym typeface="Verdana"/>
              </a:rPr>
              <a:t>Contoh Desain Industri</a:t>
            </a:r>
          </a:p>
        </p:txBody>
      </p:sp>
      <p:pic>
        <p:nvPicPr>
          <p:cNvPr id="514" name="Shape 514"/>
          <p:cNvPicPr preferRelativeResize="0"/>
          <p:nvPr/>
        </p:nvPicPr>
        <p:blipFill rotWithShape="1">
          <a:blip r:embed="rId3">
            <a:alphaModFix/>
          </a:blip>
          <a:srcRect t="0" b="0" r="0" l="0"/>
          <a:stretch/>
        </p:blipFill>
        <p:spPr>
          <a:xfrm>
            <a:off y="1460500" x="1478337"/>
            <a:ext cy="1657350" cx="2039488"/>
          </a:xfrm>
          <a:prstGeom prst="rect">
            <a:avLst/>
          </a:prstGeom>
          <a:noFill/>
          <a:ln>
            <a:noFill/>
          </a:ln>
        </p:spPr>
      </p:pic>
      <p:pic>
        <p:nvPicPr>
          <p:cNvPr id="515" name="Shape 515"/>
          <p:cNvPicPr preferRelativeResize="0"/>
          <p:nvPr/>
        </p:nvPicPr>
        <p:blipFill rotWithShape="1">
          <a:blip r:embed="rId4">
            <a:alphaModFix/>
          </a:blip>
          <a:srcRect t="0" b="0" r="0" l="0"/>
          <a:stretch/>
        </p:blipFill>
        <p:spPr>
          <a:xfrm>
            <a:off y="3311525" x="3639432"/>
            <a:ext cy="1657350" cx="2039488"/>
          </a:xfrm>
          <a:prstGeom prst="rect">
            <a:avLst/>
          </a:prstGeom>
          <a:noFill/>
          <a:ln>
            <a:noFill/>
          </a:ln>
        </p:spPr>
      </p:pic>
      <p:pic>
        <p:nvPicPr>
          <p:cNvPr id="516" name="Shape 516"/>
          <p:cNvPicPr preferRelativeResize="0"/>
          <p:nvPr/>
        </p:nvPicPr>
        <p:blipFill rotWithShape="1">
          <a:blip r:embed="rId5">
            <a:alphaModFix/>
          </a:blip>
          <a:srcRect t="0" b="0" r="0" l="0"/>
          <a:stretch/>
        </p:blipFill>
        <p:spPr>
          <a:xfrm>
            <a:off y="1412875" x="5733132"/>
            <a:ext cy="1752600" cx="1793343"/>
          </a:xfrm>
          <a:prstGeom prst="rect">
            <a:avLst/>
          </a:prstGeom>
          <a:noFill/>
          <a:ln>
            <a:noFill/>
          </a:ln>
        </p:spPr>
      </p:pic>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1" name="Shape 521"/>
        <p:cNvGrpSpPr/>
        <p:nvPr/>
      </p:nvGrpSpPr>
      <p:grpSpPr>
        <a:xfrm>
          <a:off y="0" x="0"/>
          <a:ext cy="0" cx="0"/>
          <a:chOff y="0" x="0"/>
          <a:chExt cy="0" cx="0"/>
        </a:xfrm>
      </p:grpSpPr>
      <p:sp>
        <p:nvSpPr>
          <p:cNvPr id="522" name="Shape 522"/>
          <p:cNvSpPr txBox="1"/>
          <p:nvPr>
            <p:ph type="title"/>
          </p:nvPr>
        </p:nvSpPr>
        <p:spPr>
          <a:xfrm>
            <a:off y="228600" x="3687580"/>
            <a:ext cy="990599" cx="5078468"/>
          </a:xfrm>
          <a:prstGeom prst="rect">
            <a:avLst/>
          </a:prstGeom>
          <a:noFill/>
          <a:ln>
            <a:noFill/>
          </a:ln>
        </p:spPr>
        <p:txBody>
          <a:bodyPr bIns="45700" rIns="91425" lIns="91425" tIns="45700" anchor="ctr" anchorCtr="0">
            <a:noAutofit/>
          </a:bodyPr>
          <a:lstStyle/>
          <a:p>
            <a:pPr algn="l" rtl="0" lvl="0" marR="0" indent="0" marL="0">
              <a:spcBef>
                <a:spcPts val="0"/>
              </a:spcBef>
              <a:spcAft>
                <a:spcPts val="0"/>
              </a:spcAft>
              <a:buSzPct val="25000"/>
              <a:buNone/>
            </a:pPr>
            <a:r>
              <a:rPr strike="noStrike" u="none" b="1" cap="none" baseline="0" sz="2800" lang="id-ID" i="0">
                <a:solidFill>
                  <a:schemeClr val="lt1"/>
                </a:solidFill>
                <a:latin typeface="Verdana"/>
                <a:ea typeface="Verdana"/>
                <a:cs typeface="Verdana"/>
                <a:sym typeface="Verdana"/>
              </a:rPr>
              <a:t>EVALUASI DIRI</a:t>
            </a:r>
          </a:p>
        </p:txBody>
      </p:sp>
      <p:sp>
        <p:nvSpPr>
          <p:cNvPr id="523" name="Shape 523"/>
          <p:cNvSpPr txBox="1"/>
          <p:nvPr>
            <p:ph idx="12" type="sldNum"/>
          </p:nvPr>
        </p:nvSpPr>
        <p:spPr>
          <a:xfrm>
            <a:off y="6451885" x="389908"/>
            <a:ext cy="365125" cx="358775"/>
          </a:xfrm>
          <a:prstGeom prst="rect">
            <a:avLst/>
          </a:prstGeom>
          <a:noFill/>
          <a:ln>
            <a:noFill/>
          </a:ln>
        </p:spPr>
        <p:txBody>
          <a:bodyPr bIns="45700" rIns="91425" lIns="0" tIns="45700" anchor="ctr" anchorCtr="0">
            <a:noAutofit/>
          </a:bodyPr>
          <a:lstStyle/>
          <a:p>
            <a:pPr algn="l" rtl="0" lvl="0" marR="0" indent="0" marL="0">
              <a:spcBef>
                <a:spcPts val="0"/>
              </a:spcBef>
              <a:spcAft>
                <a:spcPts val="0"/>
              </a:spcAft>
              <a:buSzPct val="25000"/>
              <a:buNone/>
            </a:pPr>
            <a:r>
              <a:rPr lang="id-ID"/>
              <a:t> </a:t>
            </a:r>
          </a:p>
        </p:txBody>
      </p:sp>
      <p:sp>
        <p:nvSpPr>
          <p:cNvPr id="524" name="Shape 524"/>
          <p:cNvSpPr txBox="1"/>
          <p:nvPr>
            <p:ph idx="1" type="body"/>
          </p:nvPr>
        </p:nvSpPr>
        <p:spPr>
          <a:xfrm>
            <a:off y="1600200" x="612647"/>
            <a:ext cy="4495800" cx="8153399"/>
          </a:xfrm>
          <a:prstGeom prst="rect">
            <a:avLst/>
          </a:prstGeom>
          <a:noFill/>
          <a:ln>
            <a:noFill/>
          </a:ln>
        </p:spPr>
        <p:txBody>
          <a:bodyPr bIns="45700" rIns="91425" lIns="91425" tIns="45700" anchor="t" anchorCtr="0">
            <a:noAutofit/>
          </a:bodyPr>
          <a:lstStyle/>
          <a:p>
            <a:pPr algn="l" rtl="0" lvl="0" marR="0" indent="-514350" marL="514350">
              <a:lnSpc>
                <a:spcPct val="90000"/>
              </a:lnSpc>
              <a:spcBef>
                <a:spcPts val="0"/>
              </a:spcBef>
              <a:spcAft>
                <a:spcPts val="0"/>
              </a:spcAft>
              <a:buClr>
                <a:schemeClr val="dk1"/>
              </a:buClr>
              <a:buSzPct val="131785"/>
              <a:buFont typeface="Verdana"/>
              <a:buAutoNum type="arabicPeriod"/>
            </a:pPr>
            <a:r>
              <a:rPr strike="noStrike" u="none" b="0" cap="none" baseline="0" sz="2050" lang="id-ID" i="0">
                <a:solidFill>
                  <a:schemeClr val="dk1"/>
                </a:solidFill>
                <a:latin typeface="Verdana"/>
                <a:ea typeface="Verdana"/>
                <a:cs typeface="Verdana"/>
                <a:sym typeface="Verdana"/>
              </a:rPr>
              <a:t>Apakah yang dimaksud dengan hak atas kekayaan intelektual (HaKI)?</a:t>
            </a:r>
          </a:p>
          <a:p>
            <a:pPr algn="l" rtl="0" lvl="0" marR="0" indent="-514350" marL="514350">
              <a:lnSpc>
                <a:spcPct val="90000"/>
              </a:lnSpc>
              <a:spcBef>
                <a:spcPts val="1800"/>
              </a:spcBef>
              <a:spcAft>
                <a:spcPts val="0"/>
              </a:spcAft>
              <a:buClr>
                <a:schemeClr val="dk1"/>
              </a:buClr>
              <a:buSzPct val="131785"/>
              <a:buFont typeface="Verdana"/>
              <a:buAutoNum type="arabicPeriod"/>
            </a:pPr>
            <a:r>
              <a:rPr strike="noStrike" u="none" b="0" cap="none" baseline="0" sz="2050" lang="id-ID" i="0">
                <a:solidFill>
                  <a:schemeClr val="dk1"/>
                </a:solidFill>
                <a:latin typeface="Verdana"/>
                <a:ea typeface="Verdana"/>
                <a:cs typeface="Verdana"/>
                <a:sym typeface="Verdana"/>
              </a:rPr>
              <a:t>Jelaskan hakekat HaKI.</a:t>
            </a:r>
          </a:p>
          <a:p>
            <a:pPr algn="l" rtl="0" lvl="0" marR="0" indent="-514350" marL="514350">
              <a:lnSpc>
                <a:spcPct val="90000"/>
              </a:lnSpc>
              <a:spcBef>
                <a:spcPts val="1800"/>
              </a:spcBef>
              <a:spcAft>
                <a:spcPts val="0"/>
              </a:spcAft>
              <a:buClr>
                <a:schemeClr val="dk1"/>
              </a:buClr>
              <a:buSzPct val="131785"/>
              <a:buFont typeface="Verdana"/>
              <a:buAutoNum type="arabicPeriod"/>
            </a:pPr>
            <a:r>
              <a:rPr strike="noStrike" u="none" b="0" cap="none" baseline="0" sz="2050" lang="id-ID" i="0">
                <a:solidFill>
                  <a:schemeClr val="dk1"/>
                </a:solidFill>
                <a:latin typeface="Verdana"/>
                <a:ea typeface="Verdana"/>
                <a:cs typeface="Verdana"/>
                <a:sym typeface="Verdana"/>
              </a:rPr>
              <a:t>HaKI termasuk dalam kategori benda apa menurut sistem benda ?</a:t>
            </a:r>
          </a:p>
          <a:p>
            <a:pPr algn="l" rtl="0" lvl="0" marR="0" indent="-514350" marL="514350">
              <a:lnSpc>
                <a:spcPct val="90000"/>
              </a:lnSpc>
              <a:spcBef>
                <a:spcPts val="1800"/>
              </a:spcBef>
              <a:spcAft>
                <a:spcPts val="0"/>
              </a:spcAft>
              <a:buClr>
                <a:schemeClr val="dk1"/>
              </a:buClr>
              <a:buSzPct val="131785"/>
              <a:buFont typeface="Verdana"/>
              <a:buAutoNum type="arabicPeriod"/>
            </a:pPr>
            <a:r>
              <a:rPr strike="noStrike" u="none" b="0" cap="none" baseline="0" sz="2050" lang="id-ID" i="0">
                <a:solidFill>
                  <a:schemeClr val="dk1"/>
                </a:solidFill>
                <a:latin typeface="Verdana"/>
                <a:ea typeface="Verdana"/>
                <a:cs typeface="Verdana"/>
                <a:sym typeface="Verdana"/>
              </a:rPr>
              <a:t>Apakah arti Ciptaan, Penemuan, Produksi?</a:t>
            </a:r>
          </a:p>
          <a:p>
            <a:pPr algn="l" rtl="0" lvl="0" marR="0" indent="-514350" marL="514350">
              <a:lnSpc>
                <a:spcPct val="90000"/>
              </a:lnSpc>
              <a:spcBef>
                <a:spcPts val="1800"/>
              </a:spcBef>
              <a:spcAft>
                <a:spcPts val="0"/>
              </a:spcAft>
              <a:buClr>
                <a:schemeClr val="dk1"/>
              </a:buClr>
              <a:buSzPct val="131785"/>
              <a:buFont typeface="Verdana"/>
              <a:buAutoNum type="arabicPeriod"/>
            </a:pPr>
            <a:r>
              <a:rPr strike="noStrike" u="none" b="0" cap="none" baseline="0" sz="2050" lang="id-ID" i="0">
                <a:solidFill>
                  <a:schemeClr val="dk1"/>
                </a:solidFill>
                <a:latin typeface="Verdana"/>
                <a:ea typeface="Verdana"/>
                <a:cs typeface="Verdana"/>
                <a:sym typeface="Verdana"/>
              </a:rPr>
              <a:t>Bagaimanakah bentuk-bentuk HaKI yang ada?</a:t>
            </a:r>
          </a:p>
          <a:p>
            <a:pPr algn="l" rtl="0" lvl="0" marR="0" indent="-514350" marL="514350">
              <a:lnSpc>
                <a:spcPct val="90000"/>
              </a:lnSpc>
              <a:spcBef>
                <a:spcPts val="1800"/>
              </a:spcBef>
              <a:spcAft>
                <a:spcPts val="0"/>
              </a:spcAft>
              <a:buClr>
                <a:schemeClr val="dk1"/>
              </a:buClr>
              <a:buSzPct val="131785"/>
              <a:buFont typeface="Verdana"/>
              <a:buAutoNum type="arabicPeriod"/>
            </a:pPr>
            <a:r>
              <a:rPr strike="noStrike" u="none" b="0" cap="none" baseline="0" sz="2050" lang="id-ID" i="0">
                <a:solidFill>
                  <a:schemeClr val="dk1"/>
                </a:solidFill>
                <a:latin typeface="Verdana"/>
                <a:ea typeface="Verdana"/>
                <a:cs typeface="Verdana"/>
                <a:sym typeface="Verdana"/>
              </a:rPr>
              <a:t>Sebutkan tiga aturan yang mengatur HaKI di Indonesia.</a:t>
            </a:r>
          </a:p>
          <a:p>
            <a:pPr algn="l" rtl="0" lvl="0" marR="0" indent="-514350" marL="514350">
              <a:lnSpc>
                <a:spcPct val="90000"/>
              </a:lnSpc>
              <a:spcBef>
                <a:spcPts val="1800"/>
              </a:spcBef>
              <a:spcAft>
                <a:spcPts val="0"/>
              </a:spcAft>
              <a:buClr>
                <a:schemeClr val="dk1"/>
              </a:buClr>
              <a:buSzPct val="131785"/>
              <a:buFont typeface="Verdana"/>
              <a:buAutoNum type="arabicPeriod"/>
            </a:pPr>
            <a:r>
              <a:rPr strike="noStrike" u="none" b="0" cap="none" baseline="0" sz="2050" lang="id-ID" i="0">
                <a:solidFill>
                  <a:schemeClr val="dk1"/>
                </a:solidFill>
                <a:latin typeface="Verdana"/>
                <a:ea typeface="Verdana"/>
                <a:cs typeface="Verdana"/>
                <a:sym typeface="Verdana"/>
              </a:rPr>
              <a:t>Sebagai bagian dari hak kebendaan, hak-hak apa sajakah yang melekat pada produk yang dilekati HaKI ?</a:t>
            </a:r>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8" name="Shape 528"/>
        <p:cNvGrpSpPr/>
        <p:nvPr/>
      </p:nvGrpSpPr>
      <p:grpSpPr>
        <a:xfrm>
          <a:off y="0" x="0"/>
          <a:ext cy="0" cx="0"/>
          <a:chOff y="0" x="0"/>
          <a:chExt cy="0" cx="0"/>
        </a:xfrm>
      </p:grpSpPr>
      <p:sp>
        <p:nvSpPr>
          <p:cNvPr id="529" name="Shape 529"/>
          <p:cNvSpPr txBox="1"/>
          <p:nvPr>
            <p:ph type="title"/>
          </p:nvPr>
        </p:nvSpPr>
        <p:spPr>
          <a:xfrm>
            <a:off y="228600" x="3612630"/>
            <a:ext cy="990599" cx="5153417"/>
          </a:xfrm>
          <a:prstGeom prst="rect">
            <a:avLst/>
          </a:prstGeom>
          <a:noFill/>
          <a:ln>
            <a:noFill/>
          </a:ln>
        </p:spPr>
        <p:txBody>
          <a:bodyPr bIns="45700" rIns="91425" lIns="91425" tIns="45700" anchor="ctr" anchorCtr="0">
            <a:noAutofit/>
          </a:bodyPr>
          <a:lstStyle/>
          <a:p>
            <a:pPr algn="l" rtl="0" lvl="0" marR="0" indent="0" marL="0">
              <a:spcBef>
                <a:spcPts val="0"/>
              </a:spcBef>
              <a:spcAft>
                <a:spcPts val="0"/>
              </a:spcAft>
              <a:buSzPct val="25000"/>
              <a:buNone/>
            </a:pPr>
            <a:r>
              <a:rPr strike="noStrike" u="none" b="1" cap="none" baseline="0" sz="2800" lang="id-ID" i="0">
                <a:solidFill>
                  <a:schemeClr val="lt1"/>
                </a:solidFill>
                <a:latin typeface="Verdana"/>
                <a:ea typeface="Verdana"/>
                <a:cs typeface="Verdana"/>
                <a:sym typeface="Verdana"/>
              </a:rPr>
              <a:t>Referensi</a:t>
            </a:r>
          </a:p>
        </p:txBody>
      </p:sp>
      <p:sp>
        <p:nvSpPr>
          <p:cNvPr id="530" name="Shape 530"/>
          <p:cNvSpPr txBox="1"/>
          <p:nvPr>
            <p:ph idx="10" type="dt"/>
          </p:nvPr>
        </p:nvSpPr>
        <p:spPr>
          <a:xfrm>
            <a:off y="6451885" x="810595"/>
            <a:ext cy="365125" cx="1643062"/>
          </a:xfrm>
          <a:prstGeom prst="rect">
            <a:avLst/>
          </a:prstGeom>
          <a:noFill/>
          <a:ln>
            <a:noFill/>
          </a:ln>
        </p:spPr>
        <p:txBody>
          <a:bodyPr bIns="45700" rIns="91425" lIns="0" tIns="45700" anchor="ctr" anchorCtr="0">
            <a:noAutofit/>
          </a:bodyPr>
          <a:lstStyle/>
          <a:p>
            <a:pPr algn="l" rtl="0" lvl="0" marR="0" indent="0" marL="0">
              <a:spcBef>
                <a:spcPts val="0"/>
              </a:spcBef>
              <a:spcAft>
                <a:spcPts val="0"/>
              </a:spcAft>
              <a:buSzPct val="25000"/>
              <a:buNone/>
            </a:pPr>
            <a:r>
              <a:rPr strike="noStrike" u="none" b="0" cap="none" baseline="0" sz="1050" lang="id-ID" i="0">
                <a:solidFill>
                  <a:schemeClr val="lt1"/>
                </a:solidFill>
                <a:latin typeface="Verdana"/>
                <a:ea typeface="Verdana"/>
                <a:cs typeface="Verdana"/>
                <a:sym typeface="Verdana"/>
              </a:rPr>
              <a:t>29/09/2014</a:t>
            </a:r>
          </a:p>
        </p:txBody>
      </p:sp>
      <p:sp>
        <p:nvSpPr>
          <p:cNvPr id="531" name="Shape 531"/>
          <p:cNvSpPr txBox="1"/>
          <p:nvPr>
            <p:ph idx="12" type="sldNum"/>
          </p:nvPr>
        </p:nvSpPr>
        <p:spPr>
          <a:xfrm>
            <a:off y="6451885" x="389908"/>
            <a:ext cy="365125" cx="358775"/>
          </a:xfrm>
          <a:prstGeom prst="rect">
            <a:avLst/>
          </a:prstGeom>
          <a:noFill/>
          <a:ln>
            <a:noFill/>
          </a:ln>
        </p:spPr>
        <p:txBody>
          <a:bodyPr bIns="45700" rIns="91425" lIns="0" tIns="45700" anchor="ctr" anchorCtr="0">
            <a:noAutofit/>
          </a:bodyPr>
          <a:lstStyle/>
          <a:p>
            <a:pPr algn="l" rtl="0" lvl="0" marR="0" indent="0" marL="0">
              <a:spcBef>
                <a:spcPts val="0"/>
              </a:spcBef>
              <a:spcAft>
                <a:spcPts val="0"/>
              </a:spcAft>
              <a:buSzPct val="25000"/>
              <a:buNone/>
            </a:pPr>
            <a:r>
              <a:rPr lang="id-ID"/>
              <a:t> </a:t>
            </a:r>
          </a:p>
        </p:txBody>
      </p:sp>
      <p:sp>
        <p:nvSpPr>
          <p:cNvPr id="532" name="Shape 532"/>
          <p:cNvSpPr txBox="1"/>
          <p:nvPr>
            <p:ph idx="1" type="body"/>
          </p:nvPr>
        </p:nvSpPr>
        <p:spPr>
          <a:xfrm>
            <a:off y="1600200" x="612647"/>
            <a:ext cy="4495800" cx="8153399"/>
          </a:xfrm>
          <a:prstGeom prst="rect">
            <a:avLst/>
          </a:prstGeom>
          <a:noFill/>
          <a:ln>
            <a:noFill/>
          </a:ln>
        </p:spPr>
        <p:txBody>
          <a:bodyPr bIns="45700" rIns="91425" lIns="91425" tIns="45700" anchor="t" anchorCtr="0">
            <a:noAutofit/>
          </a:bodyPr>
          <a:lstStyle/>
          <a:p>
            <a:pPr algn="l" rtl="0" lvl="0" marR="0" indent="-514350" marL="514350">
              <a:lnSpc>
                <a:spcPct val="80000"/>
              </a:lnSpc>
              <a:spcBef>
                <a:spcPts val="0"/>
              </a:spcBef>
              <a:spcAft>
                <a:spcPts val="0"/>
              </a:spcAft>
              <a:buClr>
                <a:schemeClr val="dk1"/>
              </a:buClr>
              <a:buSzPct val="129374"/>
              <a:buFont typeface="Verdana"/>
              <a:buAutoNum type="arabicPeriod"/>
            </a:pPr>
            <a:r>
              <a:rPr strike="noStrike" u="none" b="0" cap="none" baseline="0" sz="1150" lang="id-ID" i="0">
                <a:solidFill>
                  <a:schemeClr val="dk1"/>
                </a:solidFill>
                <a:latin typeface="Verdana"/>
                <a:ea typeface="Verdana"/>
                <a:cs typeface="Verdana"/>
                <a:sym typeface="Verdana"/>
              </a:rPr>
              <a:t>http://theofransuslitaay.i8.com/materi_haki/</a:t>
            </a:r>
          </a:p>
          <a:p>
            <a:pPr algn="l" rtl="0" lvl="0" marR="0" indent="-514350" marL="514350">
              <a:lnSpc>
                <a:spcPct val="80000"/>
              </a:lnSpc>
              <a:spcBef>
                <a:spcPts val="1800"/>
              </a:spcBef>
              <a:spcAft>
                <a:spcPts val="0"/>
              </a:spcAft>
              <a:buClr>
                <a:schemeClr val="dk1"/>
              </a:buClr>
              <a:buSzPct val="129374"/>
              <a:buFont typeface="Verdana"/>
              <a:buAutoNum type="arabicPeriod"/>
            </a:pPr>
            <a:r>
              <a:rPr strike="noStrike" u="none" b="0" cap="none" baseline="0" sz="1150" lang="id-ID" i="0">
                <a:solidFill>
                  <a:schemeClr val="dk1"/>
                </a:solidFill>
                <a:latin typeface="Verdana"/>
                <a:ea typeface="Verdana"/>
                <a:cs typeface="Verdana"/>
                <a:sym typeface="Verdana"/>
              </a:rPr>
              <a:t>Lionel Bently dan Brad Sherman, Intellectual Property Law, Oxford University Press, 2001 </a:t>
            </a:r>
          </a:p>
          <a:p>
            <a:pPr algn="l" rtl="0" lvl="0" marR="0" indent="-514350" marL="514350">
              <a:lnSpc>
                <a:spcPct val="80000"/>
              </a:lnSpc>
              <a:spcBef>
                <a:spcPts val="1800"/>
              </a:spcBef>
              <a:spcAft>
                <a:spcPts val="0"/>
              </a:spcAft>
              <a:buClr>
                <a:schemeClr val="dk1"/>
              </a:buClr>
              <a:buSzPct val="129374"/>
              <a:buFont typeface="Verdana"/>
              <a:buAutoNum type="arabicPeriod"/>
            </a:pPr>
            <a:r>
              <a:rPr strike="noStrike" u="none" b="0" cap="none" baseline="0" sz="1150" lang="id-ID" i="0">
                <a:solidFill>
                  <a:schemeClr val="dk1"/>
                </a:solidFill>
                <a:latin typeface="Verdana"/>
                <a:ea typeface="Verdana"/>
                <a:cs typeface="Verdana"/>
                <a:sym typeface="Verdana"/>
              </a:rPr>
              <a:t>Eddy Damian, Hukum dan Hak Cipta menurut beberapa Konvensi Internasional, UU Hak Cipta 1997, dan perlindungannya terhadap buku serta perjanijian penerbitannya, Bandung, Penerbit Alumni, 1999 </a:t>
            </a:r>
          </a:p>
          <a:p>
            <a:pPr algn="l" rtl="0" lvl="0" marR="0" indent="-514350" marL="514350">
              <a:lnSpc>
                <a:spcPct val="80000"/>
              </a:lnSpc>
              <a:spcBef>
                <a:spcPts val="1800"/>
              </a:spcBef>
              <a:spcAft>
                <a:spcPts val="0"/>
              </a:spcAft>
              <a:buClr>
                <a:schemeClr val="dk1"/>
              </a:buClr>
              <a:buSzPct val="129374"/>
              <a:buFont typeface="Verdana"/>
              <a:buAutoNum type="arabicPeriod"/>
            </a:pPr>
            <a:r>
              <a:rPr strike="noStrike" u="none" b="0" cap="none" baseline="0" sz="1150" lang="id-ID" i="0">
                <a:solidFill>
                  <a:schemeClr val="dk1"/>
                </a:solidFill>
                <a:latin typeface="Verdana"/>
                <a:ea typeface="Verdana"/>
                <a:cs typeface="Verdana"/>
                <a:sym typeface="Verdana"/>
              </a:rPr>
              <a:t>Henry R. Cheeseman, Bussines Law - Ethical, International &amp; E-Commerce Environment. 4th Edition, Upper-Saddle NJ Prentice-Hall, 2001</a:t>
            </a:r>
          </a:p>
          <a:p>
            <a:pPr algn="l" rtl="0" lvl="0" marR="0" indent="-514350" marL="514350">
              <a:lnSpc>
                <a:spcPct val="80000"/>
              </a:lnSpc>
              <a:spcBef>
                <a:spcPts val="1800"/>
              </a:spcBef>
              <a:spcAft>
                <a:spcPts val="0"/>
              </a:spcAft>
              <a:buClr>
                <a:schemeClr val="dk1"/>
              </a:buClr>
              <a:buSzPct val="129374"/>
              <a:buFont typeface="Verdana"/>
              <a:buAutoNum type="arabicPeriod"/>
            </a:pPr>
            <a:r>
              <a:rPr strike="noStrike" u="none" b="0" cap="none" baseline="0" sz="1150" lang="id-ID" i="0">
                <a:solidFill>
                  <a:schemeClr val="dk1"/>
                </a:solidFill>
                <a:latin typeface="Verdana"/>
                <a:ea typeface="Verdana"/>
                <a:cs typeface="Verdana"/>
                <a:sym typeface="Verdana"/>
              </a:rPr>
              <a:t>World Intellectual Property Rights Organization : </a:t>
            </a:r>
            <a:r>
              <a:rPr strike="noStrike" u="sng" b="0" cap="none" baseline="0" sz="1150" lang="id-ID" i="0">
                <a:solidFill>
                  <a:schemeClr val="hlink"/>
                </a:solidFill>
                <a:latin typeface="Verdana"/>
                <a:ea typeface="Verdana"/>
                <a:cs typeface="Verdana"/>
                <a:sym typeface="Verdana"/>
                <a:hlinkClick r:id="rId3"/>
              </a:rPr>
              <a:t>http://www.wipo.org/</a:t>
            </a:r>
            <a:r>
              <a:rPr strike="noStrike" u="none" b="0" cap="none" baseline="0" sz="1150" lang="id-ID" i="0">
                <a:solidFill>
                  <a:schemeClr val="dk1"/>
                </a:solidFill>
                <a:latin typeface="Verdana"/>
                <a:ea typeface="Verdana"/>
                <a:cs typeface="Verdana"/>
                <a:sym typeface="Verdana"/>
              </a:rPr>
              <a:t> </a:t>
            </a:r>
          </a:p>
          <a:p>
            <a:pPr algn="l" rtl="0" lvl="0" marR="0" indent="-514350" marL="514350">
              <a:lnSpc>
                <a:spcPct val="80000"/>
              </a:lnSpc>
              <a:spcBef>
                <a:spcPts val="1800"/>
              </a:spcBef>
              <a:spcAft>
                <a:spcPts val="0"/>
              </a:spcAft>
              <a:buClr>
                <a:schemeClr val="dk1"/>
              </a:buClr>
              <a:buSzPct val="129374"/>
              <a:buFont typeface="Verdana"/>
              <a:buAutoNum type="arabicPeriod"/>
            </a:pPr>
            <a:r>
              <a:rPr strike="noStrike" u="none" b="0" cap="none" baseline="0" sz="1150" lang="id-ID" i="0">
                <a:solidFill>
                  <a:schemeClr val="dk1"/>
                </a:solidFill>
                <a:latin typeface="Verdana"/>
                <a:ea typeface="Verdana"/>
                <a:cs typeface="Verdana"/>
                <a:sym typeface="Verdana"/>
              </a:rPr>
              <a:t>World Trade Organization : </a:t>
            </a:r>
            <a:r>
              <a:rPr strike="noStrike" u="sng" b="0" cap="none" baseline="0" sz="1150" lang="id-ID" i="0">
                <a:solidFill>
                  <a:schemeClr val="hlink"/>
                </a:solidFill>
                <a:latin typeface="Verdana"/>
                <a:ea typeface="Verdana"/>
                <a:cs typeface="Verdana"/>
                <a:sym typeface="Verdana"/>
                <a:hlinkClick r:id="rId4"/>
              </a:rPr>
              <a:t>http://www.wto.org/</a:t>
            </a:r>
            <a:r>
              <a:rPr strike="noStrike" u="none" b="0" cap="none" baseline="0" sz="1150" lang="id-ID" i="0">
                <a:solidFill>
                  <a:schemeClr val="dk1"/>
                </a:solidFill>
                <a:latin typeface="Verdana"/>
                <a:ea typeface="Verdana"/>
                <a:cs typeface="Verdana"/>
                <a:sym typeface="Verdana"/>
              </a:rPr>
              <a:t> </a:t>
            </a:r>
          </a:p>
          <a:p>
            <a:pPr algn="l" rtl="0" lvl="0" marR="0" indent="-514350" marL="514350">
              <a:lnSpc>
                <a:spcPct val="80000"/>
              </a:lnSpc>
              <a:spcBef>
                <a:spcPts val="1800"/>
              </a:spcBef>
              <a:spcAft>
                <a:spcPts val="0"/>
              </a:spcAft>
              <a:buClr>
                <a:schemeClr val="dk1"/>
              </a:buClr>
              <a:buSzPct val="129374"/>
              <a:buFont typeface="Verdana"/>
              <a:buAutoNum type="arabicPeriod"/>
            </a:pPr>
            <a:r>
              <a:rPr strike="noStrike" u="none" b="0" cap="none" baseline="0" sz="1150" lang="id-ID" i="0">
                <a:solidFill>
                  <a:schemeClr val="dk1"/>
                </a:solidFill>
                <a:latin typeface="Verdana"/>
                <a:ea typeface="Verdana"/>
                <a:cs typeface="Verdana"/>
                <a:sym typeface="Verdana"/>
              </a:rPr>
              <a:t>Media Informasi Hukum : </a:t>
            </a:r>
            <a:r>
              <a:rPr strike="noStrike" u="sng" b="0" cap="none" baseline="0" sz="1150" lang="id-ID" i="0">
                <a:solidFill>
                  <a:schemeClr val="hlink"/>
                </a:solidFill>
                <a:latin typeface="Verdana"/>
                <a:ea typeface="Verdana"/>
                <a:cs typeface="Verdana"/>
                <a:sym typeface="Verdana"/>
                <a:hlinkClick r:id="rId5"/>
              </a:rPr>
              <a:t>http://www.indonesialawcenter.com/</a:t>
            </a:r>
          </a:p>
          <a:p>
            <a:pPr algn="l" rtl="0" lvl="0" marR="0" indent="-514350" marL="514350">
              <a:lnSpc>
                <a:spcPct val="80000"/>
              </a:lnSpc>
              <a:spcBef>
                <a:spcPts val="1800"/>
              </a:spcBef>
              <a:spcAft>
                <a:spcPts val="0"/>
              </a:spcAft>
              <a:buClr>
                <a:schemeClr val="dk1"/>
              </a:buClr>
              <a:buSzPct val="129374"/>
              <a:buFont typeface="Verdana"/>
              <a:buAutoNum type="arabicPeriod"/>
            </a:pPr>
            <a:r>
              <a:rPr strike="noStrike" u="none" b="0" cap="none" baseline="0" sz="1150" lang="id-ID" i="0">
                <a:solidFill>
                  <a:schemeClr val="dk1"/>
                </a:solidFill>
                <a:latin typeface="Verdana"/>
                <a:ea typeface="Verdana"/>
                <a:cs typeface="Verdana"/>
                <a:sym typeface="Verdana"/>
              </a:rPr>
              <a:t>Media Informasi Hukum : </a:t>
            </a:r>
            <a:r>
              <a:rPr strike="noStrike" u="sng" b="0" cap="none" baseline="0" sz="1150" lang="id-ID" i="0">
                <a:solidFill>
                  <a:schemeClr val="hlink"/>
                </a:solidFill>
                <a:latin typeface="Verdana"/>
                <a:ea typeface="Verdana"/>
                <a:cs typeface="Verdana"/>
                <a:sym typeface="Verdana"/>
                <a:hlinkClick r:id="rId6"/>
              </a:rPr>
              <a:t>http://www.indonesialawcenter.com/</a:t>
            </a:r>
          </a:p>
          <a:p>
            <a:pPr algn="l" rtl="0" lvl="0" marR="0" indent="-514350" marL="514350">
              <a:lnSpc>
                <a:spcPct val="80000"/>
              </a:lnSpc>
              <a:spcBef>
                <a:spcPts val="1800"/>
              </a:spcBef>
              <a:spcAft>
                <a:spcPts val="0"/>
              </a:spcAft>
              <a:buClr>
                <a:schemeClr val="dk1"/>
              </a:buClr>
              <a:buSzPct val="129374"/>
              <a:buFont typeface="Verdana"/>
              <a:buAutoNum type="arabicPeriod"/>
            </a:pPr>
            <a:r>
              <a:rPr strike="noStrike" u="sng" b="0" cap="none" baseline="0" sz="1150" lang="id-ID" i="0">
                <a:solidFill>
                  <a:schemeClr val="hlink"/>
                </a:solidFill>
                <a:latin typeface="Verdana"/>
                <a:ea typeface="Verdana"/>
                <a:cs typeface="Verdana"/>
                <a:sym typeface="Verdana"/>
                <a:hlinkClick r:id="rId7"/>
              </a:rPr>
              <a:t>http://www.dgip.go.id/</a:t>
            </a:r>
          </a:p>
          <a:p>
            <a:pPr algn="l" rtl="0" lvl="0" marR="0" indent="-514350" marL="514350">
              <a:lnSpc>
                <a:spcPct val="80000"/>
              </a:lnSpc>
              <a:spcBef>
                <a:spcPts val="1800"/>
              </a:spcBef>
              <a:spcAft>
                <a:spcPts val="0"/>
              </a:spcAft>
              <a:buClr>
                <a:schemeClr val="dk1"/>
              </a:buClr>
              <a:buSzPct val="129374"/>
              <a:buFont typeface="Verdana"/>
              <a:buAutoNum type="arabicPeriod"/>
            </a:pPr>
            <a:r>
              <a:rPr strike="noStrike" u="none" b="0" cap="none" baseline="0" sz="1150" lang="id-ID" i="0">
                <a:solidFill>
                  <a:schemeClr val="dk1"/>
                </a:solidFill>
                <a:latin typeface="Verdana"/>
                <a:ea typeface="Verdana"/>
                <a:cs typeface="Verdana"/>
                <a:sym typeface="Verdana"/>
              </a:rPr>
              <a:t>Slide Presentasi Oleh Agung Toto Wibowo, penyesuaian dari:</a:t>
            </a:r>
          </a:p>
          <a:p>
            <a:pPr algn="l" rtl="0" lvl="1" marR="0" indent="-187325" marL="593725">
              <a:lnSpc>
                <a:spcPct val="80000"/>
              </a:lnSpc>
              <a:spcBef>
                <a:spcPts val="800"/>
              </a:spcBef>
              <a:spcAft>
                <a:spcPts val="0"/>
              </a:spcAft>
              <a:buClr>
                <a:srgbClr val="595959"/>
              </a:buClr>
              <a:buSzPct val="93750"/>
              <a:buFont typeface="Merriweather Sans"/>
              <a:buChar char="–"/>
            </a:pPr>
            <a:r>
              <a:rPr strike="noStrike" u="none" b="0" cap="none" baseline="0" sz="750" lang="id-ID" i="0">
                <a:solidFill>
                  <a:schemeClr val="dk1"/>
                </a:solidFill>
                <a:latin typeface="Verdana"/>
                <a:ea typeface="Verdana"/>
                <a:cs typeface="Verdana"/>
                <a:sym typeface="Verdana"/>
              </a:rPr>
              <a:t>http://iqbalhabibie.staff.gunadarma.ac.id/Downloads/files/30729/minggu+6a.+HaKI.ppt</a:t>
            </a:r>
          </a:p>
          <a:p>
            <a:pPr algn="l" rtl="0" lvl="0" marR="0" indent="-248348" marL="346075">
              <a:lnSpc>
                <a:spcPct val="80000"/>
              </a:lnSpc>
              <a:spcBef>
                <a:spcPts val="1800"/>
              </a:spcBef>
              <a:spcAft>
                <a:spcPts val="0"/>
              </a:spcAft>
              <a:buClr>
                <a:schemeClr val="dk1"/>
              </a:buClr>
              <a:buFont typeface="Verdana"/>
              <a:buNone/>
            </a:pPr>
            <a:r>
              <a:t/>
            </a:r>
            <a:endParaRPr strike="noStrike" u="none" b="0" cap="none" baseline="0" sz="1150" i="0">
              <a:solidFill>
                <a:schemeClr val="dk1"/>
              </a:solidFill>
              <a:latin typeface="Verdana"/>
              <a:ea typeface="Verdana"/>
              <a:cs typeface="Verdana"/>
              <a:sym typeface="Verdana"/>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8" name="Shape 118"/>
        <p:cNvGrpSpPr/>
        <p:nvPr/>
      </p:nvGrpSpPr>
      <p:grpSpPr>
        <a:xfrm>
          <a:off y="0" x="0"/>
          <a:ext cy="0" cx="0"/>
          <a:chOff y="0" x="0"/>
          <a:chExt cy="0" cx="0"/>
        </a:xfrm>
      </p:grpSpPr>
      <p:sp>
        <p:nvSpPr>
          <p:cNvPr id="119" name="Shape 119"/>
          <p:cNvSpPr txBox="1"/>
          <p:nvPr>
            <p:ph type="title"/>
          </p:nvPr>
        </p:nvSpPr>
        <p:spPr>
          <a:xfrm>
            <a:off y="228600" x="3657600"/>
            <a:ext cy="990599" cx="5108448"/>
          </a:xfrm>
          <a:prstGeom prst="rect">
            <a:avLst/>
          </a:prstGeom>
          <a:noFill/>
          <a:ln>
            <a:noFill/>
          </a:ln>
        </p:spPr>
        <p:txBody>
          <a:bodyPr bIns="45700" rIns="91425" lIns="91425" tIns="45700" anchor="ctr" anchorCtr="0">
            <a:noAutofit/>
          </a:bodyPr>
          <a:lstStyle/>
          <a:p>
            <a:pPr algn="l" rtl="0" lvl="0" marR="0" indent="0" marL="0">
              <a:spcBef>
                <a:spcPts val="0"/>
              </a:spcBef>
              <a:spcAft>
                <a:spcPts val="0"/>
              </a:spcAft>
              <a:buSzPct val="25000"/>
              <a:buNone/>
            </a:pPr>
            <a:r>
              <a:rPr strike="noStrike" u="none" b="1" cap="none" baseline="0" sz="2800" lang="id-ID" i="0">
                <a:solidFill>
                  <a:schemeClr val="lt1"/>
                </a:solidFill>
                <a:latin typeface="Verdana"/>
                <a:ea typeface="Verdana"/>
                <a:cs typeface="Verdana"/>
                <a:sym typeface="Verdana"/>
              </a:rPr>
              <a:t>Pengertian HaKI</a:t>
            </a:r>
          </a:p>
        </p:txBody>
      </p:sp>
      <p:sp>
        <p:nvSpPr>
          <p:cNvPr id="120" name="Shape 120"/>
          <p:cNvSpPr txBox="1"/>
          <p:nvPr>
            <p:ph idx="12" type="sldNum"/>
          </p:nvPr>
        </p:nvSpPr>
        <p:spPr>
          <a:xfrm>
            <a:off y="6451885" x="389908"/>
            <a:ext cy="365125" cx="358775"/>
          </a:xfrm>
          <a:prstGeom prst="rect">
            <a:avLst/>
          </a:prstGeom>
          <a:noFill/>
          <a:ln>
            <a:noFill/>
          </a:ln>
        </p:spPr>
        <p:txBody>
          <a:bodyPr bIns="45700" rIns="91425" lIns="0" tIns="45700" anchor="ctr" anchorCtr="0">
            <a:noAutofit/>
          </a:bodyPr>
          <a:lstStyle/>
          <a:p>
            <a:pPr algn="l" rtl="0" lvl="0" marR="0" indent="0" marL="0">
              <a:spcBef>
                <a:spcPts val="0"/>
              </a:spcBef>
              <a:spcAft>
                <a:spcPts val="0"/>
              </a:spcAft>
              <a:buSzPct val="25000"/>
              <a:buNone/>
            </a:pPr>
            <a:r>
              <a:rPr lang="id-ID"/>
              <a:t> </a:t>
            </a:r>
          </a:p>
        </p:txBody>
      </p:sp>
      <p:sp>
        <p:nvSpPr>
          <p:cNvPr id="121" name="Shape 121"/>
          <p:cNvSpPr txBox="1"/>
          <p:nvPr>
            <p:ph idx="1" type="body"/>
          </p:nvPr>
        </p:nvSpPr>
        <p:spPr>
          <a:xfrm>
            <a:off y="1600200" x="612647"/>
            <a:ext cy="4495800" cx="8153399"/>
          </a:xfrm>
          <a:prstGeom prst="rect">
            <a:avLst/>
          </a:prstGeom>
          <a:noFill/>
          <a:ln>
            <a:noFill/>
          </a:ln>
        </p:spPr>
        <p:txBody>
          <a:bodyPr bIns="45700" rIns="91425" lIns="91425" tIns="45700" anchor="t" anchorCtr="0">
            <a:noAutofit/>
          </a:bodyPr>
          <a:lstStyle/>
          <a:p>
            <a:pPr algn="l" rtl="0" lvl="0" marR="0" indent="-346075" marL="346075">
              <a:lnSpc>
                <a:spcPct val="80000"/>
              </a:lnSpc>
              <a:spcBef>
                <a:spcPts val="0"/>
              </a:spcBef>
              <a:spcAft>
                <a:spcPts val="0"/>
              </a:spcAft>
              <a:buClr>
                <a:schemeClr val="dk1"/>
              </a:buClr>
              <a:buSzPct val="135000"/>
              <a:buFont typeface="Verdana"/>
              <a:buChar char="•"/>
            </a:pPr>
            <a:r>
              <a:rPr strike="noStrike" u="none" b="0" cap="none" baseline="0" sz="2200" lang="id-ID" i="0">
                <a:solidFill>
                  <a:schemeClr val="dk1"/>
                </a:solidFill>
                <a:latin typeface="Verdana"/>
                <a:ea typeface="Verdana"/>
                <a:cs typeface="Verdana"/>
                <a:sym typeface="Verdana"/>
              </a:rPr>
              <a:t>Dari semua pendapat di atas, adalah jelas bahwa istilah HAKI merupakan “istilah generik”, yang mencakup baik hak cipta (Paul Craig &amp; Gráinne de Búrca).</a:t>
            </a:r>
          </a:p>
          <a:p>
            <a:pPr algn="l" rtl="0" lvl="0" marR="0" indent="-346075" marL="346075">
              <a:lnSpc>
                <a:spcPct val="80000"/>
              </a:lnSpc>
              <a:spcBef>
                <a:spcPts val="1800"/>
              </a:spcBef>
              <a:spcAft>
                <a:spcPts val="0"/>
              </a:spcAft>
              <a:buClr>
                <a:schemeClr val="dk1"/>
              </a:buClr>
              <a:buSzPct val="135000"/>
              <a:buFont typeface="Verdana"/>
              <a:buChar char="•"/>
            </a:pPr>
            <a:r>
              <a:rPr strike="noStrike" u="none" b="0" cap="none" baseline="0" sz="2200" lang="id-ID" i="0">
                <a:solidFill>
                  <a:schemeClr val="dk1"/>
                </a:solidFill>
                <a:latin typeface="Verdana"/>
                <a:ea typeface="Verdana"/>
                <a:cs typeface="Verdana"/>
                <a:sym typeface="Verdana"/>
              </a:rPr>
              <a:t>Organisasi HAKI dunia yaitu World Intellectual Property Rights Organization (WIPO) menerangkan, bahwa “Hak milik intelektual merujuk pada hasil karya dari pemikiran: penemuan, karya artistik dan sastra, dan simbol, nama, citra, dan desain yang digunakan dalam perniagaan” </a:t>
            </a:r>
          </a:p>
          <a:p>
            <a:pPr algn="l" rtl="0" lvl="0" marR="0" indent="-346075" marL="346075">
              <a:lnSpc>
                <a:spcPct val="80000"/>
              </a:lnSpc>
              <a:spcBef>
                <a:spcPts val="1800"/>
              </a:spcBef>
              <a:spcAft>
                <a:spcPts val="0"/>
              </a:spcAft>
              <a:buClr>
                <a:schemeClr val="dk1"/>
              </a:buClr>
              <a:buSzPct val="135000"/>
              <a:buFont typeface="Verdana"/>
              <a:buChar char="•"/>
            </a:pPr>
            <a:r>
              <a:rPr strike="noStrike" u="none" b="1" cap="none" baseline="0" sz="2200" lang="id-ID" i="0">
                <a:solidFill>
                  <a:schemeClr val="dk1"/>
                </a:solidFill>
                <a:latin typeface="Verdana"/>
                <a:ea typeface="Verdana"/>
                <a:cs typeface="Verdana"/>
                <a:sym typeface="Verdana"/>
              </a:rPr>
              <a:t>[</a:t>
            </a:r>
            <a:r>
              <a:rPr strike="noStrike" u="none" b="1" cap="none" baseline="0" sz="2200" lang="id-ID" i="1">
                <a:solidFill>
                  <a:schemeClr val="dk1"/>
                </a:solidFill>
                <a:latin typeface="Verdana"/>
                <a:ea typeface="Verdana"/>
                <a:cs typeface="Verdana"/>
                <a:sym typeface="Verdana"/>
              </a:rPr>
              <a:t>Intellectual property refers to creations off the mind: inventions, literary and artistic works, and symbols, names, images, and designs used in commerce.”</a:t>
            </a:r>
            <a:r>
              <a:rPr strike="noStrike" u="none" b="1" cap="none" baseline="0" sz="2200" lang="id-ID" i="0">
                <a:solidFill>
                  <a:schemeClr val="dk1"/>
                </a:solidFill>
                <a:latin typeface="Verdana"/>
                <a:ea typeface="Verdana"/>
                <a:cs typeface="Verdana"/>
                <a:sym typeface="Verdana"/>
              </a:rPr>
              <a:t>]</a:t>
            </a:r>
          </a:p>
        </p:txBody>
      </p:sp>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6" name="Shape 536"/>
        <p:cNvGrpSpPr/>
        <p:nvPr/>
      </p:nvGrpSpPr>
      <p:grpSpPr>
        <a:xfrm>
          <a:off y="0" x="0"/>
          <a:ext cy="0" cx="0"/>
          <a:chOff y="0" x="0"/>
          <a:chExt cy="0" cx="0"/>
        </a:xfrm>
      </p:grpSpPr>
      <p:sp>
        <p:nvSpPr>
          <p:cNvPr id="537" name="Shape 537"/>
          <p:cNvSpPr txBox="1"/>
          <p:nvPr>
            <p:ph idx="10" type="dt"/>
          </p:nvPr>
        </p:nvSpPr>
        <p:spPr>
          <a:xfrm>
            <a:off y="6356350" x="0"/>
            <a:ext cy="365125" cx="1643062"/>
          </a:xfrm>
          <a:prstGeom prst="rect">
            <a:avLst/>
          </a:prstGeom>
          <a:noFill/>
          <a:ln>
            <a:noFill/>
          </a:ln>
        </p:spPr>
        <p:txBody>
          <a:bodyPr bIns="45700" rIns="91425" lIns="0" tIns="45700" anchor="ctr" anchorCtr="0">
            <a:noAutofit/>
          </a:bodyPr>
          <a:lstStyle/>
          <a:p>
            <a:pPr algn="l" rtl="0" lvl="0" marR="0" indent="0" marL="0">
              <a:spcBef>
                <a:spcPts val="0"/>
              </a:spcBef>
              <a:spcAft>
                <a:spcPts val="0"/>
              </a:spcAft>
              <a:buSzPct val="25000"/>
              <a:buNone/>
            </a:pPr>
            <a:r>
              <a:rPr strike="noStrike" u="none" b="0" cap="none" baseline="0" sz="1050" lang="id-ID" i="0">
                <a:solidFill>
                  <a:schemeClr val="lt1"/>
                </a:solidFill>
                <a:latin typeface="Verdana"/>
                <a:ea typeface="Verdana"/>
                <a:cs typeface="Verdana"/>
                <a:sym typeface="Verdana"/>
              </a:rPr>
              <a:t>29/09/2014</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5" name="Shape 125"/>
        <p:cNvGrpSpPr/>
        <p:nvPr/>
      </p:nvGrpSpPr>
      <p:grpSpPr>
        <a:xfrm>
          <a:off y="0" x="0"/>
          <a:ext cy="0" cx="0"/>
          <a:chOff y="0" x="0"/>
          <a:chExt cy="0" cx="0"/>
        </a:xfrm>
      </p:grpSpPr>
      <p:sp>
        <p:nvSpPr>
          <p:cNvPr id="126" name="Shape 126"/>
          <p:cNvSpPr txBox="1"/>
          <p:nvPr>
            <p:ph type="title"/>
          </p:nvPr>
        </p:nvSpPr>
        <p:spPr>
          <a:xfrm>
            <a:off y="228600" x="3717560"/>
            <a:ext cy="990599" cx="5048487"/>
          </a:xfrm>
          <a:prstGeom prst="rect">
            <a:avLst/>
          </a:prstGeom>
          <a:noFill/>
          <a:ln>
            <a:noFill/>
          </a:ln>
        </p:spPr>
        <p:txBody>
          <a:bodyPr bIns="45700" rIns="91425" lIns="91425" tIns="45700" anchor="ctr" anchorCtr="0">
            <a:noAutofit/>
          </a:bodyPr>
          <a:lstStyle/>
          <a:p>
            <a:pPr algn="l" rtl="0" lvl="0" marR="0" indent="0" marL="0">
              <a:spcBef>
                <a:spcPts val="0"/>
              </a:spcBef>
              <a:spcAft>
                <a:spcPts val="0"/>
              </a:spcAft>
              <a:buSzPct val="25000"/>
              <a:buNone/>
            </a:pPr>
            <a:r>
              <a:rPr strike="noStrike" u="none" b="1" cap="none" baseline="0" sz="2800" lang="id-ID" i="0">
                <a:solidFill>
                  <a:schemeClr val="lt1"/>
                </a:solidFill>
                <a:latin typeface="Verdana"/>
                <a:ea typeface="Verdana"/>
                <a:cs typeface="Verdana"/>
                <a:sym typeface="Verdana"/>
              </a:rPr>
              <a:t>2. Hakekat HAKI</a:t>
            </a:r>
          </a:p>
        </p:txBody>
      </p:sp>
      <p:sp>
        <p:nvSpPr>
          <p:cNvPr id="127" name="Shape 127"/>
          <p:cNvSpPr txBox="1"/>
          <p:nvPr>
            <p:ph idx="12" type="sldNum"/>
          </p:nvPr>
        </p:nvSpPr>
        <p:spPr>
          <a:xfrm>
            <a:off y="6451885" x="389908"/>
            <a:ext cy="365125" cx="358775"/>
          </a:xfrm>
          <a:prstGeom prst="rect">
            <a:avLst/>
          </a:prstGeom>
          <a:noFill/>
          <a:ln>
            <a:noFill/>
          </a:ln>
        </p:spPr>
        <p:txBody>
          <a:bodyPr bIns="45700" rIns="91425" lIns="0" tIns="45700" anchor="ctr" anchorCtr="0">
            <a:noAutofit/>
          </a:bodyPr>
          <a:lstStyle/>
          <a:p>
            <a:pPr algn="l" rtl="0" lvl="0" marR="0" indent="0" marL="0">
              <a:spcBef>
                <a:spcPts val="0"/>
              </a:spcBef>
              <a:spcAft>
                <a:spcPts val="0"/>
              </a:spcAft>
              <a:buSzPct val="25000"/>
              <a:buNone/>
            </a:pPr>
            <a:r>
              <a:rPr lang="id-ID"/>
              <a:t> </a:t>
            </a:r>
          </a:p>
        </p:txBody>
      </p:sp>
      <p:sp>
        <p:nvSpPr>
          <p:cNvPr id="128" name="Shape 128"/>
          <p:cNvSpPr txBox="1"/>
          <p:nvPr>
            <p:ph idx="1" type="body"/>
          </p:nvPr>
        </p:nvSpPr>
        <p:spPr>
          <a:xfrm>
            <a:off y="1600200" x="612647"/>
            <a:ext cy="4495800" cx="8153399"/>
          </a:xfrm>
          <a:prstGeom prst="rect">
            <a:avLst/>
          </a:prstGeom>
          <a:noFill/>
          <a:ln>
            <a:noFill/>
          </a:ln>
        </p:spPr>
        <p:txBody>
          <a:bodyPr bIns="45700" rIns="91425" lIns="91425" tIns="45700" anchor="t" anchorCtr="0">
            <a:noAutofit/>
          </a:bodyPr>
          <a:lstStyle/>
          <a:p>
            <a:pPr algn="l" rtl="0" lvl="0" marR="0" indent="-346075" marL="346075">
              <a:lnSpc>
                <a:spcPct val="80000"/>
              </a:lnSpc>
              <a:spcBef>
                <a:spcPts val="0"/>
              </a:spcBef>
              <a:spcAft>
                <a:spcPts val="0"/>
              </a:spcAft>
              <a:buClr>
                <a:schemeClr val="dk1"/>
              </a:buClr>
              <a:buSzPct val="135000"/>
              <a:buFont typeface="Verdana"/>
              <a:buChar char="•"/>
            </a:pPr>
            <a:r>
              <a:rPr strike="noStrike" u="none" b="0" cap="none" baseline="0" sz="2200" lang="id-ID" i="0">
                <a:solidFill>
                  <a:schemeClr val="dk1"/>
                </a:solidFill>
                <a:latin typeface="Verdana"/>
                <a:ea typeface="Verdana"/>
                <a:cs typeface="Verdana"/>
                <a:sym typeface="Verdana"/>
              </a:rPr>
              <a:t>Hak-hak yang ada di dalam HAKI sebagian besar diaplikasikan dalam perdagangan barang dan jasa, sehingga makna (the subject matter) dari HAKI mengelilingi dan mempengaruhi kehidupan sehari-hari dari tiap orang. Akibatnya hakikat dari tatanan hak yang pada dasarnya bersifat privat mempengaruhi aturan-aturan publik di dalam masyarakat.</a:t>
            </a:r>
          </a:p>
          <a:p>
            <a:pPr algn="l" rtl="0" lvl="0" marR="0" indent="-346075" marL="346075">
              <a:lnSpc>
                <a:spcPct val="80000"/>
              </a:lnSpc>
              <a:spcBef>
                <a:spcPts val="1800"/>
              </a:spcBef>
              <a:spcAft>
                <a:spcPts val="0"/>
              </a:spcAft>
              <a:buClr>
                <a:schemeClr val="dk1"/>
              </a:buClr>
              <a:buSzPct val="135000"/>
              <a:buFont typeface="Verdana"/>
              <a:buChar char="•"/>
            </a:pPr>
            <a:r>
              <a:rPr strike="noStrike" u="none" b="0" cap="none" baseline="0" sz="2200" lang="id-ID" i="0">
                <a:solidFill>
                  <a:schemeClr val="dk1"/>
                </a:solidFill>
                <a:latin typeface="Verdana"/>
                <a:ea typeface="Verdana"/>
                <a:cs typeface="Verdana"/>
                <a:sym typeface="Verdana"/>
              </a:rPr>
              <a:t>Bagi beberapa ahli, hak-hak yang terdapat di dalam HAKI bersumber dari tatanan hukum yang melindungi HAKI. (</a:t>
            </a:r>
            <a:r>
              <a:rPr strike="noStrike" u="none" b="0" cap="none" baseline="0" sz="2200" lang="id-ID" i="1">
                <a:solidFill>
                  <a:schemeClr val="dk1"/>
                </a:solidFill>
                <a:latin typeface="Verdana"/>
                <a:ea typeface="Verdana"/>
                <a:cs typeface="Verdana"/>
                <a:sym typeface="Verdana"/>
              </a:rPr>
              <a:t>“Intellectual property law creates property rights in a wide and diverse range of things and in the various insignia applied to goods and service</a:t>
            </a:r>
            <a:r>
              <a:rPr strike="noStrike" u="none" b="0" cap="none" baseline="0" sz="2200" lang="id-ID" i="0">
                <a:solidFill>
                  <a:schemeClr val="dk1"/>
                </a:solidFill>
                <a:latin typeface="Verdana"/>
                <a:ea typeface="Verdana"/>
                <a:cs typeface="Verdana"/>
                <a:sym typeface="Verdana"/>
              </a:rPr>
              <a:t>” – Bently &amp; Sherman). Namun –paling tidak bagi saya – hal itu tidaklah demikian.</a:t>
            </a:r>
          </a:p>
          <a:p>
            <a:pPr algn="l" rtl="0" lvl="0" marR="0" indent="-155765" marL="346075">
              <a:lnSpc>
                <a:spcPct val="80000"/>
              </a:lnSpc>
              <a:spcBef>
                <a:spcPts val="1800"/>
              </a:spcBef>
              <a:spcAft>
                <a:spcPts val="0"/>
              </a:spcAft>
              <a:buClr>
                <a:schemeClr val="dk1"/>
              </a:buClr>
              <a:buFont typeface="Verdana"/>
              <a:buNone/>
            </a:pPr>
            <a:r>
              <a:t/>
            </a:r>
            <a:endParaRPr strike="noStrike" u="none" b="0" cap="none" baseline="0" sz="2200" i="0">
              <a:solidFill>
                <a:schemeClr val="dk1"/>
              </a:solidFill>
              <a:latin typeface="Verdana"/>
              <a:ea typeface="Verdana"/>
              <a:cs typeface="Verdana"/>
              <a:sym typeface="Verdana"/>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2" name="Shape 132"/>
        <p:cNvGrpSpPr/>
        <p:nvPr/>
      </p:nvGrpSpPr>
      <p:grpSpPr>
        <a:xfrm>
          <a:off y="0" x="0"/>
          <a:ext cy="0" cx="0"/>
          <a:chOff y="0" x="0"/>
          <a:chExt cy="0" cx="0"/>
        </a:xfrm>
      </p:grpSpPr>
      <p:sp>
        <p:nvSpPr>
          <p:cNvPr id="133" name="Shape 133"/>
          <p:cNvSpPr txBox="1"/>
          <p:nvPr>
            <p:ph type="title"/>
          </p:nvPr>
        </p:nvSpPr>
        <p:spPr>
          <a:xfrm>
            <a:off y="228600" x="3687580"/>
            <a:ext cy="990599" cx="5078468"/>
          </a:xfrm>
          <a:prstGeom prst="rect">
            <a:avLst/>
          </a:prstGeom>
          <a:noFill/>
          <a:ln>
            <a:noFill/>
          </a:ln>
        </p:spPr>
        <p:txBody>
          <a:bodyPr bIns="45700" rIns="91425" lIns="91425" tIns="45700" anchor="ctr" anchorCtr="0">
            <a:noAutofit/>
          </a:bodyPr>
          <a:lstStyle/>
          <a:p>
            <a:pPr algn="l" rtl="0" lvl="0" marR="0" indent="0" marL="0">
              <a:spcBef>
                <a:spcPts val="0"/>
              </a:spcBef>
              <a:spcAft>
                <a:spcPts val="0"/>
              </a:spcAft>
              <a:buSzPct val="25000"/>
              <a:buNone/>
            </a:pPr>
            <a:r>
              <a:rPr strike="noStrike" u="none" b="1" cap="none" baseline="0" sz="2800" lang="id-ID" i="0">
                <a:solidFill>
                  <a:schemeClr val="lt1"/>
                </a:solidFill>
                <a:latin typeface="Verdana"/>
                <a:ea typeface="Verdana"/>
                <a:cs typeface="Verdana"/>
                <a:sym typeface="Verdana"/>
              </a:rPr>
              <a:t>3. HAKI sebagai benda tidak berwujud [1]</a:t>
            </a:r>
          </a:p>
        </p:txBody>
      </p:sp>
      <p:sp>
        <p:nvSpPr>
          <p:cNvPr id="134" name="Shape 134"/>
          <p:cNvSpPr txBox="1"/>
          <p:nvPr>
            <p:ph idx="12" type="sldNum"/>
          </p:nvPr>
        </p:nvSpPr>
        <p:spPr>
          <a:xfrm>
            <a:off y="6451885" x="389908"/>
            <a:ext cy="365125" cx="358775"/>
          </a:xfrm>
          <a:prstGeom prst="rect">
            <a:avLst/>
          </a:prstGeom>
          <a:noFill/>
          <a:ln>
            <a:noFill/>
          </a:ln>
        </p:spPr>
        <p:txBody>
          <a:bodyPr bIns="45700" rIns="91425" lIns="0" tIns="45700" anchor="ctr" anchorCtr="0">
            <a:noAutofit/>
          </a:bodyPr>
          <a:lstStyle/>
          <a:p>
            <a:pPr algn="l" rtl="0" lvl="0" marR="0" indent="0" marL="0">
              <a:spcBef>
                <a:spcPts val="0"/>
              </a:spcBef>
              <a:spcAft>
                <a:spcPts val="0"/>
              </a:spcAft>
              <a:buSzPct val="25000"/>
              <a:buNone/>
            </a:pPr>
            <a:r>
              <a:rPr lang="id-ID"/>
              <a:t> </a:t>
            </a:r>
          </a:p>
        </p:txBody>
      </p:sp>
      <p:sp>
        <p:nvSpPr>
          <p:cNvPr id="135" name="Shape 135"/>
          <p:cNvSpPr txBox="1"/>
          <p:nvPr>
            <p:ph idx="1" type="body"/>
          </p:nvPr>
        </p:nvSpPr>
        <p:spPr>
          <a:xfrm>
            <a:off y="1600200" x="612647"/>
            <a:ext cy="4495800" cx="8153399"/>
          </a:xfrm>
          <a:prstGeom prst="rect">
            <a:avLst/>
          </a:prstGeom>
          <a:noFill/>
          <a:ln>
            <a:noFill/>
          </a:ln>
        </p:spPr>
        <p:txBody>
          <a:bodyPr bIns="45700" rIns="91425" lIns="91425" tIns="45700" anchor="t" anchorCtr="0">
            <a:noAutofit/>
          </a:bodyPr>
          <a:lstStyle/>
          <a:p>
            <a:pPr algn="l" rtl="0" lvl="0" marR="0" indent="-346075" marL="346075">
              <a:lnSpc>
                <a:spcPct val="80000"/>
              </a:lnSpc>
              <a:spcBef>
                <a:spcPts val="0"/>
              </a:spcBef>
              <a:spcAft>
                <a:spcPts val="0"/>
              </a:spcAft>
              <a:buClr>
                <a:schemeClr val="dk1"/>
              </a:buClr>
              <a:buSzPct val="135000"/>
              <a:buFont typeface="Verdana"/>
              <a:buChar char="•"/>
            </a:pPr>
            <a:r>
              <a:rPr strike="noStrike" u="none" b="0" cap="none" baseline="0" sz="1500" lang="id-ID" i="0">
                <a:solidFill>
                  <a:schemeClr val="dk1"/>
                </a:solidFill>
                <a:latin typeface="Verdana"/>
                <a:ea typeface="Verdana"/>
                <a:cs typeface="Verdana"/>
                <a:sym typeface="Verdana"/>
              </a:rPr>
              <a:t>HAKI memiliki berbagai bentuk yang saling berbeda, tapi juga memiliki kemiripan tertentu. Kemiripan yang utama ialah perlindungan terhadap benda “tidak berwujud” (intangible things). Benda-benda ini disebut ‘tidak berwujud’ karena mereka merupakan gagasan, penemuan, tanda, dan informasi. </a:t>
            </a:r>
          </a:p>
          <a:p>
            <a:pPr algn="l" rtl="0" lvl="0" marR="0" indent="-346075" marL="346075">
              <a:lnSpc>
                <a:spcPct val="80000"/>
              </a:lnSpc>
              <a:spcBef>
                <a:spcPts val="1800"/>
              </a:spcBef>
              <a:spcAft>
                <a:spcPts val="0"/>
              </a:spcAft>
              <a:buClr>
                <a:schemeClr val="dk1"/>
              </a:buClr>
              <a:buSzPct val="135000"/>
              <a:buFont typeface="Verdana"/>
              <a:buChar char="•"/>
            </a:pPr>
            <a:r>
              <a:rPr strike="noStrike" u="none" b="0" cap="none" baseline="0" sz="1500" lang="id-ID" i="0">
                <a:solidFill>
                  <a:schemeClr val="dk1"/>
                </a:solidFill>
                <a:latin typeface="Verdana"/>
                <a:ea typeface="Verdana"/>
                <a:cs typeface="Verdana"/>
                <a:sym typeface="Verdana"/>
              </a:rPr>
              <a:t>Hal ini menempatkan HAKI dalam posisi yang berbeda dengan hak milik atas benda ‘berwujud’ yang mana berfungsi sebagai titel atas suatu obyek yang berwujud/berbentuk. Sedangkan HAKI, pada saat merupakan bentuk tidak berwujud juga sekaligus mengandung hak-hak yang tidak berwujud. Dengan kata lain, hak milik yang tidak berwujud dikandung dalam obyek berwujud (</a:t>
            </a:r>
            <a:r>
              <a:rPr strike="noStrike" u="none" b="0" cap="none" baseline="0" sz="1500" lang="id-ID" i="1">
                <a:solidFill>
                  <a:schemeClr val="dk1"/>
                </a:solidFill>
                <a:latin typeface="Verdana"/>
                <a:ea typeface="Verdana"/>
                <a:cs typeface="Verdana"/>
                <a:sym typeface="Verdana"/>
              </a:rPr>
              <a:t>In the other words, the intangible property is embodied in the tangible object</a:t>
            </a:r>
            <a:r>
              <a:rPr strike="noStrike" u="none" b="0" cap="none" baseline="0" sz="1500" lang="id-ID" i="0">
                <a:solidFill>
                  <a:schemeClr val="dk1"/>
                </a:solidFill>
                <a:latin typeface="Verdana"/>
                <a:ea typeface="Verdana"/>
                <a:cs typeface="Verdana"/>
                <a:sym typeface="Verdana"/>
              </a:rPr>
              <a:t> – Bently &amp; Sherman). Keadaan semacam ini melahirkan konsekuensi hukum.</a:t>
            </a:r>
          </a:p>
          <a:p>
            <a:pPr algn="l" rtl="0" lvl="0" marR="0" indent="-217487" marL="346075">
              <a:lnSpc>
                <a:spcPct val="80000"/>
              </a:lnSpc>
              <a:spcBef>
                <a:spcPts val="1800"/>
              </a:spcBef>
              <a:spcAft>
                <a:spcPts val="0"/>
              </a:spcAft>
              <a:buClr>
                <a:schemeClr val="dk1"/>
              </a:buClr>
              <a:buFont typeface="Verdana"/>
              <a:buNone/>
            </a:pPr>
            <a:r>
              <a:t/>
            </a:r>
            <a:endParaRPr strike="noStrike" u="none" b="0" cap="none" baseline="0" sz="1500" i="0">
              <a:solidFill>
                <a:schemeClr val="dk1"/>
              </a:solidFill>
              <a:latin typeface="Verdana"/>
              <a:ea typeface="Verdana"/>
              <a:cs typeface="Verdana"/>
              <a:sym typeface="Verdana"/>
            </a:endParaRPr>
          </a:p>
          <a:p>
            <a:pPr algn="l" rtl="0" lvl="0" marR="0" indent="-346075" marL="346075">
              <a:lnSpc>
                <a:spcPct val="80000"/>
              </a:lnSpc>
              <a:spcBef>
                <a:spcPts val="1800"/>
              </a:spcBef>
              <a:spcAft>
                <a:spcPts val="0"/>
              </a:spcAft>
              <a:buClr>
                <a:schemeClr val="dk1"/>
              </a:buClr>
              <a:buSzPct val="135000"/>
              <a:buFont typeface="Verdana"/>
              <a:buChar char="•"/>
            </a:pPr>
            <a:r>
              <a:rPr strike="noStrike" u="none" b="0" cap="none" baseline="0" sz="1500" lang="id-ID" i="0">
                <a:solidFill>
                  <a:schemeClr val="dk1"/>
                </a:solidFill>
                <a:latin typeface="Verdana"/>
                <a:ea typeface="Verdana"/>
                <a:cs typeface="Verdana"/>
                <a:sym typeface="Verdana"/>
              </a:rPr>
              <a:t>Konsekuensi yang lahir dari sifat tidak berwujud HAKI adalah, bahwa sifat dari HAKI ini membatasi kemampuan pemilik benda untuk bertindak terhadap benda miliknya. Penguasaan secara nyata atas suatu benda tidak pada saat yang sama melahirkan kepemilikan atas HAKI dari benda tersebut. </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9" name="Shape 139"/>
        <p:cNvGrpSpPr/>
        <p:nvPr/>
      </p:nvGrpSpPr>
      <p:grpSpPr>
        <a:xfrm>
          <a:off y="0" x="0"/>
          <a:ext cy="0" cx="0"/>
          <a:chOff y="0" x="0"/>
          <a:chExt cy="0" cx="0"/>
        </a:xfrm>
      </p:grpSpPr>
      <p:sp>
        <p:nvSpPr>
          <p:cNvPr id="140" name="Shape 140"/>
          <p:cNvSpPr txBox="1"/>
          <p:nvPr>
            <p:ph type="title"/>
          </p:nvPr>
        </p:nvSpPr>
        <p:spPr>
          <a:xfrm>
            <a:off y="228600" x="3777519"/>
            <a:ext cy="990599" cx="4988527"/>
          </a:xfrm>
          <a:prstGeom prst="rect">
            <a:avLst/>
          </a:prstGeom>
          <a:noFill/>
          <a:ln>
            <a:noFill/>
          </a:ln>
        </p:spPr>
        <p:txBody>
          <a:bodyPr bIns="45700" rIns="91425" lIns="91425" tIns="45700" anchor="ctr" anchorCtr="0">
            <a:noAutofit/>
          </a:bodyPr>
          <a:lstStyle/>
          <a:p>
            <a:pPr algn="l" rtl="0" lvl="0" marR="0" indent="0" marL="0">
              <a:spcBef>
                <a:spcPts val="0"/>
              </a:spcBef>
              <a:spcAft>
                <a:spcPts val="0"/>
              </a:spcAft>
              <a:buSzPct val="25000"/>
              <a:buNone/>
            </a:pPr>
            <a:r>
              <a:rPr strike="noStrike" u="none" b="1" cap="none" baseline="0" sz="2800" lang="id-ID" i="0">
                <a:solidFill>
                  <a:schemeClr val="lt1"/>
                </a:solidFill>
                <a:latin typeface="Verdana"/>
                <a:ea typeface="Verdana"/>
                <a:cs typeface="Verdana"/>
                <a:sym typeface="Verdana"/>
              </a:rPr>
              <a:t>3. HAKI sebagai benda tidak berwujud [2]</a:t>
            </a:r>
          </a:p>
        </p:txBody>
      </p:sp>
      <p:sp>
        <p:nvSpPr>
          <p:cNvPr id="141" name="Shape 141"/>
          <p:cNvSpPr txBox="1"/>
          <p:nvPr>
            <p:ph idx="12" type="sldNum"/>
          </p:nvPr>
        </p:nvSpPr>
        <p:spPr>
          <a:xfrm>
            <a:off y="6451885" x="389908"/>
            <a:ext cy="365125" cx="358775"/>
          </a:xfrm>
          <a:prstGeom prst="rect">
            <a:avLst/>
          </a:prstGeom>
          <a:noFill/>
          <a:ln>
            <a:noFill/>
          </a:ln>
        </p:spPr>
        <p:txBody>
          <a:bodyPr bIns="45700" rIns="91425" lIns="0" tIns="45700" anchor="ctr" anchorCtr="0">
            <a:noAutofit/>
          </a:bodyPr>
          <a:lstStyle/>
          <a:p>
            <a:pPr algn="l" rtl="0" lvl="0" marR="0" indent="0" marL="0">
              <a:spcBef>
                <a:spcPts val="0"/>
              </a:spcBef>
              <a:spcAft>
                <a:spcPts val="0"/>
              </a:spcAft>
              <a:buSzPct val="25000"/>
              <a:buNone/>
            </a:pPr>
            <a:r>
              <a:rPr lang="id-ID"/>
              <a:t> </a:t>
            </a:r>
          </a:p>
        </p:txBody>
      </p:sp>
      <p:sp>
        <p:nvSpPr>
          <p:cNvPr id="142" name="Shape 142"/>
          <p:cNvSpPr txBox="1"/>
          <p:nvPr>
            <p:ph idx="1" type="body"/>
          </p:nvPr>
        </p:nvSpPr>
        <p:spPr>
          <a:xfrm>
            <a:off y="1600200" x="612647"/>
            <a:ext cy="4495800" cx="8153399"/>
          </a:xfrm>
          <a:prstGeom prst="rect">
            <a:avLst/>
          </a:prstGeom>
          <a:noFill/>
          <a:ln>
            <a:noFill/>
          </a:ln>
        </p:spPr>
        <p:txBody>
          <a:bodyPr bIns="45700" rIns="91425" lIns="91425" tIns="45700" anchor="t" anchorCtr="0">
            <a:noAutofit/>
          </a:bodyPr>
          <a:lstStyle/>
          <a:p>
            <a:pPr algn="l" rtl="0" lvl="0" marR="0" indent="-346075" marL="346075">
              <a:lnSpc>
                <a:spcPct val="80000"/>
              </a:lnSpc>
              <a:spcBef>
                <a:spcPts val="0"/>
              </a:spcBef>
              <a:spcAft>
                <a:spcPts val="0"/>
              </a:spcAft>
              <a:buClr>
                <a:schemeClr val="dk1"/>
              </a:buClr>
              <a:buSzPct val="131785"/>
              <a:buFont typeface="Verdana"/>
              <a:buChar char="•"/>
            </a:pPr>
            <a:r>
              <a:rPr strike="noStrike" u="none" b="0" cap="none" baseline="0" sz="2050" lang="id-ID" i="0">
                <a:solidFill>
                  <a:schemeClr val="dk1"/>
                </a:solidFill>
                <a:latin typeface="Verdana"/>
                <a:ea typeface="Verdana"/>
                <a:cs typeface="Verdana"/>
                <a:sym typeface="Verdana"/>
              </a:rPr>
              <a:t>Contoh: Jika seorang mahasiswa membeli kaset/CD musik di toko, hal itu berarti sang mahasiswa menjadi pemilik kaset/CD yang dibelinya, namun tidak berarti dia menjadi pemilik hak cipta atas lagu-lagu di dalam kaset/CD tersebut. Dia juga tidak menjadi pemilik hak cipta atas sampul kaset/CD, dan juga bukan pemegang hak merek atas merek produk yang dibelinya. Bandingkan dengan keadaan dimana seseorang membeli rumah (benda berwujud), maka dengan sendirinya dia memiliki kemampuan untuk bertindak bebas atas rumah tersebut. </a:t>
            </a:r>
          </a:p>
          <a:p>
            <a:pPr algn="l" rtl="0" lvl="0" marR="0" indent="-346075" marL="346075">
              <a:lnSpc>
                <a:spcPct val="80000"/>
              </a:lnSpc>
              <a:spcBef>
                <a:spcPts val="1800"/>
              </a:spcBef>
              <a:spcAft>
                <a:spcPts val="0"/>
              </a:spcAft>
              <a:buClr>
                <a:schemeClr val="dk1"/>
              </a:buClr>
              <a:buSzPct val="131785"/>
              <a:buFont typeface="Verdana"/>
              <a:buChar char="•"/>
            </a:pPr>
            <a:r>
              <a:rPr strike="noStrike" u="none" b="0" cap="none" baseline="0" sz="2050" lang="id-ID" i="0">
                <a:solidFill>
                  <a:schemeClr val="dk1"/>
                </a:solidFill>
                <a:latin typeface="Verdana"/>
                <a:ea typeface="Verdana"/>
                <a:cs typeface="Verdana"/>
                <a:sym typeface="Verdana"/>
              </a:rPr>
              <a:t>Mengapa hal ini bisa terjadi? Karena dalam kasus pembelian kaset/CD di atas, yang dibeli oleh sang mahasiswa sebenarnya adalah lagu-lagu (karya cipta) yang direkam di dalam wadah kaset/CD tersebut. Bukan maksud sang mahasiswa untuk membeli wadahnya, karena dia bisa membeli kaset/CD kosong jika hanya ingin membeli wadah.</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6" name="Shape 146"/>
        <p:cNvGrpSpPr/>
        <p:nvPr/>
      </p:nvGrpSpPr>
      <p:grpSpPr>
        <a:xfrm>
          <a:off y="0" x="0"/>
          <a:ext cy="0" cx="0"/>
          <a:chOff y="0" x="0"/>
          <a:chExt cy="0" cx="0"/>
        </a:xfrm>
      </p:grpSpPr>
      <p:sp>
        <p:nvSpPr>
          <p:cNvPr id="147" name="Shape 147"/>
          <p:cNvSpPr txBox="1"/>
          <p:nvPr>
            <p:ph type="title"/>
          </p:nvPr>
        </p:nvSpPr>
        <p:spPr>
          <a:xfrm>
            <a:off y="228600" x="3657600"/>
            <a:ext cy="990599" cx="5108448"/>
          </a:xfrm>
          <a:prstGeom prst="rect">
            <a:avLst/>
          </a:prstGeom>
          <a:noFill/>
          <a:ln>
            <a:noFill/>
          </a:ln>
        </p:spPr>
        <p:txBody>
          <a:bodyPr bIns="45700" rIns="91425" lIns="91425" tIns="45700" anchor="ctr" anchorCtr="0">
            <a:noAutofit/>
          </a:bodyPr>
          <a:lstStyle/>
          <a:p>
            <a:pPr algn="l" rtl="0" lvl="0" marR="0" indent="0" marL="0">
              <a:spcBef>
                <a:spcPts val="0"/>
              </a:spcBef>
              <a:spcAft>
                <a:spcPts val="0"/>
              </a:spcAft>
              <a:buSzPct val="25000"/>
              <a:buNone/>
            </a:pPr>
            <a:r>
              <a:rPr strike="noStrike" u="none" b="1" cap="none" baseline="0" sz="2800" lang="id-ID" i="0">
                <a:solidFill>
                  <a:schemeClr val="lt1"/>
                </a:solidFill>
                <a:latin typeface="Verdana"/>
                <a:ea typeface="Verdana"/>
                <a:cs typeface="Verdana"/>
                <a:sym typeface="Verdana"/>
              </a:rPr>
              <a:t>3. HAKI sebagai benda tidak berwujud [3]</a:t>
            </a:r>
          </a:p>
        </p:txBody>
      </p:sp>
      <p:sp>
        <p:nvSpPr>
          <p:cNvPr id="148" name="Shape 148"/>
          <p:cNvSpPr txBox="1"/>
          <p:nvPr>
            <p:ph idx="12" type="sldNum"/>
          </p:nvPr>
        </p:nvSpPr>
        <p:spPr>
          <a:xfrm>
            <a:off y="6451885" x="389908"/>
            <a:ext cy="365125" cx="358775"/>
          </a:xfrm>
          <a:prstGeom prst="rect">
            <a:avLst/>
          </a:prstGeom>
          <a:noFill/>
          <a:ln>
            <a:noFill/>
          </a:ln>
        </p:spPr>
        <p:txBody>
          <a:bodyPr bIns="45700" rIns="91425" lIns="0" tIns="45700" anchor="ctr" anchorCtr="0">
            <a:noAutofit/>
          </a:bodyPr>
          <a:lstStyle/>
          <a:p>
            <a:pPr algn="l" rtl="0" lvl="0" marR="0" indent="0" marL="0">
              <a:spcBef>
                <a:spcPts val="0"/>
              </a:spcBef>
              <a:spcAft>
                <a:spcPts val="0"/>
              </a:spcAft>
              <a:buSzPct val="25000"/>
              <a:buNone/>
            </a:pPr>
            <a:r>
              <a:rPr lang="id-ID"/>
              <a:t> </a:t>
            </a:r>
          </a:p>
        </p:txBody>
      </p:sp>
      <p:sp>
        <p:nvSpPr>
          <p:cNvPr id="149" name="Shape 149"/>
          <p:cNvSpPr txBox="1"/>
          <p:nvPr>
            <p:ph idx="1" type="body"/>
          </p:nvPr>
        </p:nvSpPr>
        <p:spPr>
          <a:xfrm>
            <a:off y="1600200" x="612647"/>
            <a:ext cy="4495800" cx="8153399"/>
          </a:xfrm>
          <a:prstGeom prst="rect">
            <a:avLst/>
          </a:prstGeom>
          <a:noFill/>
          <a:ln>
            <a:noFill/>
          </a:ln>
        </p:spPr>
        <p:txBody>
          <a:bodyPr bIns="45700" rIns="91425" lIns="91425" tIns="45700" anchor="t" anchorCtr="0">
            <a:noAutofit/>
          </a:bodyPr>
          <a:lstStyle/>
          <a:p>
            <a:pPr algn="l" rtl="0" lvl="0" marR="0" indent="-346075" marL="346075">
              <a:lnSpc>
                <a:spcPct val="80000"/>
              </a:lnSpc>
              <a:spcBef>
                <a:spcPts val="0"/>
              </a:spcBef>
              <a:spcAft>
                <a:spcPts val="0"/>
              </a:spcAft>
              <a:buClr>
                <a:schemeClr val="dk1"/>
              </a:buClr>
              <a:buSzPct val="135000"/>
              <a:buFont typeface="Verdana"/>
              <a:buChar char="•"/>
            </a:pPr>
            <a:r>
              <a:rPr strike="noStrike" u="none" b="0" cap="none" baseline="0" sz="1700" lang="id-ID" i="0">
                <a:solidFill>
                  <a:schemeClr val="dk1"/>
                </a:solidFill>
                <a:latin typeface="Verdana"/>
                <a:ea typeface="Verdana"/>
                <a:cs typeface="Verdana"/>
                <a:sym typeface="Verdana"/>
              </a:rPr>
              <a:t>Di bagian dunia yang lain, seperti di negara-negara anggota Uni Eropa dan di Amerika Serikat, masalah sifat tidak berwujud dari HAKI ini sudah mencapai tingkat pembahasan pada aspek perdagangan barang dan jasa, terutama menyangkut prinsip ‘exhaustion of right’. Hal ini akan dibahas kemudian. </a:t>
            </a:r>
          </a:p>
          <a:p>
            <a:pPr algn="l" rtl="0" lvl="0" marR="0" indent="-346075" marL="346075">
              <a:lnSpc>
                <a:spcPct val="80000"/>
              </a:lnSpc>
              <a:spcBef>
                <a:spcPts val="1800"/>
              </a:spcBef>
              <a:spcAft>
                <a:spcPts val="0"/>
              </a:spcAft>
              <a:buClr>
                <a:schemeClr val="dk1"/>
              </a:buClr>
              <a:buFont typeface="Verdana"/>
              <a:buNone/>
            </a:pPr>
            <a:r>
              <a:t/>
            </a:r>
            <a:endParaRPr strike="noStrike" u="none" b="0" cap="none" baseline="0" sz="1700" i="0">
              <a:solidFill>
                <a:schemeClr val="dk1"/>
              </a:solidFill>
              <a:latin typeface="Verdana"/>
              <a:ea typeface="Verdana"/>
              <a:cs typeface="Verdana"/>
              <a:sym typeface="Verdana"/>
            </a:endParaRPr>
          </a:p>
          <a:p>
            <a:pPr algn="l" rtl="0" lvl="0" marR="0" indent="-346075" marL="346075">
              <a:lnSpc>
                <a:spcPct val="80000"/>
              </a:lnSpc>
              <a:spcBef>
                <a:spcPts val="1800"/>
              </a:spcBef>
              <a:spcAft>
                <a:spcPts val="0"/>
              </a:spcAft>
              <a:buClr>
                <a:schemeClr val="dk1"/>
              </a:buClr>
              <a:buSzPct val="135000"/>
              <a:buFont typeface="Verdana"/>
              <a:buChar char="•"/>
            </a:pPr>
            <a:r>
              <a:rPr strike="noStrike" u="none" b="0" cap="none" baseline="0" sz="1700" lang="id-ID" i="0">
                <a:solidFill>
                  <a:schemeClr val="dk1"/>
                </a:solidFill>
                <a:latin typeface="Verdana"/>
                <a:ea typeface="Verdana"/>
                <a:cs typeface="Verdana"/>
                <a:sym typeface="Verdana"/>
              </a:rPr>
              <a:t>Mengenai pelanggaran HAKI, sedikit banyak juga dipengaruhi oleh sifat HAKI sebagai hak yang tidak berwujud. Tidaklah mudah bagi orang untuk memahami mengapa seseorang tidak bisa menikmati kebebasan penuh atas benda miliknya, termasuk memperoleh manfaat ekonomi darinya. Seseorang bisa saja bertanya mengenai hak yang lahir dari tindakannya atas suatu benda (misalnya pembelian barang). Pemilik benda bisa saja bertanya, “Mengapa saya tidak menggunakan benda yang telah saya beli ini untuk memperoleh uang dan keuntungan atas sejumlah uang yang telah saya keluarkan untuk pembeliannya?”. Namun dia tidak dapat melakukannya tanpa melalui prosedur HAKI jikalau tidak ingin dituduh melakukan pelanggaran HAKI</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template_informatika_slid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