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2" r:id="rId2"/>
  </p:sldMasterIdLst>
  <p:notesMasterIdLst>
    <p:notesMasterId r:id="rId34"/>
  </p:notesMasterIdLst>
  <p:handoutMasterIdLst>
    <p:handoutMasterId r:id="rId35"/>
  </p:handoutMasterIdLst>
  <p:sldIdLst>
    <p:sldId id="256" r:id="rId3"/>
    <p:sldId id="259" r:id="rId4"/>
    <p:sldId id="260" r:id="rId5"/>
    <p:sldId id="261" r:id="rId6"/>
    <p:sldId id="262" r:id="rId7"/>
    <p:sldId id="263" r:id="rId8"/>
    <p:sldId id="264" r:id="rId9"/>
    <p:sldId id="265" r:id="rId10"/>
    <p:sldId id="266" r:id="rId11"/>
    <p:sldId id="267" r:id="rId12"/>
    <p:sldId id="288" r:id="rId13"/>
    <p:sldId id="269" r:id="rId14"/>
    <p:sldId id="270" r:id="rId15"/>
    <p:sldId id="271" r:id="rId16"/>
    <p:sldId id="272" r:id="rId17"/>
    <p:sldId id="273" r:id="rId18"/>
    <p:sldId id="274" r:id="rId19"/>
    <p:sldId id="275" r:id="rId20"/>
    <p:sldId id="276" r:id="rId21"/>
    <p:sldId id="277" r:id="rId22"/>
    <p:sldId id="278" r:id="rId23"/>
    <p:sldId id="289" r:id="rId24"/>
    <p:sldId id="280" r:id="rId25"/>
    <p:sldId id="281" r:id="rId26"/>
    <p:sldId id="282" r:id="rId27"/>
    <p:sldId id="283" r:id="rId28"/>
    <p:sldId id="284" r:id="rId29"/>
    <p:sldId id="285" r:id="rId30"/>
    <p:sldId id="286" r:id="rId31"/>
    <p:sldId id="287" r:id="rId32"/>
    <p:sldId id="258"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510"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ata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530898-A5ED-4B86-A27A-C5905083D65B}"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BDAEC5D9-75FD-43BF-8D42-04883EC61FB8}">
      <dgm:prSet phldrT="[Text]"/>
      <dgm:spPr/>
      <dgm:t>
        <a:bodyPr/>
        <a:lstStyle/>
        <a:p>
          <a:r>
            <a:rPr lang="id-ID" dirty="0" smtClean="0"/>
            <a:t>Mempunyai kepekaan dan kepedulian terhadap permasalahan di masyarakat  ataupun industri serta ikut berkontribusi dalam memberikan solusi terhadap permasalahan tersebut</a:t>
          </a:r>
          <a:endParaRPr lang="en-US" dirty="0"/>
        </a:p>
      </dgm:t>
    </dgm:pt>
    <dgm:pt modelId="{1480930D-C7C2-4486-9988-5984B3C66021}" type="parTrans" cxnId="{1DF488A3-00E7-450D-AA46-8762E51654D3}">
      <dgm:prSet/>
      <dgm:spPr/>
      <dgm:t>
        <a:bodyPr/>
        <a:lstStyle/>
        <a:p>
          <a:endParaRPr lang="en-US"/>
        </a:p>
      </dgm:t>
    </dgm:pt>
    <dgm:pt modelId="{774B95AC-6B58-4B7D-97E8-1C6BCCDA98F1}" type="sibTrans" cxnId="{1DF488A3-00E7-450D-AA46-8762E51654D3}">
      <dgm:prSet/>
      <dgm:spPr/>
      <dgm:t>
        <a:bodyPr/>
        <a:lstStyle/>
        <a:p>
          <a:endParaRPr lang="en-US"/>
        </a:p>
      </dgm:t>
    </dgm:pt>
    <dgm:pt modelId="{9F73902A-7D18-419F-A094-F2C009E86D65}">
      <dgm:prSet phldrT="[Text]"/>
      <dgm:spPr/>
      <dgm:t>
        <a:bodyPr/>
        <a:lstStyle/>
        <a:p>
          <a:r>
            <a:rPr lang="id-ID" dirty="0" smtClean="0"/>
            <a:t>Memiliki kepekaan terhadap trend perkembangan bisnis infokom , profesi serta peluang industri Informatika dan Komputer di masa kini dan akan datang dalam rangka meningkatkan kesejahteraan masyarakat melalui karya-karya inovatif di bidang Informatika dan Komputer</a:t>
          </a:r>
          <a:endParaRPr lang="en-US" dirty="0"/>
        </a:p>
      </dgm:t>
    </dgm:pt>
    <dgm:pt modelId="{855369F4-CFFC-4964-8C3D-EE5CF51CAFA0}" type="parTrans" cxnId="{912255C2-C908-4496-B60F-7ADA09DF7CCA}">
      <dgm:prSet/>
      <dgm:spPr/>
      <dgm:t>
        <a:bodyPr/>
        <a:lstStyle/>
        <a:p>
          <a:endParaRPr lang="en-US"/>
        </a:p>
      </dgm:t>
    </dgm:pt>
    <dgm:pt modelId="{8D87CEBF-E936-4CC4-BA76-059B00D1ABA6}" type="sibTrans" cxnId="{912255C2-C908-4496-B60F-7ADA09DF7CCA}">
      <dgm:prSet/>
      <dgm:spPr/>
      <dgm:t>
        <a:bodyPr/>
        <a:lstStyle/>
        <a:p>
          <a:endParaRPr lang="en-US"/>
        </a:p>
      </dgm:t>
    </dgm:pt>
    <dgm:pt modelId="{667D3DB8-BDBB-44BE-A5F8-6C88FA352EEC}">
      <dgm:prSet phldrT="[Text]"/>
      <dgm:spPr/>
      <dgm:t>
        <a:bodyPr/>
        <a:lstStyle/>
        <a:p>
          <a:r>
            <a:rPr lang="id-ID" dirty="0" smtClean="0"/>
            <a:t>Memiliki semangat inovasi, kemampuan self management serta  personal development dalam berkarya di masyarakat</a:t>
          </a:r>
          <a:endParaRPr lang="en-US" dirty="0"/>
        </a:p>
      </dgm:t>
    </dgm:pt>
    <dgm:pt modelId="{0F20D833-27DD-4C23-AA98-7F8AF836F021}" type="parTrans" cxnId="{4F094838-CFD4-44EE-B862-CDC72D4B5854}">
      <dgm:prSet/>
      <dgm:spPr/>
      <dgm:t>
        <a:bodyPr/>
        <a:lstStyle/>
        <a:p>
          <a:endParaRPr lang="en-US"/>
        </a:p>
      </dgm:t>
    </dgm:pt>
    <dgm:pt modelId="{A1A90377-C52B-4020-BE96-49B020C62ED1}" type="sibTrans" cxnId="{4F094838-CFD4-44EE-B862-CDC72D4B5854}">
      <dgm:prSet/>
      <dgm:spPr/>
      <dgm:t>
        <a:bodyPr/>
        <a:lstStyle/>
        <a:p>
          <a:endParaRPr lang="en-US"/>
        </a:p>
      </dgm:t>
    </dgm:pt>
    <dgm:pt modelId="{2DA59D32-0E0A-4B38-8F4E-E4CE96A619A6}" type="pres">
      <dgm:prSet presAssocID="{BA530898-A5ED-4B86-A27A-C5905083D65B}" presName="linear" presStyleCnt="0">
        <dgm:presLayoutVars>
          <dgm:dir/>
          <dgm:resizeHandles val="exact"/>
        </dgm:presLayoutVars>
      </dgm:prSet>
      <dgm:spPr/>
      <dgm:t>
        <a:bodyPr/>
        <a:lstStyle/>
        <a:p>
          <a:endParaRPr lang="en-US"/>
        </a:p>
      </dgm:t>
    </dgm:pt>
    <dgm:pt modelId="{E43F39D1-6133-424A-9F74-104BA1C37EC3}" type="pres">
      <dgm:prSet presAssocID="{BDAEC5D9-75FD-43BF-8D42-04883EC61FB8}" presName="comp" presStyleCnt="0"/>
      <dgm:spPr/>
    </dgm:pt>
    <dgm:pt modelId="{D9ABB279-3A07-4271-B8F0-4246D0D5909D}" type="pres">
      <dgm:prSet presAssocID="{BDAEC5D9-75FD-43BF-8D42-04883EC61FB8}" presName="box" presStyleLbl="node1" presStyleIdx="0" presStyleCnt="3"/>
      <dgm:spPr/>
      <dgm:t>
        <a:bodyPr/>
        <a:lstStyle/>
        <a:p>
          <a:endParaRPr lang="en-US"/>
        </a:p>
      </dgm:t>
    </dgm:pt>
    <dgm:pt modelId="{B24D74AD-7EF8-43EA-8C71-31926FBD0C04}" type="pres">
      <dgm:prSet presAssocID="{BDAEC5D9-75FD-43BF-8D42-04883EC61FB8}" presName="img" presStyleLbl="fgImgPlace1" presStyleIdx="0" presStyleCnt="3"/>
      <dgm:spPr>
        <a:blipFill rotWithShape="0">
          <a:blip xmlns:r="http://schemas.openxmlformats.org/officeDocument/2006/relationships" r:embed="rId1"/>
          <a:stretch>
            <a:fillRect/>
          </a:stretch>
        </a:blipFill>
      </dgm:spPr>
    </dgm:pt>
    <dgm:pt modelId="{D880825E-D00B-4123-869C-6873C696DFF0}" type="pres">
      <dgm:prSet presAssocID="{BDAEC5D9-75FD-43BF-8D42-04883EC61FB8}" presName="text" presStyleLbl="node1" presStyleIdx="0" presStyleCnt="3">
        <dgm:presLayoutVars>
          <dgm:bulletEnabled val="1"/>
        </dgm:presLayoutVars>
      </dgm:prSet>
      <dgm:spPr/>
      <dgm:t>
        <a:bodyPr/>
        <a:lstStyle/>
        <a:p>
          <a:endParaRPr lang="en-US"/>
        </a:p>
      </dgm:t>
    </dgm:pt>
    <dgm:pt modelId="{FD10ECA3-D29F-4B37-9A15-6F2F6EBEBCAE}" type="pres">
      <dgm:prSet presAssocID="{774B95AC-6B58-4B7D-97E8-1C6BCCDA98F1}" presName="spacer" presStyleCnt="0"/>
      <dgm:spPr/>
    </dgm:pt>
    <dgm:pt modelId="{EE9C1171-D766-4A5C-9079-7C016E44DFD4}" type="pres">
      <dgm:prSet presAssocID="{9F73902A-7D18-419F-A094-F2C009E86D65}" presName="comp" presStyleCnt="0"/>
      <dgm:spPr/>
    </dgm:pt>
    <dgm:pt modelId="{409FB792-2076-48D2-AD94-D255E94E6BF3}" type="pres">
      <dgm:prSet presAssocID="{9F73902A-7D18-419F-A094-F2C009E86D65}" presName="box" presStyleLbl="node1" presStyleIdx="1" presStyleCnt="3"/>
      <dgm:spPr/>
      <dgm:t>
        <a:bodyPr/>
        <a:lstStyle/>
        <a:p>
          <a:endParaRPr lang="en-US"/>
        </a:p>
      </dgm:t>
    </dgm:pt>
    <dgm:pt modelId="{E0559680-1325-40C0-A63F-5F0A3AFE1F1B}" type="pres">
      <dgm:prSet presAssocID="{9F73902A-7D18-419F-A094-F2C009E86D65}" presName="img" presStyleLbl="fgImgPlace1" presStyleIdx="1" presStyleCnt="3"/>
      <dgm:spPr>
        <a:blipFill rotWithShape="0">
          <a:blip xmlns:r="http://schemas.openxmlformats.org/officeDocument/2006/relationships" r:embed="rId2"/>
          <a:stretch>
            <a:fillRect/>
          </a:stretch>
        </a:blipFill>
      </dgm:spPr>
    </dgm:pt>
    <dgm:pt modelId="{F05099F9-234A-4F35-89B4-FDDDE4555724}" type="pres">
      <dgm:prSet presAssocID="{9F73902A-7D18-419F-A094-F2C009E86D65}" presName="text" presStyleLbl="node1" presStyleIdx="1" presStyleCnt="3">
        <dgm:presLayoutVars>
          <dgm:bulletEnabled val="1"/>
        </dgm:presLayoutVars>
      </dgm:prSet>
      <dgm:spPr/>
      <dgm:t>
        <a:bodyPr/>
        <a:lstStyle/>
        <a:p>
          <a:endParaRPr lang="en-US"/>
        </a:p>
      </dgm:t>
    </dgm:pt>
    <dgm:pt modelId="{6B9027DC-E743-4FA6-8A89-9B9925C90845}" type="pres">
      <dgm:prSet presAssocID="{8D87CEBF-E936-4CC4-BA76-059B00D1ABA6}" presName="spacer" presStyleCnt="0"/>
      <dgm:spPr/>
    </dgm:pt>
    <dgm:pt modelId="{4FC3E15F-3EF0-4021-989B-C079BBBA0023}" type="pres">
      <dgm:prSet presAssocID="{667D3DB8-BDBB-44BE-A5F8-6C88FA352EEC}" presName="comp" presStyleCnt="0"/>
      <dgm:spPr/>
    </dgm:pt>
    <dgm:pt modelId="{0D416C6D-73C0-41E6-9E7E-8C75E7F15535}" type="pres">
      <dgm:prSet presAssocID="{667D3DB8-BDBB-44BE-A5F8-6C88FA352EEC}" presName="box" presStyleLbl="node1" presStyleIdx="2" presStyleCnt="3"/>
      <dgm:spPr/>
      <dgm:t>
        <a:bodyPr/>
        <a:lstStyle/>
        <a:p>
          <a:endParaRPr lang="en-US"/>
        </a:p>
      </dgm:t>
    </dgm:pt>
    <dgm:pt modelId="{9A19252B-5837-40F4-858C-87C7AD0B796E}" type="pres">
      <dgm:prSet presAssocID="{667D3DB8-BDBB-44BE-A5F8-6C88FA352EEC}" presName="img" presStyleLbl="fgImgPlace1" presStyleIdx="2" presStyleCnt="3"/>
      <dgm:spPr>
        <a:blipFill rotWithShape="0">
          <a:blip xmlns:r="http://schemas.openxmlformats.org/officeDocument/2006/relationships" r:embed="rId3"/>
          <a:stretch>
            <a:fillRect/>
          </a:stretch>
        </a:blipFill>
      </dgm:spPr>
    </dgm:pt>
    <dgm:pt modelId="{9CD85835-C417-4234-8CAA-C6A0CAB7F51D}" type="pres">
      <dgm:prSet presAssocID="{667D3DB8-BDBB-44BE-A5F8-6C88FA352EEC}" presName="text" presStyleLbl="node1" presStyleIdx="2" presStyleCnt="3">
        <dgm:presLayoutVars>
          <dgm:bulletEnabled val="1"/>
        </dgm:presLayoutVars>
      </dgm:prSet>
      <dgm:spPr/>
      <dgm:t>
        <a:bodyPr/>
        <a:lstStyle/>
        <a:p>
          <a:endParaRPr lang="en-US"/>
        </a:p>
      </dgm:t>
    </dgm:pt>
  </dgm:ptLst>
  <dgm:cxnLst>
    <dgm:cxn modelId="{912255C2-C908-4496-B60F-7ADA09DF7CCA}" srcId="{BA530898-A5ED-4B86-A27A-C5905083D65B}" destId="{9F73902A-7D18-419F-A094-F2C009E86D65}" srcOrd="1" destOrd="0" parTransId="{855369F4-CFFC-4964-8C3D-EE5CF51CAFA0}" sibTransId="{8D87CEBF-E936-4CC4-BA76-059B00D1ABA6}"/>
    <dgm:cxn modelId="{4F094838-CFD4-44EE-B862-CDC72D4B5854}" srcId="{BA530898-A5ED-4B86-A27A-C5905083D65B}" destId="{667D3DB8-BDBB-44BE-A5F8-6C88FA352EEC}" srcOrd="2" destOrd="0" parTransId="{0F20D833-27DD-4C23-AA98-7F8AF836F021}" sibTransId="{A1A90377-C52B-4020-BE96-49B020C62ED1}"/>
    <dgm:cxn modelId="{2F125415-BDEF-4E05-BEA7-1F2C26D81B6E}" type="presOf" srcId="{667D3DB8-BDBB-44BE-A5F8-6C88FA352EEC}" destId="{9CD85835-C417-4234-8CAA-C6A0CAB7F51D}" srcOrd="1" destOrd="0" presId="urn:microsoft.com/office/officeart/2005/8/layout/vList4"/>
    <dgm:cxn modelId="{4125F15A-FD45-4635-863C-E07DB5461418}" type="presOf" srcId="{9F73902A-7D18-419F-A094-F2C009E86D65}" destId="{409FB792-2076-48D2-AD94-D255E94E6BF3}" srcOrd="0" destOrd="0" presId="urn:microsoft.com/office/officeart/2005/8/layout/vList4"/>
    <dgm:cxn modelId="{55B4F0AF-6A64-4EDF-ABFF-4CCDEAEDE7AD}" type="presOf" srcId="{BDAEC5D9-75FD-43BF-8D42-04883EC61FB8}" destId="{D880825E-D00B-4123-869C-6873C696DFF0}" srcOrd="1" destOrd="0" presId="urn:microsoft.com/office/officeart/2005/8/layout/vList4"/>
    <dgm:cxn modelId="{4BA0B589-5122-4B71-BB97-202D01FDE0B0}" type="presOf" srcId="{667D3DB8-BDBB-44BE-A5F8-6C88FA352EEC}" destId="{0D416C6D-73C0-41E6-9E7E-8C75E7F15535}" srcOrd="0" destOrd="0" presId="urn:microsoft.com/office/officeart/2005/8/layout/vList4"/>
    <dgm:cxn modelId="{1DF488A3-00E7-450D-AA46-8762E51654D3}" srcId="{BA530898-A5ED-4B86-A27A-C5905083D65B}" destId="{BDAEC5D9-75FD-43BF-8D42-04883EC61FB8}" srcOrd="0" destOrd="0" parTransId="{1480930D-C7C2-4486-9988-5984B3C66021}" sibTransId="{774B95AC-6B58-4B7D-97E8-1C6BCCDA98F1}"/>
    <dgm:cxn modelId="{587644C1-0293-4579-AD85-A559895DE42C}" type="presOf" srcId="{BA530898-A5ED-4B86-A27A-C5905083D65B}" destId="{2DA59D32-0E0A-4B38-8F4E-E4CE96A619A6}" srcOrd="0" destOrd="0" presId="urn:microsoft.com/office/officeart/2005/8/layout/vList4"/>
    <dgm:cxn modelId="{C744A0F6-7CEA-4411-A010-DF728D77998C}" type="presOf" srcId="{9F73902A-7D18-419F-A094-F2C009E86D65}" destId="{F05099F9-234A-4F35-89B4-FDDDE4555724}" srcOrd="1" destOrd="0" presId="urn:microsoft.com/office/officeart/2005/8/layout/vList4"/>
    <dgm:cxn modelId="{AE9B3083-2648-494A-935A-B0BE7952530A}" type="presOf" srcId="{BDAEC5D9-75FD-43BF-8D42-04883EC61FB8}" destId="{D9ABB279-3A07-4271-B8F0-4246D0D5909D}" srcOrd="0" destOrd="0" presId="urn:microsoft.com/office/officeart/2005/8/layout/vList4"/>
    <dgm:cxn modelId="{8502326C-CE22-46F9-BF76-D1DC960130A2}" type="presParOf" srcId="{2DA59D32-0E0A-4B38-8F4E-E4CE96A619A6}" destId="{E43F39D1-6133-424A-9F74-104BA1C37EC3}" srcOrd="0" destOrd="0" presId="urn:microsoft.com/office/officeart/2005/8/layout/vList4"/>
    <dgm:cxn modelId="{D8F876EC-7B19-476C-AA71-CAE65109EB91}" type="presParOf" srcId="{E43F39D1-6133-424A-9F74-104BA1C37EC3}" destId="{D9ABB279-3A07-4271-B8F0-4246D0D5909D}" srcOrd="0" destOrd="0" presId="urn:microsoft.com/office/officeart/2005/8/layout/vList4"/>
    <dgm:cxn modelId="{8A9EB36E-F8CB-4A1D-AB25-EBE4CA48D108}" type="presParOf" srcId="{E43F39D1-6133-424A-9F74-104BA1C37EC3}" destId="{B24D74AD-7EF8-43EA-8C71-31926FBD0C04}" srcOrd="1" destOrd="0" presId="urn:microsoft.com/office/officeart/2005/8/layout/vList4"/>
    <dgm:cxn modelId="{7F2C93B9-6C3F-4C01-92F0-0011CDD0510C}" type="presParOf" srcId="{E43F39D1-6133-424A-9F74-104BA1C37EC3}" destId="{D880825E-D00B-4123-869C-6873C696DFF0}" srcOrd="2" destOrd="0" presId="urn:microsoft.com/office/officeart/2005/8/layout/vList4"/>
    <dgm:cxn modelId="{E567302E-7362-473F-B22F-D481B1C8D1E4}" type="presParOf" srcId="{2DA59D32-0E0A-4B38-8F4E-E4CE96A619A6}" destId="{FD10ECA3-D29F-4B37-9A15-6F2F6EBEBCAE}" srcOrd="1" destOrd="0" presId="urn:microsoft.com/office/officeart/2005/8/layout/vList4"/>
    <dgm:cxn modelId="{D3DB36BA-882B-4AB2-B5AA-C47A4455FBDA}" type="presParOf" srcId="{2DA59D32-0E0A-4B38-8F4E-E4CE96A619A6}" destId="{EE9C1171-D766-4A5C-9079-7C016E44DFD4}" srcOrd="2" destOrd="0" presId="urn:microsoft.com/office/officeart/2005/8/layout/vList4"/>
    <dgm:cxn modelId="{7BE481F1-450A-4E13-B957-98C2D1649FEE}" type="presParOf" srcId="{EE9C1171-D766-4A5C-9079-7C016E44DFD4}" destId="{409FB792-2076-48D2-AD94-D255E94E6BF3}" srcOrd="0" destOrd="0" presId="urn:microsoft.com/office/officeart/2005/8/layout/vList4"/>
    <dgm:cxn modelId="{2F0FAA12-A2DD-41BB-B209-BB2780097FDC}" type="presParOf" srcId="{EE9C1171-D766-4A5C-9079-7C016E44DFD4}" destId="{E0559680-1325-40C0-A63F-5F0A3AFE1F1B}" srcOrd="1" destOrd="0" presId="urn:microsoft.com/office/officeart/2005/8/layout/vList4"/>
    <dgm:cxn modelId="{8868BEA4-2782-4F62-9D3D-D551FDDE65C9}" type="presParOf" srcId="{EE9C1171-D766-4A5C-9079-7C016E44DFD4}" destId="{F05099F9-234A-4F35-89B4-FDDDE4555724}" srcOrd="2" destOrd="0" presId="urn:microsoft.com/office/officeart/2005/8/layout/vList4"/>
    <dgm:cxn modelId="{DBB991A2-9295-4CFF-BB41-A8AAB6D38B44}" type="presParOf" srcId="{2DA59D32-0E0A-4B38-8F4E-E4CE96A619A6}" destId="{6B9027DC-E743-4FA6-8A89-9B9925C90845}" srcOrd="3" destOrd="0" presId="urn:microsoft.com/office/officeart/2005/8/layout/vList4"/>
    <dgm:cxn modelId="{20DF6331-1186-4DCC-86E5-3B1503C0B67E}" type="presParOf" srcId="{2DA59D32-0E0A-4B38-8F4E-E4CE96A619A6}" destId="{4FC3E15F-3EF0-4021-989B-C079BBBA0023}" srcOrd="4" destOrd="0" presId="urn:microsoft.com/office/officeart/2005/8/layout/vList4"/>
    <dgm:cxn modelId="{1E03FCC6-4508-4FC1-AF59-DA08B8F3FCBB}" type="presParOf" srcId="{4FC3E15F-3EF0-4021-989B-C079BBBA0023}" destId="{0D416C6D-73C0-41E6-9E7E-8C75E7F15535}" srcOrd="0" destOrd="0" presId="urn:microsoft.com/office/officeart/2005/8/layout/vList4"/>
    <dgm:cxn modelId="{BA28C076-E0E7-4933-982A-3D073072C8C4}" type="presParOf" srcId="{4FC3E15F-3EF0-4021-989B-C079BBBA0023}" destId="{9A19252B-5837-40F4-858C-87C7AD0B796E}" srcOrd="1" destOrd="0" presId="urn:microsoft.com/office/officeart/2005/8/layout/vList4"/>
    <dgm:cxn modelId="{D6A22ABE-1440-44AD-9211-0467AF09F1F7}" type="presParOf" srcId="{4FC3E15F-3EF0-4021-989B-C079BBBA0023}" destId="{9CD85835-C417-4234-8CAA-C6A0CAB7F51D}"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530898-A5ED-4B86-A27A-C5905083D65B}"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US"/>
        </a:p>
      </dgm:t>
    </dgm:pt>
    <dgm:pt modelId="{BDAEC5D9-75FD-43BF-8D42-04883EC61FB8}">
      <dgm:prSet phldrT="[Text]"/>
      <dgm:spPr/>
      <dgm:t>
        <a:bodyPr/>
        <a:lstStyle/>
        <a:p>
          <a:r>
            <a:rPr lang="id-ID" dirty="0" smtClean="0"/>
            <a:t>Memiliki sikap profesional dalam melaksanakan pekerjaan serta memahami dan mematuhi segala bentuk aturan, norma dan hukum yang berlaku terkait dengan bidang pekerjaan</a:t>
          </a:r>
          <a:endParaRPr lang="en-US" dirty="0"/>
        </a:p>
      </dgm:t>
    </dgm:pt>
    <dgm:pt modelId="{1480930D-C7C2-4486-9988-5984B3C66021}" type="parTrans" cxnId="{1DF488A3-00E7-450D-AA46-8762E51654D3}">
      <dgm:prSet/>
      <dgm:spPr/>
      <dgm:t>
        <a:bodyPr/>
        <a:lstStyle/>
        <a:p>
          <a:endParaRPr lang="en-US"/>
        </a:p>
      </dgm:t>
    </dgm:pt>
    <dgm:pt modelId="{774B95AC-6B58-4B7D-97E8-1C6BCCDA98F1}" type="sibTrans" cxnId="{1DF488A3-00E7-450D-AA46-8762E51654D3}">
      <dgm:prSet/>
      <dgm:spPr/>
      <dgm:t>
        <a:bodyPr/>
        <a:lstStyle/>
        <a:p>
          <a:endParaRPr lang="en-US"/>
        </a:p>
      </dgm:t>
    </dgm:pt>
    <dgm:pt modelId="{9F73902A-7D18-419F-A094-F2C009E86D65}">
      <dgm:prSet phldrT="[Text]"/>
      <dgm:spPr/>
      <dgm:t>
        <a:bodyPr/>
        <a:lstStyle/>
        <a:p>
          <a:r>
            <a:rPr lang="id-ID" dirty="0" smtClean="0"/>
            <a:t>Memiliki kepekaan dan tanggungjawab sosial dalam memecahkan permasalahan di masyarakat melalui inovasi serta pengembangan keilmuan Informatika yang bersifat teoritis maupun terapan</a:t>
          </a:r>
          <a:endParaRPr lang="en-US" dirty="0"/>
        </a:p>
      </dgm:t>
    </dgm:pt>
    <dgm:pt modelId="{855369F4-CFFC-4964-8C3D-EE5CF51CAFA0}" type="parTrans" cxnId="{912255C2-C908-4496-B60F-7ADA09DF7CCA}">
      <dgm:prSet/>
      <dgm:spPr/>
      <dgm:t>
        <a:bodyPr/>
        <a:lstStyle/>
        <a:p>
          <a:endParaRPr lang="en-US"/>
        </a:p>
      </dgm:t>
    </dgm:pt>
    <dgm:pt modelId="{8D87CEBF-E936-4CC4-BA76-059B00D1ABA6}" type="sibTrans" cxnId="{912255C2-C908-4496-B60F-7ADA09DF7CCA}">
      <dgm:prSet/>
      <dgm:spPr/>
      <dgm:t>
        <a:bodyPr/>
        <a:lstStyle/>
        <a:p>
          <a:endParaRPr lang="en-US"/>
        </a:p>
      </dgm:t>
    </dgm:pt>
    <dgm:pt modelId="{667D3DB8-BDBB-44BE-A5F8-6C88FA352EEC}">
      <dgm:prSet phldrT="[Text]"/>
      <dgm:spPr/>
      <dgm:t>
        <a:bodyPr/>
        <a:lstStyle/>
        <a:p>
          <a:r>
            <a:rPr lang="id-ID" dirty="0" smtClean="0"/>
            <a:t>Mampu berkomunikasi secara lisan maupun tulisan untuk menyampaikan ide,usulan, gagasan maupun transfer pengetahuan dalam bidang Informatika kepada orang lain</a:t>
          </a:r>
          <a:endParaRPr lang="en-US" dirty="0"/>
        </a:p>
      </dgm:t>
    </dgm:pt>
    <dgm:pt modelId="{0F20D833-27DD-4C23-AA98-7F8AF836F021}" type="parTrans" cxnId="{4F094838-CFD4-44EE-B862-CDC72D4B5854}">
      <dgm:prSet/>
      <dgm:spPr/>
      <dgm:t>
        <a:bodyPr/>
        <a:lstStyle/>
        <a:p>
          <a:endParaRPr lang="en-US"/>
        </a:p>
      </dgm:t>
    </dgm:pt>
    <dgm:pt modelId="{A1A90377-C52B-4020-BE96-49B020C62ED1}" type="sibTrans" cxnId="{4F094838-CFD4-44EE-B862-CDC72D4B5854}">
      <dgm:prSet/>
      <dgm:spPr/>
      <dgm:t>
        <a:bodyPr/>
        <a:lstStyle/>
        <a:p>
          <a:endParaRPr lang="en-US"/>
        </a:p>
      </dgm:t>
    </dgm:pt>
    <dgm:pt modelId="{89EEE100-27CC-4459-99C0-5D123A9FE704}">
      <dgm:prSet phldrT="[Text]"/>
      <dgm:spPr/>
      <dgm:t>
        <a:bodyPr/>
        <a:lstStyle/>
        <a:p>
          <a:r>
            <a:rPr lang="id-ID" dirty="0" smtClean="0"/>
            <a:t>Memiliki wawasan teknologi  dan sosial guna menganalisa efek solusi berbasis ICT bagi perusahaan, masyarakat dan komponen lain yang terkait</a:t>
          </a:r>
          <a:endParaRPr lang="en-US" dirty="0"/>
        </a:p>
      </dgm:t>
    </dgm:pt>
    <dgm:pt modelId="{CD255930-94E7-4C58-8443-4D2FE0C21DAC}" type="parTrans" cxnId="{3130D13F-1E2F-4171-B06D-FC7BCE123811}">
      <dgm:prSet/>
      <dgm:spPr/>
    </dgm:pt>
    <dgm:pt modelId="{D7EA1554-5833-46EC-8DFD-3A180B63DC8E}" type="sibTrans" cxnId="{3130D13F-1E2F-4171-B06D-FC7BCE123811}">
      <dgm:prSet/>
      <dgm:spPr/>
    </dgm:pt>
    <dgm:pt modelId="{2DA59D32-0E0A-4B38-8F4E-E4CE96A619A6}" type="pres">
      <dgm:prSet presAssocID="{BA530898-A5ED-4B86-A27A-C5905083D65B}" presName="linear" presStyleCnt="0">
        <dgm:presLayoutVars>
          <dgm:dir/>
          <dgm:resizeHandles val="exact"/>
        </dgm:presLayoutVars>
      </dgm:prSet>
      <dgm:spPr/>
      <dgm:t>
        <a:bodyPr/>
        <a:lstStyle/>
        <a:p>
          <a:endParaRPr lang="en-US"/>
        </a:p>
      </dgm:t>
    </dgm:pt>
    <dgm:pt modelId="{E43F39D1-6133-424A-9F74-104BA1C37EC3}" type="pres">
      <dgm:prSet presAssocID="{BDAEC5D9-75FD-43BF-8D42-04883EC61FB8}" presName="comp" presStyleCnt="0"/>
      <dgm:spPr/>
    </dgm:pt>
    <dgm:pt modelId="{D9ABB279-3A07-4271-B8F0-4246D0D5909D}" type="pres">
      <dgm:prSet presAssocID="{BDAEC5D9-75FD-43BF-8D42-04883EC61FB8}" presName="box" presStyleLbl="node1" presStyleIdx="0" presStyleCnt="4"/>
      <dgm:spPr/>
      <dgm:t>
        <a:bodyPr/>
        <a:lstStyle/>
        <a:p>
          <a:endParaRPr lang="en-US"/>
        </a:p>
      </dgm:t>
    </dgm:pt>
    <dgm:pt modelId="{B24D74AD-7EF8-43EA-8C71-31926FBD0C04}" type="pres">
      <dgm:prSet presAssocID="{BDAEC5D9-75FD-43BF-8D42-04883EC61FB8}" presName="img" presStyleLbl="fgImgPlace1" presStyleIdx="0" presStyleCnt="4"/>
      <dgm:spPr>
        <a:blipFill rotWithShape="0">
          <a:blip xmlns:r="http://schemas.openxmlformats.org/officeDocument/2006/relationships" r:embed="rId1"/>
          <a:stretch>
            <a:fillRect/>
          </a:stretch>
        </a:blipFill>
      </dgm:spPr>
    </dgm:pt>
    <dgm:pt modelId="{D880825E-D00B-4123-869C-6873C696DFF0}" type="pres">
      <dgm:prSet presAssocID="{BDAEC5D9-75FD-43BF-8D42-04883EC61FB8}" presName="text" presStyleLbl="node1" presStyleIdx="0" presStyleCnt="4">
        <dgm:presLayoutVars>
          <dgm:bulletEnabled val="1"/>
        </dgm:presLayoutVars>
      </dgm:prSet>
      <dgm:spPr/>
      <dgm:t>
        <a:bodyPr/>
        <a:lstStyle/>
        <a:p>
          <a:endParaRPr lang="en-US"/>
        </a:p>
      </dgm:t>
    </dgm:pt>
    <dgm:pt modelId="{FD10ECA3-D29F-4B37-9A15-6F2F6EBEBCAE}" type="pres">
      <dgm:prSet presAssocID="{774B95AC-6B58-4B7D-97E8-1C6BCCDA98F1}" presName="spacer" presStyleCnt="0"/>
      <dgm:spPr/>
    </dgm:pt>
    <dgm:pt modelId="{EE9C1171-D766-4A5C-9079-7C016E44DFD4}" type="pres">
      <dgm:prSet presAssocID="{9F73902A-7D18-419F-A094-F2C009E86D65}" presName="comp" presStyleCnt="0"/>
      <dgm:spPr/>
    </dgm:pt>
    <dgm:pt modelId="{409FB792-2076-48D2-AD94-D255E94E6BF3}" type="pres">
      <dgm:prSet presAssocID="{9F73902A-7D18-419F-A094-F2C009E86D65}" presName="box" presStyleLbl="node1" presStyleIdx="1" presStyleCnt="4"/>
      <dgm:spPr/>
      <dgm:t>
        <a:bodyPr/>
        <a:lstStyle/>
        <a:p>
          <a:endParaRPr lang="en-US"/>
        </a:p>
      </dgm:t>
    </dgm:pt>
    <dgm:pt modelId="{E0559680-1325-40C0-A63F-5F0A3AFE1F1B}" type="pres">
      <dgm:prSet presAssocID="{9F73902A-7D18-419F-A094-F2C009E86D65}" presName="img"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F05099F9-234A-4F35-89B4-FDDDE4555724}" type="pres">
      <dgm:prSet presAssocID="{9F73902A-7D18-419F-A094-F2C009E86D65}" presName="text" presStyleLbl="node1" presStyleIdx="1" presStyleCnt="4">
        <dgm:presLayoutVars>
          <dgm:bulletEnabled val="1"/>
        </dgm:presLayoutVars>
      </dgm:prSet>
      <dgm:spPr/>
      <dgm:t>
        <a:bodyPr/>
        <a:lstStyle/>
        <a:p>
          <a:endParaRPr lang="en-US"/>
        </a:p>
      </dgm:t>
    </dgm:pt>
    <dgm:pt modelId="{6B9027DC-E743-4FA6-8A89-9B9925C90845}" type="pres">
      <dgm:prSet presAssocID="{8D87CEBF-E936-4CC4-BA76-059B00D1ABA6}" presName="spacer" presStyleCnt="0"/>
      <dgm:spPr/>
    </dgm:pt>
    <dgm:pt modelId="{4FC3E15F-3EF0-4021-989B-C079BBBA0023}" type="pres">
      <dgm:prSet presAssocID="{667D3DB8-BDBB-44BE-A5F8-6C88FA352EEC}" presName="comp" presStyleCnt="0"/>
      <dgm:spPr/>
    </dgm:pt>
    <dgm:pt modelId="{0D416C6D-73C0-41E6-9E7E-8C75E7F15535}" type="pres">
      <dgm:prSet presAssocID="{667D3DB8-BDBB-44BE-A5F8-6C88FA352EEC}" presName="box" presStyleLbl="node1" presStyleIdx="2" presStyleCnt="4"/>
      <dgm:spPr/>
      <dgm:t>
        <a:bodyPr/>
        <a:lstStyle/>
        <a:p>
          <a:endParaRPr lang="en-US"/>
        </a:p>
      </dgm:t>
    </dgm:pt>
    <dgm:pt modelId="{9A19252B-5837-40F4-858C-87C7AD0B796E}" type="pres">
      <dgm:prSet presAssocID="{667D3DB8-BDBB-44BE-A5F8-6C88FA352EEC}" presName="img" presStyleLbl="fgImgPlace1" presStyleIdx="2" presStyleCnt="4"/>
      <dgm:spPr>
        <a:blipFill rotWithShape="0">
          <a:blip xmlns:r="http://schemas.openxmlformats.org/officeDocument/2006/relationships" r:embed="rId3"/>
          <a:stretch>
            <a:fillRect/>
          </a:stretch>
        </a:blipFill>
      </dgm:spPr>
      <dgm:t>
        <a:bodyPr/>
        <a:lstStyle/>
        <a:p>
          <a:endParaRPr lang="en-US"/>
        </a:p>
      </dgm:t>
    </dgm:pt>
    <dgm:pt modelId="{9CD85835-C417-4234-8CAA-C6A0CAB7F51D}" type="pres">
      <dgm:prSet presAssocID="{667D3DB8-BDBB-44BE-A5F8-6C88FA352EEC}" presName="text" presStyleLbl="node1" presStyleIdx="2" presStyleCnt="4">
        <dgm:presLayoutVars>
          <dgm:bulletEnabled val="1"/>
        </dgm:presLayoutVars>
      </dgm:prSet>
      <dgm:spPr/>
      <dgm:t>
        <a:bodyPr/>
        <a:lstStyle/>
        <a:p>
          <a:endParaRPr lang="en-US"/>
        </a:p>
      </dgm:t>
    </dgm:pt>
    <dgm:pt modelId="{2D32C8F8-8C54-48A8-BABA-361070FBB875}" type="pres">
      <dgm:prSet presAssocID="{A1A90377-C52B-4020-BE96-49B020C62ED1}" presName="spacer" presStyleCnt="0"/>
      <dgm:spPr/>
    </dgm:pt>
    <dgm:pt modelId="{665A2040-0DD0-4141-80C9-F010FCA83173}" type="pres">
      <dgm:prSet presAssocID="{89EEE100-27CC-4459-99C0-5D123A9FE704}" presName="comp" presStyleCnt="0"/>
      <dgm:spPr/>
    </dgm:pt>
    <dgm:pt modelId="{C101A47F-8229-44C0-BD84-40E8D046CB99}" type="pres">
      <dgm:prSet presAssocID="{89EEE100-27CC-4459-99C0-5D123A9FE704}" presName="box" presStyleLbl="node1" presStyleIdx="3" presStyleCnt="4"/>
      <dgm:spPr/>
      <dgm:t>
        <a:bodyPr/>
        <a:lstStyle/>
        <a:p>
          <a:endParaRPr lang="en-US"/>
        </a:p>
      </dgm:t>
    </dgm:pt>
    <dgm:pt modelId="{DF7230F7-4B73-45E4-8470-B1B15C7CB28B}" type="pres">
      <dgm:prSet presAssocID="{89EEE100-27CC-4459-99C0-5D123A9FE704}" presName="img" presStyleLbl="fgImgPlace1" presStyleIdx="3" presStyleCnt="4"/>
      <dgm:spPr>
        <a:blipFill rotWithShape="0">
          <a:blip xmlns:r="http://schemas.openxmlformats.org/officeDocument/2006/relationships" r:embed="rId4"/>
          <a:stretch>
            <a:fillRect/>
          </a:stretch>
        </a:blipFill>
      </dgm:spPr>
    </dgm:pt>
    <dgm:pt modelId="{3FB4DB0D-8861-478B-8FC9-8527BC6AD4ED}" type="pres">
      <dgm:prSet presAssocID="{89EEE100-27CC-4459-99C0-5D123A9FE704}" presName="text" presStyleLbl="node1" presStyleIdx="3" presStyleCnt="4">
        <dgm:presLayoutVars>
          <dgm:bulletEnabled val="1"/>
        </dgm:presLayoutVars>
      </dgm:prSet>
      <dgm:spPr/>
      <dgm:t>
        <a:bodyPr/>
        <a:lstStyle/>
        <a:p>
          <a:endParaRPr lang="en-US"/>
        </a:p>
      </dgm:t>
    </dgm:pt>
  </dgm:ptLst>
  <dgm:cxnLst>
    <dgm:cxn modelId="{BD2D4F84-265D-491E-A67C-6EE7183FA4EB}" type="presOf" srcId="{667D3DB8-BDBB-44BE-A5F8-6C88FA352EEC}" destId="{9CD85835-C417-4234-8CAA-C6A0CAB7F51D}" srcOrd="1" destOrd="0" presId="urn:microsoft.com/office/officeart/2005/8/layout/vList4"/>
    <dgm:cxn modelId="{93BB2F80-5B3E-416D-AC21-3DCE9EDEADE4}" type="presOf" srcId="{89EEE100-27CC-4459-99C0-5D123A9FE704}" destId="{C101A47F-8229-44C0-BD84-40E8D046CB99}" srcOrd="0" destOrd="0" presId="urn:microsoft.com/office/officeart/2005/8/layout/vList4"/>
    <dgm:cxn modelId="{4308FCCD-76CC-445C-A170-9624D0FA08C9}" type="presOf" srcId="{BDAEC5D9-75FD-43BF-8D42-04883EC61FB8}" destId="{D880825E-D00B-4123-869C-6873C696DFF0}" srcOrd="1" destOrd="0" presId="urn:microsoft.com/office/officeart/2005/8/layout/vList4"/>
    <dgm:cxn modelId="{B4CE761B-DE72-4D5A-A307-BE9E74141520}" type="presOf" srcId="{9F73902A-7D18-419F-A094-F2C009E86D65}" destId="{F05099F9-234A-4F35-89B4-FDDDE4555724}" srcOrd="1" destOrd="0" presId="urn:microsoft.com/office/officeart/2005/8/layout/vList4"/>
    <dgm:cxn modelId="{162EEB07-A654-4BA7-A33C-9B112A9062AC}" type="presOf" srcId="{89EEE100-27CC-4459-99C0-5D123A9FE704}" destId="{3FB4DB0D-8861-478B-8FC9-8527BC6AD4ED}" srcOrd="1" destOrd="0" presId="urn:microsoft.com/office/officeart/2005/8/layout/vList4"/>
    <dgm:cxn modelId="{6F2EE85A-57F9-49FF-9B86-68F7FB062ED6}" type="presOf" srcId="{9F73902A-7D18-419F-A094-F2C009E86D65}" destId="{409FB792-2076-48D2-AD94-D255E94E6BF3}" srcOrd="0" destOrd="0" presId="urn:microsoft.com/office/officeart/2005/8/layout/vList4"/>
    <dgm:cxn modelId="{45E0C7E9-5BB4-4F00-ADDA-9DD7E42779DD}" type="presOf" srcId="{667D3DB8-BDBB-44BE-A5F8-6C88FA352EEC}" destId="{0D416C6D-73C0-41E6-9E7E-8C75E7F15535}" srcOrd="0" destOrd="0" presId="urn:microsoft.com/office/officeart/2005/8/layout/vList4"/>
    <dgm:cxn modelId="{EB33337C-FB0F-4704-A9CB-142A635D9F4E}" type="presOf" srcId="{BDAEC5D9-75FD-43BF-8D42-04883EC61FB8}" destId="{D9ABB279-3A07-4271-B8F0-4246D0D5909D}" srcOrd="0" destOrd="0" presId="urn:microsoft.com/office/officeart/2005/8/layout/vList4"/>
    <dgm:cxn modelId="{1DF488A3-00E7-450D-AA46-8762E51654D3}" srcId="{BA530898-A5ED-4B86-A27A-C5905083D65B}" destId="{BDAEC5D9-75FD-43BF-8D42-04883EC61FB8}" srcOrd="0" destOrd="0" parTransId="{1480930D-C7C2-4486-9988-5984B3C66021}" sibTransId="{774B95AC-6B58-4B7D-97E8-1C6BCCDA98F1}"/>
    <dgm:cxn modelId="{4F094838-CFD4-44EE-B862-CDC72D4B5854}" srcId="{BA530898-A5ED-4B86-A27A-C5905083D65B}" destId="{667D3DB8-BDBB-44BE-A5F8-6C88FA352EEC}" srcOrd="2" destOrd="0" parTransId="{0F20D833-27DD-4C23-AA98-7F8AF836F021}" sibTransId="{A1A90377-C52B-4020-BE96-49B020C62ED1}"/>
    <dgm:cxn modelId="{3130D13F-1E2F-4171-B06D-FC7BCE123811}" srcId="{BA530898-A5ED-4B86-A27A-C5905083D65B}" destId="{89EEE100-27CC-4459-99C0-5D123A9FE704}" srcOrd="3" destOrd="0" parTransId="{CD255930-94E7-4C58-8443-4D2FE0C21DAC}" sibTransId="{D7EA1554-5833-46EC-8DFD-3A180B63DC8E}"/>
    <dgm:cxn modelId="{0887FB2E-B474-4E49-87A9-58EE99A6A612}" type="presOf" srcId="{BA530898-A5ED-4B86-A27A-C5905083D65B}" destId="{2DA59D32-0E0A-4B38-8F4E-E4CE96A619A6}" srcOrd="0" destOrd="0" presId="urn:microsoft.com/office/officeart/2005/8/layout/vList4"/>
    <dgm:cxn modelId="{912255C2-C908-4496-B60F-7ADA09DF7CCA}" srcId="{BA530898-A5ED-4B86-A27A-C5905083D65B}" destId="{9F73902A-7D18-419F-A094-F2C009E86D65}" srcOrd="1" destOrd="0" parTransId="{855369F4-CFFC-4964-8C3D-EE5CF51CAFA0}" sibTransId="{8D87CEBF-E936-4CC4-BA76-059B00D1ABA6}"/>
    <dgm:cxn modelId="{7083A547-0631-473D-B3BD-4D6D7B198F2F}" type="presParOf" srcId="{2DA59D32-0E0A-4B38-8F4E-E4CE96A619A6}" destId="{E43F39D1-6133-424A-9F74-104BA1C37EC3}" srcOrd="0" destOrd="0" presId="urn:microsoft.com/office/officeart/2005/8/layout/vList4"/>
    <dgm:cxn modelId="{6BEC1CBF-D83A-46DF-A519-B5AE201362D2}" type="presParOf" srcId="{E43F39D1-6133-424A-9F74-104BA1C37EC3}" destId="{D9ABB279-3A07-4271-B8F0-4246D0D5909D}" srcOrd="0" destOrd="0" presId="urn:microsoft.com/office/officeart/2005/8/layout/vList4"/>
    <dgm:cxn modelId="{A506C459-0D64-416A-942F-EC80C45FF179}" type="presParOf" srcId="{E43F39D1-6133-424A-9F74-104BA1C37EC3}" destId="{B24D74AD-7EF8-43EA-8C71-31926FBD0C04}" srcOrd="1" destOrd="0" presId="urn:microsoft.com/office/officeart/2005/8/layout/vList4"/>
    <dgm:cxn modelId="{70135E00-A736-45E0-8798-BD5CF2B10C20}" type="presParOf" srcId="{E43F39D1-6133-424A-9F74-104BA1C37EC3}" destId="{D880825E-D00B-4123-869C-6873C696DFF0}" srcOrd="2" destOrd="0" presId="urn:microsoft.com/office/officeart/2005/8/layout/vList4"/>
    <dgm:cxn modelId="{37CA5C58-84C3-41AD-A22F-B1A4576AF9AF}" type="presParOf" srcId="{2DA59D32-0E0A-4B38-8F4E-E4CE96A619A6}" destId="{FD10ECA3-D29F-4B37-9A15-6F2F6EBEBCAE}" srcOrd="1" destOrd="0" presId="urn:microsoft.com/office/officeart/2005/8/layout/vList4"/>
    <dgm:cxn modelId="{90CDC03D-DF61-42F2-AFBC-D881669E0508}" type="presParOf" srcId="{2DA59D32-0E0A-4B38-8F4E-E4CE96A619A6}" destId="{EE9C1171-D766-4A5C-9079-7C016E44DFD4}" srcOrd="2" destOrd="0" presId="urn:microsoft.com/office/officeart/2005/8/layout/vList4"/>
    <dgm:cxn modelId="{B6B69F7E-2DCD-4842-B679-B759F90D8BAC}" type="presParOf" srcId="{EE9C1171-D766-4A5C-9079-7C016E44DFD4}" destId="{409FB792-2076-48D2-AD94-D255E94E6BF3}" srcOrd="0" destOrd="0" presId="urn:microsoft.com/office/officeart/2005/8/layout/vList4"/>
    <dgm:cxn modelId="{7DE32051-C49A-4DEB-A22E-681BC4E0BD01}" type="presParOf" srcId="{EE9C1171-D766-4A5C-9079-7C016E44DFD4}" destId="{E0559680-1325-40C0-A63F-5F0A3AFE1F1B}" srcOrd="1" destOrd="0" presId="urn:microsoft.com/office/officeart/2005/8/layout/vList4"/>
    <dgm:cxn modelId="{88F89531-07B1-4E94-B80D-9614BB21AFF2}" type="presParOf" srcId="{EE9C1171-D766-4A5C-9079-7C016E44DFD4}" destId="{F05099F9-234A-4F35-89B4-FDDDE4555724}" srcOrd="2" destOrd="0" presId="urn:microsoft.com/office/officeart/2005/8/layout/vList4"/>
    <dgm:cxn modelId="{88289D9A-25E2-49C3-B11B-AA787B030003}" type="presParOf" srcId="{2DA59D32-0E0A-4B38-8F4E-E4CE96A619A6}" destId="{6B9027DC-E743-4FA6-8A89-9B9925C90845}" srcOrd="3" destOrd="0" presId="urn:microsoft.com/office/officeart/2005/8/layout/vList4"/>
    <dgm:cxn modelId="{5A3F0638-AA45-4D35-9ADE-5E77FA5C5BFB}" type="presParOf" srcId="{2DA59D32-0E0A-4B38-8F4E-E4CE96A619A6}" destId="{4FC3E15F-3EF0-4021-989B-C079BBBA0023}" srcOrd="4" destOrd="0" presId="urn:microsoft.com/office/officeart/2005/8/layout/vList4"/>
    <dgm:cxn modelId="{CA88C56E-E58B-4A76-ACB0-52BED9DBB03D}" type="presParOf" srcId="{4FC3E15F-3EF0-4021-989B-C079BBBA0023}" destId="{0D416C6D-73C0-41E6-9E7E-8C75E7F15535}" srcOrd="0" destOrd="0" presId="urn:microsoft.com/office/officeart/2005/8/layout/vList4"/>
    <dgm:cxn modelId="{25F96FB0-FE20-4EA7-AAA1-6102BEFC5067}" type="presParOf" srcId="{4FC3E15F-3EF0-4021-989B-C079BBBA0023}" destId="{9A19252B-5837-40F4-858C-87C7AD0B796E}" srcOrd="1" destOrd="0" presId="urn:microsoft.com/office/officeart/2005/8/layout/vList4"/>
    <dgm:cxn modelId="{43043573-D5E4-498E-944D-4C9ADEA3E06E}" type="presParOf" srcId="{4FC3E15F-3EF0-4021-989B-C079BBBA0023}" destId="{9CD85835-C417-4234-8CAA-C6A0CAB7F51D}" srcOrd="2" destOrd="0" presId="urn:microsoft.com/office/officeart/2005/8/layout/vList4"/>
    <dgm:cxn modelId="{445FA490-1674-4A5A-A95E-D01932F6A208}" type="presParOf" srcId="{2DA59D32-0E0A-4B38-8F4E-E4CE96A619A6}" destId="{2D32C8F8-8C54-48A8-BABA-361070FBB875}" srcOrd="5" destOrd="0" presId="urn:microsoft.com/office/officeart/2005/8/layout/vList4"/>
    <dgm:cxn modelId="{BA060D60-3C46-45D6-B5EB-A261A55125A7}" type="presParOf" srcId="{2DA59D32-0E0A-4B38-8F4E-E4CE96A619A6}" destId="{665A2040-0DD0-4141-80C9-F010FCA83173}" srcOrd="6" destOrd="0" presId="urn:microsoft.com/office/officeart/2005/8/layout/vList4"/>
    <dgm:cxn modelId="{D782EF6D-19F7-4230-9F5A-6C51FBA8B913}" type="presParOf" srcId="{665A2040-0DD0-4141-80C9-F010FCA83173}" destId="{C101A47F-8229-44C0-BD84-40E8D046CB99}" srcOrd="0" destOrd="0" presId="urn:microsoft.com/office/officeart/2005/8/layout/vList4"/>
    <dgm:cxn modelId="{8354DD3A-68B3-474E-B659-54C201A38B3F}" type="presParOf" srcId="{665A2040-0DD0-4141-80C9-F010FCA83173}" destId="{DF7230F7-4B73-45E4-8470-B1B15C7CB28B}" srcOrd="1" destOrd="0" presId="urn:microsoft.com/office/officeart/2005/8/layout/vList4"/>
    <dgm:cxn modelId="{846D15BD-9CDA-44A4-86DC-E8DE95A37FBF}" type="presParOf" srcId="{665A2040-0DD0-4141-80C9-F010FCA83173}" destId="{3FB4DB0D-8861-478B-8FC9-8527BC6AD4ED}"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5C1448-2979-409F-953E-CB9EA0950F5A}" type="doc">
      <dgm:prSet loTypeId="urn:microsoft.com/office/officeart/2005/8/layout/process4" loCatId="process" qsTypeId="urn:microsoft.com/office/officeart/2005/8/quickstyle/simple1" qsCatId="simple" csTypeId="urn:microsoft.com/office/officeart/2005/8/colors/colorful3" csCatId="colorful" phldr="1"/>
      <dgm:spPr/>
    </dgm:pt>
    <dgm:pt modelId="{0F090CC1-AB1F-4A63-98E4-A04582621247}">
      <dgm:prSet phldrT="[Text]"/>
      <dgm:spPr/>
      <dgm:t>
        <a:bodyPr/>
        <a:lstStyle/>
        <a:p>
          <a:r>
            <a:rPr lang="id-ID" dirty="0" smtClean="0"/>
            <a:t>Resource Base Economy</a:t>
          </a:r>
          <a:endParaRPr lang="en-US" dirty="0"/>
        </a:p>
      </dgm:t>
    </dgm:pt>
    <dgm:pt modelId="{6D95C731-106F-40E8-9B2B-AE1413F57FB0}" type="parTrans" cxnId="{B5F8C586-B9D9-48B4-957A-2A58605873D3}">
      <dgm:prSet/>
      <dgm:spPr/>
      <dgm:t>
        <a:bodyPr/>
        <a:lstStyle/>
        <a:p>
          <a:endParaRPr lang="en-US"/>
        </a:p>
      </dgm:t>
    </dgm:pt>
    <dgm:pt modelId="{DE9BB6E6-D76C-4074-AF35-401EF75BFCDA}" type="sibTrans" cxnId="{B5F8C586-B9D9-48B4-957A-2A58605873D3}">
      <dgm:prSet/>
      <dgm:spPr/>
      <dgm:t>
        <a:bodyPr/>
        <a:lstStyle/>
        <a:p>
          <a:endParaRPr lang="en-US"/>
        </a:p>
      </dgm:t>
    </dgm:pt>
    <dgm:pt modelId="{4DF33AD4-E041-46A8-B41B-218768019E76}">
      <dgm:prSet phldrT="[Text]"/>
      <dgm:spPr/>
      <dgm:t>
        <a:bodyPr/>
        <a:lstStyle/>
        <a:p>
          <a:r>
            <a:rPr lang="id-ID" dirty="0" smtClean="0"/>
            <a:t>Knowledge Base Economy </a:t>
          </a:r>
          <a:endParaRPr lang="en-US" dirty="0"/>
        </a:p>
      </dgm:t>
    </dgm:pt>
    <dgm:pt modelId="{43A4ABCB-8732-4AC2-AB32-CD1F3D0E863B}" type="parTrans" cxnId="{B53FAA17-8939-4A77-AB6A-CE735694CD58}">
      <dgm:prSet/>
      <dgm:spPr/>
      <dgm:t>
        <a:bodyPr/>
        <a:lstStyle/>
        <a:p>
          <a:endParaRPr lang="en-US"/>
        </a:p>
      </dgm:t>
    </dgm:pt>
    <dgm:pt modelId="{6DA5D3B3-ADE5-414B-859D-A7C5E2DB3CDB}" type="sibTrans" cxnId="{B53FAA17-8939-4A77-AB6A-CE735694CD58}">
      <dgm:prSet/>
      <dgm:spPr/>
      <dgm:t>
        <a:bodyPr/>
        <a:lstStyle/>
        <a:p>
          <a:endParaRPr lang="en-US"/>
        </a:p>
      </dgm:t>
    </dgm:pt>
    <dgm:pt modelId="{8DFB25C1-8E1C-468C-A88C-63DD1C7834C5}">
      <dgm:prSet phldrT="[Text]"/>
      <dgm:spPr/>
      <dgm:t>
        <a:bodyPr/>
        <a:lstStyle/>
        <a:p>
          <a:r>
            <a:rPr lang="id-ID" baseline="0" dirty="0" smtClean="0">
              <a:latin typeface="+mn-lt"/>
              <a:ea typeface="+mn-ea"/>
              <a:cs typeface="+mn-cs"/>
            </a:rPr>
            <a:t>Modal</a:t>
          </a:r>
          <a:endParaRPr lang="en-US" dirty="0"/>
        </a:p>
      </dgm:t>
    </dgm:pt>
    <dgm:pt modelId="{38F40A52-8D66-47CD-8F24-96CAEF049AF3}" type="parTrans" cxnId="{E8CBF19D-0E12-4C50-AB91-E3FD1260BAC3}">
      <dgm:prSet/>
      <dgm:spPr/>
      <dgm:t>
        <a:bodyPr/>
        <a:lstStyle/>
        <a:p>
          <a:endParaRPr lang="en-US"/>
        </a:p>
      </dgm:t>
    </dgm:pt>
    <dgm:pt modelId="{34CCD100-96EB-4DA0-9231-BBE02162A414}" type="sibTrans" cxnId="{E8CBF19D-0E12-4C50-AB91-E3FD1260BAC3}">
      <dgm:prSet/>
      <dgm:spPr/>
      <dgm:t>
        <a:bodyPr/>
        <a:lstStyle/>
        <a:p>
          <a:endParaRPr lang="en-US"/>
        </a:p>
      </dgm:t>
    </dgm:pt>
    <dgm:pt modelId="{D1673916-D4E8-4805-B5F5-4D4D7F859B04}">
      <dgm:prSet phldrT="[Text]"/>
      <dgm:spPr/>
      <dgm:t>
        <a:bodyPr/>
        <a:lstStyle/>
        <a:p>
          <a:r>
            <a:rPr lang="id-ID" baseline="0" dirty="0" smtClean="0">
              <a:latin typeface="+mn-lt"/>
              <a:ea typeface="+mn-ea"/>
              <a:cs typeface="+mn-cs"/>
            </a:rPr>
            <a:t>Lahan</a:t>
          </a:r>
          <a:endParaRPr lang="en-US" dirty="0"/>
        </a:p>
      </dgm:t>
    </dgm:pt>
    <dgm:pt modelId="{EA423C74-6494-4001-A48D-B222D06FC52A}" type="parTrans" cxnId="{7A1D6DEA-D36F-4DAD-AA36-8028EAE50B1F}">
      <dgm:prSet/>
      <dgm:spPr/>
      <dgm:t>
        <a:bodyPr/>
        <a:lstStyle/>
        <a:p>
          <a:endParaRPr lang="en-US"/>
        </a:p>
      </dgm:t>
    </dgm:pt>
    <dgm:pt modelId="{6E2D403B-2A35-4CBB-ADD5-D57EF0EBD772}" type="sibTrans" cxnId="{7A1D6DEA-D36F-4DAD-AA36-8028EAE50B1F}">
      <dgm:prSet/>
      <dgm:spPr/>
      <dgm:t>
        <a:bodyPr/>
        <a:lstStyle/>
        <a:p>
          <a:endParaRPr lang="en-US"/>
        </a:p>
      </dgm:t>
    </dgm:pt>
    <dgm:pt modelId="{7F6A83B7-9F00-4CE1-9F7E-3969FC87BF64}">
      <dgm:prSet phldrT="[Text]"/>
      <dgm:spPr/>
      <dgm:t>
        <a:bodyPr/>
        <a:lstStyle/>
        <a:p>
          <a:r>
            <a:rPr lang="id-ID" baseline="0" dirty="0" smtClean="0">
              <a:latin typeface="+mn-lt"/>
              <a:ea typeface="+mn-ea"/>
              <a:cs typeface="+mn-cs"/>
            </a:rPr>
            <a:t>Energi</a:t>
          </a:r>
          <a:endParaRPr lang="en-US" dirty="0"/>
        </a:p>
      </dgm:t>
    </dgm:pt>
    <dgm:pt modelId="{9B27741B-3D77-4421-8AA4-4B4D1A7ACDDD}" type="parTrans" cxnId="{1D35243C-C9AD-4066-8CA4-55793D1C0484}">
      <dgm:prSet/>
      <dgm:spPr/>
      <dgm:t>
        <a:bodyPr/>
        <a:lstStyle/>
        <a:p>
          <a:endParaRPr lang="en-US"/>
        </a:p>
      </dgm:t>
    </dgm:pt>
    <dgm:pt modelId="{51245AD3-6B65-4FFF-86E4-D6410112E8A6}" type="sibTrans" cxnId="{1D35243C-C9AD-4066-8CA4-55793D1C0484}">
      <dgm:prSet/>
      <dgm:spPr/>
      <dgm:t>
        <a:bodyPr/>
        <a:lstStyle/>
        <a:p>
          <a:endParaRPr lang="en-US"/>
        </a:p>
      </dgm:t>
    </dgm:pt>
    <dgm:pt modelId="{3502D223-A3BC-48DF-B2C1-E918C3C9F7E7}">
      <dgm:prSet phldrT="[Text]"/>
      <dgm:spPr/>
      <dgm:t>
        <a:bodyPr/>
        <a:lstStyle/>
        <a:p>
          <a:r>
            <a:rPr lang="id-ID" dirty="0" smtClean="0"/>
            <a:t>IPTEK</a:t>
          </a:r>
          <a:endParaRPr lang="en-US" dirty="0"/>
        </a:p>
      </dgm:t>
    </dgm:pt>
    <dgm:pt modelId="{E19E53AB-42C7-42F3-80A1-473904A20346}" type="parTrans" cxnId="{8A9281F4-0431-4980-9A10-44E066AFF825}">
      <dgm:prSet/>
      <dgm:spPr/>
      <dgm:t>
        <a:bodyPr/>
        <a:lstStyle/>
        <a:p>
          <a:endParaRPr lang="en-US"/>
        </a:p>
      </dgm:t>
    </dgm:pt>
    <dgm:pt modelId="{0D6A0735-1DFD-4AE6-B7E1-FCA85A80011E}" type="sibTrans" cxnId="{8A9281F4-0431-4980-9A10-44E066AFF825}">
      <dgm:prSet/>
      <dgm:spPr/>
      <dgm:t>
        <a:bodyPr/>
        <a:lstStyle/>
        <a:p>
          <a:endParaRPr lang="en-US"/>
        </a:p>
      </dgm:t>
    </dgm:pt>
    <dgm:pt modelId="{521DEC40-2F97-445C-808A-FCF26B4CE021}">
      <dgm:prSet phldrT="[Text]"/>
      <dgm:spPr/>
      <dgm:t>
        <a:bodyPr/>
        <a:lstStyle/>
        <a:p>
          <a:r>
            <a:rPr lang="id-ID" dirty="0" smtClean="0"/>
            <a:t>Kreativitas</a:t>
          </a:r>
          <a:endParaRPr lang="en-US" dirty="0"/>
        </a:p>
      </dgm:t>
    </dgm:pt>
    <dgm:pt modelId="{B8824C53-EFF7-496D-B7FE-49EBC3C79020}" type="parTrans" cxnId="{C00CE1F9-ABC1-499F-AB86-0BE1BFD66DF7}">
      <dgm:prSet/>
      <dgm:spPr/>
      <dgm:t>
        <a:bodyPr/>
        <a:lstStyle/>
        <a:p>
          <a:endParaRPr lang="en-US"/>
        </a:p>
      </dgm:t>
    </dgm:pt>
    <dgm:pt modelId="{CD3CEA7D-EA77-4EA5-949F-022EEEA583F8}" type="sibTrans" cxnId="{C00CE1F9-ABC1-499F-AB86-0BE1BFD66DF7}">
      <dgm:prSet/>
      <dgm:spPr/>
      <dgm:t>
        <a:bodyPr/>
        <a:lstStyle/>
        <a:p>
          <a:endParaRPr lang="en-US"/>
        </a:p>
      </dgm:t>
    </dgm:pt>
    <dgm:pt modelId="{BAF72EAA-8347-4394-A695-D7330011A0A9}">
      <dgm:prSet phldrT="[Text]"/>
      <dgm:spPr/>
      <dgm:t>
        <a:bodyPr/>
        <a:lstStyle/>
        <a:p>
          <a:r>
            <a:rPr lang="id-ID" dirty="0" smtClean="0"/>
            <a:t>Inovasi</a:t>
          </a:r>
          <a:endParaRPr lang="en-US" dirty="0"/>
        </a:p>
      </dgm:t>
    </dgm:pt>
    <dgm:pt modelId="{5FBCB3F0-4C82-4748-86C7-A72EAC1F160B}" type="parTrans" cxnId="{E1DBC0AE-3CBE-4627-973F-17EFE489728E}">
      <dgm:prSet/>
      <dgm:spPr/>
      <dgm:t>
        <a:bodyPr/>
        <a:lstStyle/>
        <a:p>
          <a:endParaRPr lang="en-US"/>
        </a:p>
      </dgm:t>
    </dgm:pt>
    <dgm:pt modelId="{3F6DE6C4-66A4-48F1-B25B-AB37F48C0EB8}" type="sibTrans" cxnId="{E1DBC0AE-3CBE-4627-973F-17EFE489728E}">
      <dgm:prSet/>
      <dgm:spPr/>
      <dgm:t>
        <a:bodyPr/>
        <a:lstStyle/>
        <a:p>
          <a:endParaRPr lang="en-US"/>
        </a:p>
      </dgm:t>
    </dgm:pt>
    <dgm:pt modelId="{5A078D1E-7949-41CB-ACD1-8FF3216806EA}" type="pres">
      <dgm:prSet presAssocID="{855C1448-2979-409F-953E-CB9EA0950F5A}" presName="Name0" presStyleCnt="0">
        <dgm:presLayoutVars>
          <dgm:dir/>
          <dgm:animLvl val="lvl"/>
          <dgm:resizeHandles val="exact"/>
        </dgm:presLayoutVars>
      </dgm:prSet>
      <dgm:spPr/>
    </dgm:pt>
    <dgm:pt modelId="{CFCCF548-AA82-4052-98FF-BF616B262B13}" type="pres">
      <dgm:prSet presAssocID="{4DF33AD4-E041-46A8-B41B-218768019E76}" presName="boxAndChildren" presStyleCnt="0"/>
      <dgm:spPr/>
    </dgm:pt>
    <dgm:pt modelId="{3B80D737-40F4-4AAC-A387-13DB88C9D17B}" type="pres">
      <dgm:prSet presAssocID="{4DF33AD4-E041-46A8-B41B-218768019E76}" presName="parentTextBox" presStyleLbl="node1" presStyleIdx="0" presStyleCnt="2"/>
      <dgm:spPr/>
      <dgm:t>
        <a:bodyPr/>
        <a:lstStyle/>
        <a:p>
          <a:endParaRPr lang="en-US"/>
        </a:p>
      </dgm:t>
    </dgm:pt>
    <dgm:pt modelId="{36DA531F-4BB0-4829-AB86-0633336FE942}" type="pres">
      <dgm:prSet presAssocID="{4DF33AD4-E041-46A8-B41B-218768019E76}" presName="entireBox" presStyleLbl="node1" presStyleIdx="0" presStyleCnt="2"/>
      <dgm:spPr/>
      <dgm:t>
        <a:bodyPr/>
        <a:lstStyle/>
        <a:p>
          <a:endParaRPr lang="en-US"/>
        </a:p>
      </dgm:t>
    </dgm:pt>
    <dgm:pt modelId="{8C8C339E-8136-4022-A3DA-4FB46A83263D}" type="pres">
      <dgm:prSet presAssocID="{4DF33AD4-E041-46A8-B41B-218768019E76}" presName="descendantBox" presStyleCnt="0"/>
      <dgm:spPr/>
    </dgm:pt>
    <dgm:pt modelId="{D897A929-C16D-44F3-ACCC-B1B657643199}" type="pres">
      <dgm:prSet presAssocID="{3502D223-A3BC-48DF-B2C1-E918C3C9F7E7}" presName="childTextBox" presStyleLbl="fgAccFollowNode1" presStyleIdx="0" presStyleCnt="6">
        <dgm:presLayoutVars>
          <dgm:bulletEnabled val="1"/>
        </dgm:presLayoutVars>
      </dgm:prSet>
      <dgm:spPr/>
      <dgm:t>
        <a:bodyPr/>
        <a:lstStyle/>
        <a:p>
          <a:endParaRPr lang="en-US"/>
        </a:p>
      </dgm:t>
    </dgm:pt>
    <dgm:pt modelId="{FC02C762-ED42-48D8-8B02-225B8500CF3D}" type="pres">
      <dgm:prSet presAssocID="{521DEC40-2F97-445C-808A-FCF26B4CE021}" presName="childTextBox" presStyleLbl="fgAccFollowNode1" presStyleIdx="1" presStyleCnt="6">
        <dgm:presLayoutVars>
          <dgm:bulletEnabled val="1"/>
        </dgm:presLayoutVars>
      </dgm:prSet>
      <dgm:spPr/>
      <dgm:t>
        <a:bodyPr/>
        <a:lstStyle/>
        <a:p>
          <a:endParaRPr lang="en-US"/>
        </a:p>
      </dgm:t>
    </dgm:pt>
    <dgm:pt modelId="{D230DD5E-16AC-4A8B-A906-D55741BE1EFB}" type="pres">
      <dgm:prSet presAssocID="{BAF72EAA-8347-4394-A695-D7330011A0A9}" presName="childTextBox" presStyleLbl="fgAccFollowNode1" presStyleIdx="2" presStyleCnt="6">
        <dgm:presLayoutVars>
          <dgm:bulletEnabled val="1"/>
        </dgm:presLayoutVars>
      </dgm:prSet>
      <dgm:spPr/>
      <dgm:t>
        <a:bodyPr/>
        <a:lstStyle/>
        <a:p>
          <a:endParaRPr lang="en-US"/>
        </a:p>
      </dgm:t>
    </dgm:pt>
    <dgm:pt modelId="{0F5CA434-D768-4DA9-858D-FCF18CB33602}" type="pres">
      <dgm:prSet presAssocID="{DE9BB6E6-D76C-4074-AF35-401EF75BFCDA}" presName="sp" presStyleCnt="0"/>
      <dgm:spPr/>
    </dgm:pt>
    <dgm:pt modelId="{2A372E53-5BD6-462F-94A2-BA34EA812F5A}" type="pres">
      <dgm:prSet presAssocID="{0F090CC1-AB1F-4A63-98E4-A04582621247}" presName="arrowAndChildren" presStyleCnt="0"/>
      <dgm:spPr/>
    </dgm:pt>
    <dgm:pt modelId="{10B76A27-C675-406D-BECC-97A73CD13F99}" type="pres">
      <dgm:prSet presAssocID="{0F090CC1-AB1F-4A63-98E4-A04582621247}" presName="parentTextArrow" presStyleLbl="node1" presStyleIdx="0" presStyleCnt="2"/>
      <dgm:spPr/>
      <dgm:t>
        <a:bodyPr/>
        <a:lstStyle/>
        <a:p>
          <a:endParaRPr lang="en-US"/>
        </a:p>
      </dgm:t>
    </dgm:pt>
    <dgm:pt modelId="{94437D88-DF4D-4494-8B30-CF8B52650718}" type="pres">
      <dgm:prSet presAssocID="{0F090CC1-AB1F-4A63-98E4-A04582621247}" presName="arrow" presStyleLbl="node1" presStyleIdx="1" presStyleCnt="2"/>
      <dgm:spPr/>
      <dgm:t>
        <a:bodyPr/>
        <a:lstStyle/>
        <a:p>
          <a:endParaRPr lang="en-US"/>
        </a:p>
      </dgm:t>
    </dgm:pt>
    <dgm:pt modelId="{FF701742-360B-4E7C-92FF-8F67A1415BFB}" type="pres">
      <dgm:prSet presAssocID="{0F090CC1-AB1F-4A63-98E4-A04582621247}" presName="descendantArrow" presStyleCnt="0"/>
      <dgm:spPr/>
    </dgm:pt>
    <dgm:pt modelId="{47AD4595-1E72-4F52-9C4B-7B0D018DE0B4}" type="pres">
      <dgm:prSet presAssocID="{8DFB25C1-8E1C-468C-A88C-63DD1C7834C5}" presName="childTextArrow" presStyleLbl="fgAccFollowNode1" presStyleIdx="3" presStyleCnt="6">
        <dgm:presLayoutVars>
          <dgm:bulletEnabled val="1"/>
        </dgm:presLayoutVars>
      </dgm:prSet>
      <dgm:spPr/>
      <dgm:t>
        <a:bodyPr/>
        <a:lstStyle/>
        <a:p>
          <a:endParaRPr lang="en-US"/>
        </a:p>
      </dgm:t>
    </dgm:pt>
    <dgm:pt modelId="{A32E17AB-A073-4693-8763-14F7D232DC44}" type="pres">
      <dgm:prSet presAssocID="{D1673916-D4E8-4805-B5F5-4D4D7F859B04}" presName="childTextArrow" presStyleLbl="fgAccFollowNode1" presStyleIdx="4" presStyleCnt="6">
        <dgm:presLayoutVars>
          <dgm:bulletEnabled val="1"/>
        </dgm:presLayoutVars>
      </dgm:prSet>
      <dgm:spPr/>
      <dgm:t>
        <a:bodyPr/>
        <a:lstStyle/>
        <a:p>
          <a:endParaRPr lang="en-US"/>
        </a:p>
      </dgm:t>
    </dgm:pt>
    <dgm:pt modelId="{5C4F41DF-12DB-4AB4-B23D-D264A4F823F5}" type="pres">
      <dgm:prSet presAssocID="{7F6A83B7-9F00-4CE1-9F7E-3969FC87BF64}" presName="childTextArrow" presStyleLbl="fgAccFollowNode1" presStyleIdx="5" presStyleCnt="6">
        <dgm:presLayoutVars>
          <dgm:bulletEnabled val="1"/>
        </dgm:presLayoutVars>
      </dgm:prSet>
      <dgm:spPr/>
      <dgm:t>
        <a:bodyPr/>
        <a:lstStyle/>
        <a:p>
          <a:endParaRPr lang="en-US"/>
        </a:p>
      </dgm:t>
    </dgm:pt>
  </dgm:ptLst>
  <dgm:cxnLst>
    <dgm:cxn modelId="{7C4F813C-CE39-415F-80F5-AA79E2067E83}" type="presOf" srcId="{4DF33AD4-E041-46A8-B41B-218768019E76}" destId="{36DA531F-4BB0-4829-AB86-0633336FE942}" srcOrd="1" destOrd="0" presId="urn:microsoft.com/office/officeart/2005/8/layout/process4"/>
    <dgm:cxn modelId="{E1DBC0AE-3CBE-4627-973F-17EFE489728E}" srcId="{4DF33AD4-E041-46A8-B41B-218768019E76}" destId="{BAF72EAA-8347-4394-A695-D7330011A0A9}" srcOrd="2" destOrd="0" parTransId="{5FBCB3F0-4C82-4748-86C7-A72EAC1F160B}" sibTransId="{3F6DE6C4-66A4-48F1-B25B-AB37F48C0EB8}"/>
    <dgm:cxn modelId="{58EC2B6C-C8B8-4A02-8DDB-4133008BBB9A}" type="presOf" srcId="{0F090CC1-AB1F-4A63-98E4-A04582621247}" destId="{10B76A27-C675-406D-BECC-97A73CD13F99}" srcOrd="0" destOrd="0" presId="urn:microsoft.com/office/officeart/2005/8/layout/process4"/>
    <dgm:cxn modelId="{FECEB6D3-975F-4711-AA74-12ABD80EC89E}" type="presOf" srcId="{4DF33AD4-E041-46A8-B41B-218768019E76}" destId="{3B80D737-40F4-4AAC-A387-13DB88C9D17B}" srcOrd="0" destOrd="0" presId="urn:microsoft.com/office/officeart/2005/8/layout/process4"/>
    <dgm:cxn modelId="{C00CE1F9-ABC1-499F-AB86-0BE1BFD66DF7}" srcId="{4DF33AD4-E041-46A8-B41B-218768019E76}" destId="{521DEC40-2F97-445C-808A-FCF26B4CE021}" srcOrd="1" destOrd="0" parTransId="{B8824C53-EFF7-496D-B7FE-49EBC3C79020}" sibTransId="{CD3CEA7D-EA77-4EA5-949F-022EEEA583F8}"/>
    <dgm:cxn modelId="{28E02747-41BE-4479-AEAF-F71D6E2FC619}" type="presOf" srcId="{855C1448-2979-409F-953E-CB9EA0950F5A}" destId="{5A078D1E-7949-41CB-ACD1-8FF3216806EA}" srcOrd="0" destOrd="0" presId="urn:microsoft.com/office/officeart/2005/8/layout/process4"/>
    <dgm:cxn modelId="{E8CBF19D-0E12-4C50-AB91-E3FD1260BAC3}" srcId="{0F090CC1-AB1F-4A63-98E4-A04582621247}" destId="{8DFB25C1-8E1C-468C-A88C-63DD1C7834C5}" srcOrd="0" destOrd="0" parTransId="{38F40A52-8D66-47CD-8F24-96CAEF049AF3}" sibTransId="{34CCD100-96EB-4DA0-9231-BBE02162A414}"/>
    <dgm:cxn modelId="{B53FAA17-8939-4A77-AB6A-CE735694CD58}" srcId="{855C1448-2979-409F-953E-CB9EA0950F5A}" destId="{4DF33AD4-E041-46A8-B41B-218768019E76}" srcOrd="1" destOrd="0" parTransId="{43A4ABCB-8732-4AC2-AB32-CD1F3D0E863B}" sibTransId="{6DA5D3B3-ADE5-414B-859D-A7C5E2DB3CDB}"/>
    <dgm:cxn modelId="{8A9281F4-0431-4980-9A10-44E066AFF825}" srcId="{4DF33AD4-E041-46A8-B41B-218768019E76}" destId="{3502D223-A3BC-48DF-B2C1-E918C3C9F7E7}" srcOrd="0" destOrd="0" parTransId="{E19E53AB-42C7-42F3-80A1-473904A20346}" sibTransId="{0D6A0735-1DFD-4AE6-B7E1-FCA85A80011E}"/>
    <dgm:cxn modelId="{7A1D6DEA-D36F-4DAD-AA36-8028EAE50B1F}" srcId="{0F090CC1-AB1F-4A63-98E4-A04582621247}" destId="{D1673916-D4E8-4805-B5F5-4D4D7F859B04}" srcOrd="1" destOrd="0" parTransId="{EA423C74-6494-4001-A48D-B222D06FC52A}" sibTransId="{6E2D403B-2A35-4CBB-ADD5-D57EF0EBD772}"/>
    <dgm:cxn modelId="{9562EA3A-CE4C-4465-9C23-9A8E26D28A03}" type="presOf" srcId="{7F6A83B7-9F00-4CE1-9F7E-3969FC87BF64}" destId="{5C4F41DF-12DB-4AB4-B23D-D264A4F823F5}" srcOrd="0" destOrd="0" presId="urn:microsoft.com/office/officeart/2005/8/layout/process4"/>
    <dgm:cxn modelId="{DFAC7E11-92C6-49CB-8D82-FD1F555CB296}" type="presOf" srcId="{BAF72EAA-8347-4394-A695-D7330011A0A9}" destId="{D230DD5E-16AC-4A8B-A906-D55741BE1EFB}" srcOrd="0" destOrd="0" presId="urn:microsoft.com/office/officeart/2005/8/layout/process4"/>
    <dgm:cxn modelId="{A950E0CC-DCED-4DEB-A339-7085FF425785}" type="presOf" srcId="{D1673916-D4E8-4805-B5F5-4D4D7F859B04}" destId="{A32E17AB-A073-4693-8763-14F7D232DC44}" srcOrd="0" destOrd="0" presId="urn:microsoft.com/office/officeart/2005/8/layout/process4"/>
    <dgm:cxn modelId="{803EF0A7-54BC-4A6C-BCF2-DC730B8C7652}" type="presOf" srcId="{521DEC40-2F97-445C-808A-FCF26B4CE021}" destId="{FC02C762-ED42-48D8-8B02-225B8500CF3D}" srcOrd="0" destOrd="0" presId="urn:microsoft.com/office/officeart/2005/8/layout/process4"/>
    <dgm:cxn modelId="{B5F8C586-B9D9-48B4-957A-2A58605873D3}" srcId="{855C1448-2979-409F-953E-CB9EA0950F5A}" destId="{0F090CC1-AB1F-4A63-98E4-A04582621247}" srcOrd="0" destOrd="0" parTransId="{6D95C731-106F-40E8-9B2B-AE1413F57FB0}" sibTransId="{DE9BB6E6-D76C-4074-AF35-401EF75BFCDA}"/>
    <dgm:cxn modelId="{4B9DC9E6-F223-4151-A695-1571F918D65B}" type="presOf" srcId="{3502D223-A3BC-48DF-B2C1-E918C3C9F7E7}" destId="{D897A929-C16D-44F3-ACCC-B1B657643199}" srcOrd="0" destOrd="0" presId="urn:microsoft.com/office/officeart/2005/8/layout/process4"/>
    <dgm:cxn modelId="{1D35243C-C9AD-4066-8CA4-55793D1C0484}" srcId="{0F090CC1-AB1F-4A63-98E4-A04582621247}" destId="{7F6A83B7-9F00-4CE1-9F7E-3969FC87BF64}" srcOrd="2" destOrd="0" parTransId="{9B27741B-3D77-4421-8AA4-4B4D1A7ACDDD}" sibTransId="{51245AD3-6B65-4FFF-86E4-D6410112E8A6}"/>
    <dgm:cxn modelId="{8153665E-9A3B-4622-864B-1CDF34BC1FEF}" type="presOf" srcId="{0F090CC1-AB1F-4A63-98E4-A04582621247}" destId="{94437D88-DF4D-4494-8B30-CF8B52650718}" srcOrd="1" destOrd="0" presId="urn:microsoft.com/office/officeart/2005/8/layout/process4"/>
    <dgm:cxn modelId="{9FB8BBBA-5B31-4575-8561-9158D6D6976E}" type="presOf" srcId="{8DFB25C1-8E1C-468C-A88C-63DD1C7834C5}" destId="{47AD4595-1E72-4F52-9C4B-7B0D018DE0B4}" srcOrd="0" destOrd="0" presId="urn:microsoft.com/office/officeart/2005/8/layout/process4"/>
    <dgm:cxn modelId="{792DB745-1722-49E4-8CA9-B17C45D0E357}" type="presParOf" srcId="{5A078D1E-7949-41CB-ACD1-8FF3216806EA}" destId="{CFCCF548-AA82-4052-98FF-BF616B262B13}" srcOrd="0" destOrd="0" presId="urn:microsoft.com/office/officeart/2005/8/layout/process4"/>
    <dgm:cxn modelId="{15DAC7EC-4548-4F83-A89F-300847F77BDC}" type="presParOf" srcId="{CFCCF548-AA82-4052-98FF-BF616B262B13}" destId="{3B80D737-40F4-4AAC-A387-13DB88C9D17B}" srcOrd="0" destOrd="0" presId="urn:microsoft.com/office/officeart/2005/8/layout/process4"/>
    <dgm:cxn modelId="{93A8710D-E8E4-44B0-A38D-BFD8B0C12D12}" type="presParOf" srcId="{CFCCF548-AA82-4052-98FF-BF616B262B13}" destId="{36DA531F-4BB0-4829-AB86-0633336FE942}" srcOrd="1" destOrd="0" presId="urn:microsoft.com/office/officeart/2005/8/layout/process4"/>
    <dgm:cxn modelId="{FF3272AE-1FBC-4814-BBE8-7D69315CF3D4}" type="presParOf" srcId="{CFCCF548-AA82-4052-98FF-BF616B262B13}" destId="{8C8C339E-8136-4022-A3DA-4FB46A83263D}" srcOrd="2" destOrd="0" presId="urn:microsoft.com/office/officeart/2005/8/layout/process4"/>
    <dgm:cxn modelId="{3E65C1E9-73EB-40CC-9D46-7DBB06A4CBEF}" type="presParOf" srcId="{8C8C339E-8136-4022-A3DA-4FB46A83263D}" destId="{D897A929-C16D-44F3-ACCC-B1B657643199}" srcOrd="0" destOrd="0" presId="urn:microsoft.com/office/officeart/2005/8/layout/process4"/>
    <dgm:cxn modelId="{F27A1887-CA1B-4644-92C1-8A8370544D80}" type="presParOf" srcId="{8C8C339E-8136-4022-A3DA-4FB46A83263D}" destId="{FC02C762-ED42-48D8-8B02-225B8500CF3D}" srcOrd="1" destOrd="0" presId="urn:microsoft.com/office/officeart/2005/8/layout/process4"/>
    <dgm:cxn modelId="{96D0613C-BDF1-451C-A9BB-F530A60AE94A}" type="presParOf" srcId="{8C8C339E-8136-4022-A3DA-4FB46A83263D}" destId="{D230DD5E-16AC-4A8B-A906-D55741BE1EFB}" srcOrd="2" destOrd="0" presId="urn:microsoft.com/office/officeart/2005/8/layout/process4"/>
    <dgm:cxn modelId="{BD017572-6ABC-4B78-BCE8-AF1D302BA126}" type="presParOf" srcId="{5A078D1E-7949-41CB-ACD1-8FF3216806EA}" destId="{0F5CA434-D768-4DA9-858D-FCF18CB33602}" srcOrd="1" destOrd="0" presId="urn:microsoft.com/office/officeart/2005/8/layout/process4"/>
    <dgm:cxn modelId="{06935BCD-0A6A-4730-A34E-BCC76DE9AC12}" type="presParOf" srcId="{5A078D1E-7949-41CB-ACD1-8FF3216806EA}" destId="{2A372E53-5BD6-462F-94A2-BA34EA812F5A}" srcOrd="2" destOrd="0" presId="urn:microsoft.com/office/officeart/2005/8/layout/process4"/>
    <dgm:cxn modelId="{269578FD-420D-4433-9056-1BBA4AF40545}" type="presParOf" srcId="{2A372E53-5BD6-462F-94A2-BA34EA812F5A}" destId="{10B76A27-C675-406D-BECC-97A73CD13F99}" srcOrd="0" destOrd="0" presId="urn:microsoft.com/office/officeart/2005/8/layout/process4"/>
    <dgm:cxn modelId="{74D8852D-650C-4D5F-8B8C-0B7515AAA087}" type="presParOf" srcId="{2A372E53-5BD6-462F-94A2-BA34EA812F5A}" destId="{94437D88-DF4D-4494-8B30-CF8B52650718}" srcOrd="1" destOrd="0" presId="urn:microsoft.com/office/officeart/2005/8/layout/process4"/>
    <dgm:cxn modelId="{41CE1099-C837-4678-8FC1-6F23CC9336D7}" type="presParOf" srcId="{2A372E53-5BD6-462F-94A2-BA34EA812F5A}" destId="{FF701742-360B-4E7C-92FF-8F67A1415BFB}" srcOrd="2" destOrd="0" presId="urn:microsoft.com/office/officeart/2005/8/layout/process4"/>
    <dgm:cxn modelId="{9D8DEF0B-441D-4BA8-9E38-4F3562A6A683}" type="presParOf" srcId="{FF701742-360B-4E7C-92FF-8F67A1415BFB}" destId="{47AD4595-1E72-4F52-9C4B-7B0D018DE0B4}" srcOrd="0" destOrd="0" presId="urn:microsoft.com/office/officeart/2005/8/layout/process4"/>
    <dgm:cxn modelId="{D00A225C-D411-4A82-9AE4-2C7F572FAC82}" type="presParOf" srcId="{FF701742-360B-4E7C-92FF-8F67A1415BFB}" destId="{A32E17AB-A073-4693-8763-14F7D232DC44}" srcOrd="1" destOrd="0" presId="urn:microsoft.com/office/officeart/2005/8/layout/process4"/>
    <dgm:cxn modelId="{0004FC08-0CC9-4DC2-9E23-8D2A0551C25F}" type="presParOf" srcId="{FF701742-360B-4E7C-92FF-8F67A1415BFB}" destId="{5C4F41DF-12DB-4AB4-B23D-D264A4F823F5}" srcOrd="2"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D9380C-FB3D-4D69-AEA0-7A5E89CE3255}"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US"/>
        </a:p>
      </dgm:t>
    </dgm:pt>
    <dgm:pt modelId="{25793C6C-C8F3-44CA-B310-1DACF62AFBF9}">
      <dgm:prSet phldrT="[Text]"/>
      <dgm:spPr/>
      <dgm:t>
        <a:bodyPr/>
        <a:lstStyle/>
        <a:p>
          <a:r>
            <a:rPr lang="id-ID" dirty="0" smtClean="0"/>
            <a:t>Kemampuan komunikasi yang baik</a:t>
          </a:r>
          <a:endParaRPr lang="en-US" dirty="0"/>
        </a:p>
      </dgm:t>
    </dgm:pt>
    <dgm:pt modelId="{2D5D4A5A-F01C-43A8-90EC-37DC33BBAECC}" type="parTrans" cxnId="{1B8D12A1-A94B-444A-895A-F4A02CDB04F7}">
      <dgm:prSet/>
      <dgm:spPr/>
      <dgm:t>
        <a:bodyPr/>
        <a:lstStyle/>
        <a:p>
          <a:endParaRPr lang="en-US"/>
        </a:p>
      </dgm:t>
    </dgm:pt>
    <dgm:pt modelId="{E8B09BEA-E753-4E86-87E9-0F5AB6F67A01}" type="sibTrans" cxnId="{1B8D12A1-A94B-444A-895A-F4A02CDB04F7}">
      <dgm:prSet/>
      <dgm:spPr/>
      <dgm:t>
        <a:bodyPr/>
        <a:lstStyle/>
        <a:p>
          <a:endParaRPr lang="en-US"/>
        </a:p>
      </dgm:t>
    </dgm:pt>
    <dgm:pt modelId="{E62D6646-44F9-49E4-B827-FFCAD46FFA99}">
      <dgm:prSet/>
      <dgm:spPr/>
      <dgm:t>
        <a:bodyPr/>
        <a:lstStyle/>
        <a:p>
          <a:r>
            <a:rPr lang="id-ID" dirty="0" smtClean="0"/>
            <a:t>Siap ditempatkan dimana saja</a:t>
          </a:r>
          <a:endParaRPr lang="en-US" dirty="0" smtClean="0"/>
        </a:p>
      </dgm:t>
    </dgm:pt>
    <dgm:pt modelId="{52DF322F-5A92-4AC9-A197-75E27EDDBFE7}" type="parTrans" cxnId="{8F5594EA-9941-4480-B3D8-B2F9AEBC948A}">
      <dgm:prSet/>
      <dgm:spPr/>
      <dgm:t>
        <a:bodyPr/>
        <a:lstStyle/>
        <a:p>
          <a:endParaRPr lang="en-US"/>
        </a:p>
      </dgm:t>
    </dgm:pt>
    <dgm:pt modelId="{02A7E2F4-75DE-4C2D-BFC1-C63D9D7D594B}" type="sibTrans" cxnId="{8F5594EA-9941-4480-B3D8-B2F9AEBC948A}">
      <dgm:prSet/>
      <dgm:spPr/>
      <dgm:t>
        <a:bodyPr/>
        <a:lstStyle/>
        <a:p>
          <a:endParaRPr lang="en-US"/>
        </a:p>
      </dgm:t>
    </dgm:pt>
    <dgm:pt modelId="{0B2FAD10-2E40-47DE-B471-C7543D776C80}">
      <dgm:prSet/>
      <dgm:spPr/>
      <dgm:t>
        <a:bodyPr/>
        <a:lstStyle/>
        <a:p>
          <a:r>
            <a:rPr lang="id-ID" dirty="0" smtClean="0"/>
            <a:t>Dapat b</a:t>
          </a:r>
          <a:r>
            <a:rPr lang="en-US" dirty="0" err="1" smtClean="0"/>
            <a:t>ekerja</a:t>
          </a:r>
          <a:r>
            <a:rPr lang="en-US" dirty="0" smtClean="0"/>
            <a:t> </a:t>
          </a:r>
          <a:r>
            <a:rPr lang="en-US" dirty="0" err="1" smtClean="0"/>
            <a:t>dalam</a:t>
          </a:r>
          <a:r>
            <a:rPr lang="en-US" dirty="0" smtClean="0"/>
            <a:t> team multi-</a:t>
          </a:r>
          <a:r>
            <a:rPr lang="en-US" dirty="0" err="1" smtClean="0"/>
            <a:t>disiplin</a:t>
          </a:r>
          <a:endParaRPr lang="id-ID" dirty="0" smtClean="0"/>
        </a:p>
      </dgm:t>
    </dgm:pt>
    <dgm:pt modelId="{8A5CB68F-C4F0-4C56-BBE1-23393E840200}" type="parTrans" cxnId="{1D6DFC67-96D7-4F92-80AA-D2B64889E72B}">
      <dgm:prSet/>
      <dgm:spPr/>
      <dgm:t>
        <a:bodyPr/>
        <a:lstStyle/>
        <a:p>
          <a:endParaRPr lang="en-US"/>
        </a:p>
      </dgm:t>
    </dgm:pt>
    <dgm:pt modelId="{3EABAC6D-C141-4F37-8E10-3E46C35E5C8F}" type="sibTrans" cxnId="{1D6DFC67-96D7-4F92-80AA-D2B64889E72B}">
      <dgm:prSet/>
      <dgm:spPr/>
      <dgm:t>
        <a:bodyPr/>
        <a:lstStyle/>
        <a:p>
          <a:endParaRPr lang="en-US"/>
        </a:p>
      </dgm:t>
    </dgm:pt>
    <dgm:pt modelId="{CB0D6ABD-E6B5-4A17-A524-04D66E5BCE4C}" type="pres">
      <dgm:prSet presAssocID="{B2D9380C-FB3D-4D69-AEA0-7A5E89CE3255}" presName="linear" presStyleCnt="0">
        <dgm:presLayoutVars>
          <dgm:dir/>
          <dgm:resizeHandles val="exact"/>
        </dgm:presLayoutVars>
      </dgm:prSet>
      <dgm:spPr/>
      <dgm:t>
        <a:bodyPr/>
        <a:lstStyle/>
        <a:p>
          <a:endParaRPr lang="en-US"/>
        </a:p>
      </dgm:t>
    </dgm:pt>
    <dgm:pt modelId="{DC5AF0A8-2A2C-4DF5-A83E-66581021D210}" type="pres">
      <dgm:prSet presAssocID="{25793C6C-C8F3-44CA-B310-1DACF62AFBF9}" presName="comp" presStyleCnt="0"/>
      <dgm:spPr/>
    </dgm:pt>
    <dgm:pt modelId="{917323C8-EA80-413A-BE18-D843BE885A0B}" type="pres">
      <dgm:prSet presAssocID="{25793C6C-C8F3-44CA-B310-1DACF62AFBF9}" presName="box" presStyleLbl="node1" presStyleIdx="0" presStyleCnt="3"/>
      <dgm:spPr/>
      <dgm:t>
        <a:bodyPr/>
        <a:lstStyle/>
        <a:p>
          <a:endParaRPr lang="en-US"/>
        </a:p>
      </dgm:t>
    </dgm:pt>
    <dgm:pt modelId="{70D3C46E-68F2-498D-A2F2-3DDAF9BFE192}" type="pres">
      <dgm:prSet presAssocID="{25793C6C-C8F3-44CA-B310-1DACF62AFBF9}" presName="img" presStyleLbl="fgImgPlace1" presStyleIdx="0" presStyleCnt="3"/>
      <dgm:spPr>
        <a:blipFill rotWithShape="0">
          <a:blip xmlns:r="http://schemas.openxmlformats.org/officeDocument/2006/relationships" r:embed="rId1"/>
          <a:stretch>
            <a:fillRect/>
          </a:stretch>
        </a:blipFill>
      </dgm:spPr>
    </dgm:pt>
    <dgm:pt modelId="{3ADB423F-86CB-40F1-82BA-9AC2B7896027}" type="pres">
      <dgm:prSet presAssocID="{25793C6C-C8F3-44CA-B310-1DACF62AFBF9}" presName="text" presStyleLbl="node1" presStyleIdx="0" presStyleCnt="3">
        <dgm:presLayoutVars>
          <dgm:bulletEnabled val="1"/>
        </dgm:presLayoutVars>
      </dgm:prSet>
      <dgm:spPr/>
      <dgm:t>
        <a:bodyPr/>
        <a:lstStyle/>
        <a:p>
          <a:endParaRPr lang="en-US"/>
        </a:p>
      </dgm:t>
    </dgm:pt>
    <dgm:pt modelId="{4D58D44C-FDD5-494B-8481-C7BAABF5069E}" type="pres">
      <dgm:prSet presAssocID="{E8B09BEA-E753-4E86-87E9-0F5AB6F67A01}" presName="spacer" presStyleCnt="0"/>
      <dgm:spPr/>
    </dgm:pt>
    <dgm:pt modelId="{3AD6396A-0944-4A38-820B-B393D7D8ACA8}" type="pres">
      <dgm:prSet presAssocID="{E62D6646-44F9-49E4-B827-FFCAD46FFA99}" presName="comp" presStyleCnt="0"/>
      <dgm:spPr/>
    </dgm:pt>
    <dgm:pt modelId="{B369FF48-6305-4463-B0DF-FF18535C5B57}" type="pres">
      <dgm:prSet presAssocID="{E62D6646-44F9-49E4-B827-FFCAD46FFA99}" presName="box" presStyleLbl="node1" presStyleIdx="1" presStyleCnt="3"/>
      <dgm:spPr/>
      <dgm:t>
        <a:bodyPr/>
        <a:lstStyle/>
        <a:p>
          <a:endParaRPr lang="en-US"/>
        </a:p>
      </dgm:t>
    </dgm:pt>
    <dgm:pt modelId="{4133C42F-2ABE-46F3-9A22-B4635F5B6E84}" type="pres">
      <dgm:prSet presAssocID="{E62D6646-44F9-49E4-B827-FFCAD46FFA99}" presName="img" presStyleLbl="fgImgPlace1" presStyleIdx="1" presStyleCnt="3"/>
      <dgm:spPr>
        <a:blipFill rotWithShape="0">
          <a:blip xmlns:r="http://schemas.openxmlformats.org/officeDocument/2006/relationships" r:embed="rId2"/>
          <a:stretch>
            <a:fillRect/>
          </a:stretch>
        </a:blipFill>
      </dgm:spPr>
    </dgm:pt>
    <dgm:pt modelId="{F75926AC-0BD5-4B9E-A554-8FABB1AE40B6}" type="pres">
      <dgm:prSet presAssocID="{E62D6646-44F9-49E4-B827-FFCAD46FFA99}" presName="text" presStyleLbl="node1" presStyleIdx="1" presStyleCnt="3">
        <dgm:presLayoutVars>
          <dgm:bulletEnabled val="1"/>
        </dgm:presLayoutVars>
      </dgm:prSet>
      <dgm:spPr/>
      <dgm:t>
        <a:bodyPr/>
        <a:lstStyle/>
        <a:p>
          <a:endParaRPr lang="en-US"/>
        </a:p>
      </dgm:t>
    </dgm:pt>
    <dgm:pt modelId="{1D765B30-B9A0-41D2-80DD-F5ECF3DB4F0C}" type="pres">
      <dgm:prSet presAssocID="{02A7E2F4-75DE-4C2D-BFC1-C63D9D7D594B}" presName="spacer" presStyleCnt="0"/>
      <dgm:spPr/>
    </dgm:pt>
    <dgm:pt modelId="{2F6FA306-D975-4EF7-8B6E-A171A78A02FC}" type="pres">
      <dgm:prSet presAssocID="{0B2FAD10-2E40-47DE-B471-C7543D776C80}" presName="comp" presStyleCnt="0"/>
      <dgm:spPr/>
    </dgm:pt>
    <dgm:pt modelId="{BB0D9EE3-C5DB-4F98-9E26-32010248DA28}" type="pres">
      <dgm:prSet presAssocID="{0B2FAD10-2E40-47DE-B471-C7543D776C80}" presName="box" presStyleLbl="node1" presStyleIdx="2" presStyleCnt="3"/>
      <dgm:spPr/>
      <dgm:t>
        <a:bodyPr/>
        <a:lstStyle/>
        <a:p>
          <a:endParaRPr lang="en-US"/>
        </a:p>
      </dgm:t>
    </dgm:pt>
    <dgm:pt modelId="{0457D418-10D0-44EE-94DB-2F5AA0E6986B}" type="pres">
      <dgm:prSet presAssocID="{0B2FAD10-2E40-47DE-B471-C7543D776C80}" presName="img" presStyleLbl="fgImgPlace1" presStyleIdx="2" presStyleCnt="3"/>
      <dgm:spPr>
        <a:blipFill rotWithShape="0">
          <a:blip xmlns:r="http://schemas.openxmlformats.org/officeDocument/2006/relationships" r:embed="rId3"/>
          <a:stretch>
            <a:fillRect/>
          </a:stretch>
        </a:blipFill>
      </dgm:spPr>
    </dgm:pt>
    <dgm:pt modelId="{6E1C8F73-93D1-4EA8-B0D8-FB765A06E20D}" type="pres">
      <dgm:prSet presAssocID="{0B2FAD10-2E40-47DE-B471-C7543D776C80}" presName="text" presStyleLbl="node1" presStyleIdx="2" presStyleCnt="3">
        <dgm:presLayoutVars>
          <dgm:bulletEnabled val="1"/>
        </dgm:presLayoutVars>
      </dgm:prSet>
      <dgm:spPr/>
      <dgm:t>
        <a:bodyPr/>
        <a:lstStyle/>
        <a:p>
          <a:endParaRPr lang="en-US"/>
        </a:p>
      </dgm:t>
    </dgm:pt>
  </dgm:ptLst>
  <dgm:cxnLst>
    <dgm:cxn modelId="{1D6DFC67-96D7-4F92-80AA-D2B64889E72B}" srcId="{B2D9380C-FB3D-4D69-AEA0-7A5E89CE3255}" destId="{0B2FAD10-2E40-47DE-B471-C7543D776C80}" srcOrd="2" destOrd="0" parTransId="{8A5CB68F-C4F0-4C56-BBE1-23393E840200}" sibTransId="{3EABAC6D-C141-4F37-8E10-3E46C35E5C8F}"/>
    <dgm:cxn modelId="{ACEDFBC8-3E94-4058-ABA7-EA30718EEDDF}" type="presOf" srcId="{25793C6C-C8F3-44CA-B310-1DACF62AFBF9}" destId="{3ADB423F-86CB-40F1-82BA-9AC2B7896027}" srcOrd="1" destOrd="0" presId="urn:microsoft.com/office/officeart/2005/8/layout/vList4"/>
    <dgm:cxn modelId="{1B8D12A1-A94B-444A-895A-F4A02CDB04F7}" srcId="{B2D9380C-FB3D-4D69-AEA0-7A5E89CE3255}" destId="{25793C6C-C8F3-44CA-B310-1DACF62AFBF9}" srcOrd="0" destOrd="0" parTransId="{2D5D4A5A-F01C-43A8-90EC-37DC33BBAECC}" sibTransId="{E8B09BEA-E753-4E86-87E9-0F5AB6F67A01}"/>
    <dgm:cxn modelId="{6D3C92E2-10A0-438A-9807-61B340DDB766}" type="presOf" srcId="{B2D9380C-FB3D-4D69-AEA0-7A5E89CE3255}" destId="{CB0D6ABD-E6B5-4A17-A524-04D66E5BCE4C}" srcOrd="0" destOrd="0" presId="urn:microsoft.com/office/officeart/2005/8/layout/vList4"/>
    <dgm:cxn modelId="{B056B4F8-F5F3-4B91-9B3C-9C65E01DE5A7}" type="presOf" srcId="{E62D6646-44F9-49E4-B827-FFCAD46FFA99}" destId="{B369FF48-6305-4463-B0DF-FF18535C5B57}" srcOrd="0" destOrd="0" presId="urn:microsoft.com/office/officeart/2005/8/layout/vList4"/>
    <dgm:cxn modelId="{8F5594EA-9941-4480-B3D8-B2F9AEBC948A}" srcId="{B2D9380C-FB3D-4D69-AEA0-7A5E89CE3255}" destId="{E62D6646-44F9-49E4-B827-FFCAD46FFA99}" srcOrd="1" destOrd="0" parTransId="{52DF322F-5A92-4AC9-A197-75E27EDDBFE7}" sibTransId="{02A7E2F4-75DE-4C2D-BFC1-C63D9D7D594B}"/>
    <dgm:cxn modelId="{008ED633-D617-4C17-A5FC-4E3EC143038C}" type="presOf" srcId="{0B2FAD10-2E40-47DE-B471-C7543D776C80}" destId="{6E1C8F73-93D1-4EA8-B0D8-FB765A06E20D}" srcOrd="1" destOrd="0" presId="urn:microsoft.com/office/officeart/2005/8/layout/vList4"/>
    <dgm:cxn modelId="{CFAAFB95-46EF-4EB2-BE6D-E6F0778E6485}" type="presOf" srcId="{0B2FAD10-2E40-47DE-B471-C7543D776C80}" destId="{BB0D9EE3-C5DB-4F98-9E26-32010248DA28}" srcOrd="0" destOrd="0" presId="urn:microsoft.com/office/officeart/2005/8/layout/vList4"/>
    <dgm:cxn modelId="{5B65A5A0-442C-4151-B996-B7C55831A69B}" type="presOf" srcId="{25793C6C-C8F3-44CA-B310-1DACF62AFBF9}" destId="{917323C8-EA80-413A-BE18-D843BE885A0B}" srcOrd="0" destOrd="0" presId="urn:microsoft.com/office/officeart/2005/8/layout/vList4"/>
    <dgm:cxn modelId="{49F2813F-1B06-4DB0-86F3-2ED7E2F4240B}" type="presOf" srcId="{E62D6646-44F9-49E4-B827-FFCAD46FFA99}" destId="{F75926AC-0BD5-4B9E-A554-8FABB1AE40B6}" srcOrd="1" destOrd="0" presId="urn:microsoft.com/office/officeart/2005/8/layout/vList4"/>
    <dgm:cxn modelId="{306D8C5F-CB1F-468A-BD6E-F4EBC3228C36}" type="presParOf" srcId="{CB0D6ABD-E6B5-4A17-A524-04D66E5BCE4C}" destId="{DC5AF0A8-2A2C-4DF5-A83E-66581021D210}" srcOrd="0" destOrd="0" presId="urn:microsoft.com/office/officeart/2005/8/layout/vList4"/>
    <dgm:cxn modelId="{2CD2D7DF-9C18-499F-B2AD-73334D4956ED}" type="presParOf" srcId="{DC5AF0A8-2A2C-4DF5-A83E-66581021D210}" destId="{917323C8-EA80-413A-BE18-D843BE885A0B}" srcOrd="0" destOrd="0" presId="urn:microsoft.com/office/officeart/2005/8/layout/vList4"/>
    <dgm:cxn modelId="{304BD6DE-F665-48FD-AE13-A8439E781B1D}" type="presParOf" srcId="{DC5AF0A8-2A2C-4DF5-A83E-66581021D210}" destId="{70D3C46E-68F2-498D-A2F2-3DDAF9BFE192}" srcOrd="1" destOrd="0" presId="urn:microsoft.com/office/officeart/2005/8/layout/vList4"/>
    <dgm:cxn modelId="{C64874BE-98C5-45D0-B0A8-9C03CC42FA86}" type="presParOf" srcId="{DC5AF0A8-2A2C-4DF5-A83E-66581021D210}" destId="{3ADB423F-86CB-40F1-82BA-9AC2B7896027}" srcOrd="2" destOrd="0" presId="urn:microsoft.com/office/officeart/2005/8/layout/vList4"/>
    <dgm:cxn modelId="{D3FD7864-8C6B-4CCA-BD30-73C8CDF6CFBC}" type="presParOf" srcId="{CB0D6ABD-E6B5-4A17-A524-04D66E5BCE4C}" destId="{4D58D44C-FDD5-494B-8481-C7BAABF5069E}" srcOrd="1" destOrd="0" presId="urn:microsoft.com/office/officeart/2005/8/layout/vList4"/>
    <dgm:cxn modelId="{AEAF1D78-EA5A-40C3-A315-2E23A814F1FA}" type="presParOf" srcId="{CB0D6ABD-E6B5-4A17-A524-04D66E5BCE4C}" destId="{3AD6396A-0944-4A38-820B-B393D7D8ACA8}" srcOrd="2" destOrd="0" presId="urn:microsoft.com/office/officeart/2005/8/layout/vList4"/>
    <dgm:cxn modelId="{979B146A-6839-4403-B958-6BD8B90A7A68}" type="presParOf" srcId="{3AD6396A-0944-4A38-820B-B393D7D8ACA8}" destId="{B369FF48-6305-4463-B0DF-FF18535C5B57}" srcOrd="0" destOrd="0" presId="urn:microsoft.com/office/officeart/2005/8/layout/vList4"/>
    <dgm:cxn modelId="{6A0CC251-06AA-4859-B3B8-728A60AAC277}" type="presParOf" srcId="{3AD6396A-0944-4A38-820B-B393D7D8ACA8}" destId="{4133C42F-2ABE-46F3-9A22-B4635F5B6E84}" srcOrd="1" destOrd="0" presId="urn:microsoft.com/office/officeart/2005/8/layout/vList4"/>
    <dgm:cxn modelId="{7BD5DF93-AFCD-49ED-B3C3-DD3750A46EAC}" type="presParOf" srcId="{3AD6396A-0944-4A38-820B-B393D7D8ACA8}" destId="{F75926AC-0BD5-4B9E-A554-8FABB1AE40B6}" srcOrd="2" destOrd="0" presId="urn:microsoft.com/office/officeart/2005/8/layout/vList4"/>
    <dgm:cxn modelId="{969561C4-1E67-4D84-A50C-70F9B5894E61}" type="presParOf" srcId="{CB0D6ABD-E6B5-4A17-A524-04D66E5BCE4C}" destId="{1D765B30-B9A0-41D2-80DD-F5ECF3DB4F0C}" srcOrd="3" destOrd="0" presId="urn:microsoft.com/office/officeart/2005/8/layout/vList4"/>
    <dgm:cxn modelId="{EB408B05-DA15-4A48-8772-93F3893D93B2}" type="presParOf" srcId="{CB0D6ABD-E6B5-4A17-A524-04D66E5BCE4C}" destId="{2F6FA306-D975-4EF7-8B6E-A171A78A02FC}" srcOrd="4" destOrd="0" presId="urn:microsoft.com/office/officeart/2005/8/layout/vList4"/>
    <dgm:cxn modelId="{3574EFC2-9AFC-4012-A870-B5ECE3E2239B}" type="presParOf" srcId="{2F6FA306-D975-4EF7-8B6E-A171A78A02FC}" destId="{BB0D9EE3-C5DB-4F98-9E26-32010248DA28}" srcOrd="0" destOrd="0" presId="urn:microsoft.com/office/officeart/2005/8/layout/vList4"/>
    <dgm:cxn modelId="{8454A069-1082-4EC6-B77A-31C2315E3365}" type="presParOf" srcId="{2F6FA306-D975-4EF7-8B6E-A171A78A02FC}" destId="{0457D418-10D0-44EE-94DB-2F5AA0E6986B}" srcOrd="1" destOrd="0" presId="urn:microsoft.com/office/officeart/2005/8/layout/vList4"/>
    <dgm:cxn modelId="{030747D6-6C00-433D-8F63-E9ED963EB5A3}" type="presParOf" srcId="{2F6FA306-D975-4EF7-8B6E-A171A78A02FC}" destId="{6E1C8F73-93D1-4EA8-B0D8-FB765A06E20D}"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D9380C-FB3D-4D69-AEA0-7A5E89CE3255}"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A335F5A8-9059-45E9-98C4-0D2A7D22564D}">
      <dgm:prSet/>
      <dgm:spPr/>
      <dgm:t>
        <a:bodyPr/>
        <a:lstStyle/>
        <a:p>
          <a:r>
            <a:rPr lang="id-ID" dirty="0" smtClean="0"/>
            <a:t>Kreatif dan Inovatif dalam pekerjaan</a:t>
          </a:r>
        </a:p>
      </dgm:t>
    </dgm:pt>
    <dgm:pt modelId="{1E52BE5B-7DCA-4946-A911-A1492C6C7908}" type="parTrans" cxnId="{8206A4AD-A737-4AF3-87E7-B93A96BC886A}">
      <dgm:prSet/>
      <dgm:spPr/>
      <dgm:t>
        <a:bodyPr/>
        <a:lstStyle/>
        <a:p>
          <a:endParaRPr lang="en-US"/>
        </a:p>
      </dgm:t>
    </dgm:pt>
    <dgm:pt modelId="{DA421EFE-BD02-436F-8A6B-89885C2DD0A1}" type="sibTrans" cxnId="{8206A4AD-A737-4AF3-87E7-B93A96BC886A}">
      <dgm:prSet/>
      <dgm:spPr/>
      <dgm:t>
        <a:bodyPr/>
        <a:lstStyle/>
        <a:p>
          <a:endParaRPr lang="en-US"/>
        </a:p>
      </dgm:t>
    </dgm:pt>
    <dgm:pt modelId="{C95A05E1-FE4C-4B8A-A30C-7BD15686EB76}">
      <dgm:prSet/>
      <dgm:spPr/>
      <dgm:t>
        <a:bodyPr/>
        <a:lstStyle/>
        <a:p>
          <a:r>
            <a:rPr lang="id-ID" dirty="0" smtClean="0"/>
            <a:t>Memiliki Business Sense yang tinggi</a:t>
          </a:r>
        </a:p>
      </dgm:t>
    </dgm:pt>
    <dgm:pt modelId="{E85D300B-B08E-471B-AEC8-69B66466E8BF}" type="parTrans" cxnId="{E7FBA50D-E559-41DF-B5B4-DEBF68151A92}">
      <dgm:prSet/>
      <dgm:spPr/>
      <dgm:t>
        <a:bodyPr/>
        <a:lstStyle/>
        <a:p>
          <a:endParaRPr lang="en-US"/>
        </a:p>
      </dgm:t>
    </dgm:pt>
    <dgm:pt modelId="{4A8C1B25-C3C7-43CD-A208-7207D1CCB6C6}" type="sibTrans" cxnId="{E7FBA50D-E559-41DF-B5B4-DEBF68151A92}">
      <dgm:prSet/>
      <dgm:spPr/>
      <dgm:t>
        <a:bodyPr/>
        <a:lstStyle/>
        <a:p>
          <a:endParaRPr lang="en-US"/>
        </a:p>
      </dgm:t>
    </dgm:pt>
    <dgm:pt modelId="{9E56DC78-1527-4A2E-947A-AFE6B3266D99}">
      <dgm:prSet/>
      <dgm:spPr/>
      <dgm:t>
        <a:bodyPr/>
        <a:lstStyle/>
        <a:p>
          <a:r>
            <a:rPr lang="en-US" dirty="0" err="1" smtClean="0"/>
            <a:t>Kemampuan</a:t>
          </a:r>
          <a:r>
            <a:rPr lang="en-US" dirty="0" smtClean="0"/>
            <a:t> </a:t>
          </a:r>
          <a:r>
            <a:rPr lang="id-ID" dirty="0" smtClean="0"/>
            <a:t>memanfaatkan IT untuk </a:t>
          </a:r>
          <a:r>
            <a:rPr lang="en-US" dirty="0" err="1" smtClean="0"/>
            <a:t>mencari</a:t>
          </a:r>
          <a:r>
            <a:rPr lang="en-US" dirty="0" smtClean="0"/>
            <a:t> </a:t>
          </a:r>
          <a:r>
            <a:rPr lang="en-US" dirty="0" err="1" smtClean="0"/>
            <a:t>dan</a:t>
          </a:r>
          <a:r>
            <a:rPr lang="en-US" dirty="0" smtClean="0"/>
            <a:t> </a:t>
          </a:r>
          <a:r>
            <a:rPr lang="en-US" dirty="0" err="1" smtClean="0"/>
            <a:t>mengelola</a:t>
          </a:r>
          <a:r>
            <a:rPr lang="en-US" dirty="0" smtClean="0"/>
            <a:t> </a:t>
          </a:r>
          <a:r>
            <a:rPr lang="en-US" dirty="0" err="1" smtClean="0"/>
            <a:t>informasi</a:t>
          </a:r>
          <a:endParaRPr lang="en-US" dirty="0" smtClean="0"/>
        </a:p>
      </dgm:t>
    </dgm:pt>
    <dgm:pt modelId="{DF933CCB-2561-4507-8E8E-AADA30220AA6}" type="parTrans" cxnId="{DB76EC99-966C-4498-93CB-724760262FFF}">
      <dgm:prSet/>
      <dgm:spPr/>
      <dgm:t>
        <a:bodyPr/>
        <a:lstStyle/>
        <a:p>
          <a:endParaRPr lang="en-US"/>
        </a:p>
      </dgm:t>
    </dgm:pt>
    <dgm:pt modelId="{C6B9017E-9220-46AE-B664-F0159333883E}" type="sibTrans" cxnId="{DB76EC99-966C-4498-93CB-724760262FFF}">
      <dgm:prSet/>
      <dgm:spPr/>
      <dgm:t>
        <a:bodyPr/>
        <a:lstStyle/>
        <a:p>
          <a:endParaRPr lang="en-US"/>
        </a:p>
      </dgm:t>
    </dgm:pt>
    <dgm:pt modelId="{CB0D6ABD-E6B5-4A17-A524-04D66E5BCE4C}" type="pres">
      <dgm:prSet presAssocID="{B2D9380C-FB3D-4D69-AEA0-7A5E89CE3255}" presName="linear" presStyleCnt="0">
        <dgm:presLayoutVars>
          <dgm:dir/>
          <dgm:resizeHandles val="exact"/>
        </dgm:presLayoutVars>
      </dgm:prSet>
      <dgm:spPr/>
      <dgm:t>
        <a:bodyPr/>
        <a:lstStyle/>
        <a:p>
          <a:endParaRPr lang="en-US"/>
        </a:p>
      </dgm:t>
    </dgm:pt>
    <dgm:pt modelId="{BA5A8F77-A752-4244-8E47-7EC240032577}" type="pres">
      <dgm:prSet presAssocID="{A335F5A8-9059-45E9-98C4-0D2A7D22564D}" presName="comp" presStyleCnt="0"/>
      <dgm:spPr/>
    </dgm:pt>
    <dgm:pt modelId="{DD8A1266-063D-4BAD-BA12-74C7526C04CE}" type="pres">
      <dgm:prSet presAssocID="{A335F5A8-9059-45E9-98C4-0D2A7D22564D}" presName="box" presStyleLbl="node1" presStyleIdx="0" presStyleCnt="3"/>
      <dgm:spPr/>
      <dgm:t>
        <a:bodyPr/>
        <a:lstStyle/>
        <a:p>
          <a:endParaRPr lang="en-US"/>
        </a:p>
      </dgm:t>
    </dgm:pt>
    <dgm:pt modelId="{EE6A187E-E0BE-4B12-A5FA-93C5C550FA53}" type="pres">
      <dgm:prSet presAssocID="{A335F5A8-9059-45E9-98C4-0D2A7D22564D}" presName="img" presStyleLbl="fgImgPlace1" presStyleIdx="0" presStyleCnt="3"/>
      <dgm:spPr>
        <a:blipFill rotWithShape="0">
          <a:blip xmlns:r="http://schemas.openxmlformats.org/officeDocument/2006/relationships" r:embed="rId1"/>
          <a:stretch>
            <a:fillRect/>
          </a:stretch>
        </a:blipFill>
      </dgm:spPr>
    </dgm:pt>
    <dgm:pt modelId="{100FF675-50B2-4FCF-AA93-70E456F2BB4F}" type="pres">
      <dgm:prSet presAssocID="{A335F5A8-9059-45E9-98C4-0D2A7D22564D}" presName="text" presStyleLbl="node1" presStyleIdx="0" presStyleCnt="3">
        <dgm:presLayoutVars>
          <dgm:bulletEnabled val="1"/>
        </dgm:presLayoutVars>
      </dgm:prSet>
      <dgm:spPr/>
      <dgm:t>
        <a:bodyPr/>
        <a:lstStyle/>
        <a:p>
          <a:endParaRPr lang="en-US"/>
        </a:p>
      </dgm:t>
    </dgm:pt>
    <dgm:pt modelId="{D7FCF0FB-1F8F-4D71-BDBC-37B8EFBE9684}" type="pres">
      <dgm:prSet presAssocID="{DA421EFE-BD02-436F-8A6B-89885C2DD0A1}" presName="spacer" presStyleCnt="0"/>
      <dgm:spPr/>
    </dgm:pt>
    <dgm:pt modelId="{3808D84C-6472-4D9C-A84D-3E983D67EF2D}" type="pres">
      <dgm:prSet presAssocID="{C95A05E1-FE4C-4B8A-A30C-7BD15686EB76}" presName="comp" presStyleCnt="0"/>
      <dgm:spPr/>
    </dgm:pt>
    <dgm:pt modelId="{40A174EA-2C23-410E-95CE-064B5850D426}" type="pres">
      <dgm:prSet presAssocID="{C95A05E1-FE4C-4B8A-A30C-7BD15686EB76}" presName="box" presStyleLbl="node1" presStyleIdx="1" presStyleCnt="3"/>
      <dgm:spPr/>
      <dgm:t>
        <a:bodyPr/>
        <a:lstStyle/>
        <a:p>
          <a:endParaRPr lang="en-US"/>
        </a:p>
      </dgm:t>
    </dgm:pt>
    <dgm:pt modelId="{F0F71858-37C8-4361-8BC6-50A27E798E6B}" type="pres">
      <dgm:prSet presAssocID="{C95A05E1-FE4C-4B8A-A30C-7BD15686EB76}" presName="img" presStyleLbl="fgImgPlace1" presStyleIdx="1" presStyleCnt="3"/>
      <dgm:spPr>
        <a:blipFill rotWithShape="0">
          <a:blip xmlns:r="http://schemas.openxmlformats.org/officeDocument/2006/relationships" r:embed="rId2"/>
          <a:stretch>
            <a:fillRect/>
          </a:stretch>
        </a:blipFill>
      </dgm:spPr>
    </dgm:pt>
    <dgm:pt modelId="{6916CF88-0941-45A0-B644-B780CB66489D}" type="pres">
      <dgm:prSet presAssocID="{C95A05E1-FE4C-4B8A-A30C-7BD15686EB76}" presName="text" presStyleLbl="node1" presStyleIdx="1" presStyleCnt="3">
        <dgm:presLayoutVars>
          <dgm:bulletEnabled val="1"/>
        </dgm:presLayoutVars>
      </dgm:prSet>
      <dgm:spPr/>
      <dgm:t>
        <a:bodyPr/>
        <a:lstStyle/>
        <a:p>
          <a:endParaRPr lang="en-US"/>
        </a:p>
      </dgm:t>
    </dgm:pt>
    <dgm:pt modelId="{522EDCEB-BF49-4482-AF23-362F8F07A779}" type="pres">
      <dgm:prSet presAssocID="{4A8C1B25-C3C7-43CD-A208-7207D1CCB6C6}" presName="spacer" presStyleCnt="0"/>
      <dgm:spPr/>
    </dgm:pt>
    <dgm:pt modelId="{25A5AA3D-200E-432E-9D92-03A7C887A57C}" type="pres">
      <dgm:prSet presAssocID="{9E56DC78-1527-4A2E-947A-AFE6B3266D99}" presName="comp" presStyleCnt="0"/>
      <dgm:spPr/>
    </dgm:pt>
    <dgm:pt modelId="{773C8AE7-3A23-4726-8C7E-CC13D1824BB9}" type="pres">
      <dgm:prSet presAssocID="{9E56DC78-1527-4A2E-947A-AFE6B3266D99}" presName="box" presStyleLbl="node1" presStyleIdx="2" presStyleCnt="3"/>
      <dgm:spPr/>
      <dgm:t>
        <a:bodyPr/>
        <a:lstStyle/>
        <a:p>
          <a:endParaRPr lang="en-US"/>
        </a:p>
      </dgm:t>
    </dgm:pt>
    <dgm:pt modelId="{34FB1C46-B43B-4D2A-B91A-5C5C6AFAE4DC}" type="pres">
      <dgm:prSet presAssocID="{9E56DC78-1527-4A2E-947A-AFE6B3266D99}" presName="img" presStyleLbl="fgImgPlace1" presStyleIdx="2" presStyleCnt="3"/>
      <dgm:spPr>
        <a:blipFill rotWithShape="0">
          <a:blip xmlns:r="http://schemas.openxmlformats.org/officeDocument/2006/relationships" r:embed="rId3"/>
          <a:stretch>
            <a:fillRect/>
          </a:stretch>
        </a:blipFill>
      </dgm:spPr>
    </dgm:pt>
    <dgm:pt modelId="{D548E5AB-EF15-43D9-8CBF-F298B8A10EED}" type="pres">
      <dgm:prSet presAssocID="{9E56DC78-1527-4A2E-947A-AFE6B3266D99}" presName="text" presStyleLbl="node1" presStyleIdx="2" presStyleCnt="3">
        <dgm:presLayoutVars>
          <dgm:bulletEnabled val="1"/>
        </dgm:presLayoutVars>
      </dgm:prSet>
      <dgm:spPr/>
      <dgm:t>
        <a:bodyPr/>
        <a:lstStyle/>
        <a:p>
          <a:endParaRPr lang="en-US"/>
        </a:p>
      </dgm:t>
    </dgm:pt>
  </dgm:ptLst>
  <dgm:cxnLst>
    <dgm:cxn modelId="{A8C19DB4-75FC-40E0-8FDF-4046EB7800A3}" type="presOf" srcId="{B2D9380C-FB3D-4D69-AEA0-7A5E89CE3255}" destId="{CB0D6ABD-E6B5-4A17-A524-04D66E5BCE4C}" srcOrd="0" destOrd="0" presId="urn:microsoft.com/office/officeart/2005/8/layout/vList4"/>
    <dgm:cxn modelId="{540B6880-3408-4860-BCC9-8BF6F8C93C1C}" type="presOf" srcId="{C95A05E1-FE4C-4B8A-A30C-7BD15686EB76}" destId="{40A174EA-2C23-410E-95CE-064B5850D426}" srcOrd="0" destOrd="0" presId="urn:microsoft.com/office/officeart/2005/8/layout/vList4"/>
    <dgm:cxn modelId="{D5405851-3A30-4DEF-BB0F-C84BA78EE2B1}" type="presOf" srcId="{A335F5A8-9059-45E9-98C4-0D2A7D22564D}" destId="{100FF675-50B2-4FCF-AA93-70E456F2BB4F}" srcOrd="1" destOrd="0" presId="urn:microsoft.com/office/officeart/2005/8/layout/vList4"/>
    <dgm:cxn modelId="{C26836C9-A528-425C-A527-F40177DC85AE}" type="presOf" srcId="{9E56DC78-1527-4A2E-947A-AFE6B3266D99}" destId="{773C8AE7-3A23-4726-8C7E-CC13D1824BB9}" srcOrd="0" destOrd="0" presId="urn:microsoft.com/office/officeart/2005/8/layout/vList4"/>
    <dgm:cxn modelId="{E7762FCC-6604-477B-98E1-93E669152123}" type="presOf" srcId="{9E56DC78-1527-4A2E-947A-AFE6B3266D99}" destId="{D548E5AB-EF15-43D9-8CBF-F298B8A10EED}" srcOrd="1" destOrd="0" presId="urn:microsoft.com/office/officeart/2005/8/layout/vList4"/>
    <dgm:cxn modelId="{E7FBA50D-E559-41DF-B5B4-DEBF68151A92}" srcId="{B2D9380C-FB3D-4D69-AEA0-7A5E89CE3255}" destId="{C95A05E1-FE4C-4B8A-A30C-7BD15686EB76}" srcOrd="1" destOrd="0" parTransId="{E85D300B-B08E-471B-AEC8-69B66466E8BF}" sibTransId="{4A8C1B25-C3C7-43CD-A208-7207D1CCB6C6}"/>
    <dgm:cxn modelId="{B46FFD13-164D-43F3-BBF8-C420E7918B75}" type="presOf" srcId="{A335F5A8-9059-45E9-98C4-0D2A7D22564D}" destId="{DD8A1266-063D-4BAD-BA12-74C7526C04CE}" srcOrd="0" destOrd="0" presId="urn:microsoft.com/office/officeart/2005/8/layout/vList4"/>
    <dgm:cxn modelId="{DB76EC99-966C-4498-93CB-724760262FFF}" srcId="{B2D9380C-FB3D-4D69-AEA0-7A5E89CE3255}" destId="{9E56DC78-1527-4A2E-947A-AFE6B3266D99}" srcOrd="2" destOrd="0" parTransId="{DF933CCB-2561-4507-8E8E-AADA30220AA6}" sibTransId="{C6B9017E-9220-46AE-B664-F0159333883E}"/>
    <dgm:cxn modelId="{8206A4AD-A737-4AF3-87E7-B93A96BC886A}" srcId="{B2D9380C-FB3D-4D69-AEA0-7A5E89CE3255}" destId="{A335F5A8-9059-45E9-98C4-0D2A7D22564D}" srcOrd="0" destOrd="0" parTransId="{1E52BE5B-7DCA-4946-A911-A1492C6C7908}" sibTransId="{DA421EFE-BD02-436F-8A6B-89885C2DD0A1}"/>
    <dgm:cxn modelId="{4E2CD1B4-1413-47CF-AA6D-84ACB8E4D349}" type="presOf" srcId="{C95A05E1-FE4C-4B8A-A30C-7BD15686EB76}" destId="{6916CF88-0941-45A0-B644-B780CB66489D}" srcOrd="1" destOrd="0" presId="urn:microsoft.com/office/officeart/2005/8/layout/vList4"/>
    <dgm:cxn modelId="{729B218E-3B5F-49D2-9BA1-37A3634C22BA}" type="presParOf" srcId="{CB0D6ABD-E6B5-4A17-A524-04D66E5BCE4C}" destId="{BA5A8F77-A752-4244-8E47-7EC240032577}" srcOrd="0" destOrd="0" presId="urn:microsoft.com/office/officeart/2005/8/layout/vList4"/>
    <dgm:cxn modelId="{2BA931BE-B739-486B-BCFA-10A6FA7971C3}" type="presParOf" srcId="{BA5A8F77-A752-4244-8E47-7EC240032577}" destId="{DD8A1266-063D-4BAD-BA12-74C7526C04CE}" srcOrd="0" destOrd="0" presId="urn:microsoft.com/office/officeart/2005/8/layout/vList4"/>
    <dgm:cxn modelId="{DBDA8C56-9AA9-4FCA-A7E1-862E3BA42F19}" type="presParOf" srcId="{BA5A8F77-A752-4244-8E47-7EC240032577}" destId="{EE6A187E-E0BE-4B12-A5FA-93C5C550FA53}" srcOrd="1" destOrd="0" presId="urn:microsoft.com/office/officeart/2005/8/layout/vList4"/>
    <dgm:cxn modelId="{B24210A8-75AC-40E6-A0AD-6A27B518968E}" type="presParOf" srcId="{BA5A8F77-A752-4244-8E47-7EC240032577}" destId="{100FF675-50B2-4FCF-AA93-70E456F2BB4F}" srcOrd="2" destOrd="0" presId="urn:microsoft.com/office/officeart/2005/8/layout/vList4"/>
    <dgm:cxn modelId="{A690720A-B679-4251-B129-E65C6C1E64F4}" type="presParOf" srcId="{CB0D6ABD-E6B5-4A17-A524-04D66E5BCE4C}" destId="{D7FCF0FB-1F8F-4D71-BDBC-37B8EFBE9684}" srcOrd="1" destOrd="0" presId="urn:microsoft.com/office/officeart/2005/8/layout/vList4"/>
    <dgm:cxn modelId="{83DD58B9-1BCE-43ED-8096-0A9F3902D8D7}" type="presParOf" srcId="{CB0D6ABD-E6B5-4A17-A524-04D66E5BCE4C}" destId="{3808D84C-6472-4D9C-A84D-3E983D67EF2D}" srcOrd="2" destOrd="0" presId="urn:microsoft.com/office/officeart/2005/8/layout/vList4"/>
    <dgm:cxn modelId="{F35D0AD4-85F7-44FE-85A1-CDB94E5EE5A9}" type="presParOf" srcId="{3808D84C-6472-4D9C-A84D-3E983D67EF2D}" destId="{40A174EA-2C23-410E-95CE-064B5850D426}" srcOrd="0" destOrd="0" presId="urn:microsoft.com/office/officeart/2005/8/layout/vList4"/>
    <dgm:cxn modelId="{47D9FCBB-4243-47BF-8955-9A9EF6B198AE}" type="presParOf" srcId="{3808D84C-6472-4D9C-A84D-3E983D67EF2D}" destId="{F0F71858-37C8-4361-8BC6-50A27E798E6B}" srcOrd="1" destOrd="0" presId="urn:microsoft.com/office/officeart/2005/8/layout/vList4"/>
    <dgm:cxn modelId="{397EB12A-B87A-47D1-9A81-620A4CEAF946}" type="presParOf" srcId="{3808D84C-6472-4D9C-A84D-3E983D67EF2D}" destId="{6916CF88-0941-45A0-B644-B780CB66489D}" srcOrd="2" destOrd="0" presId="urn:microsoft.com/office/officeart/2005/8/layout/vList4"/>
    <dgm:cxn modelId="{5FAC750F-9DB6-4969-98FD-1DFEFCB5A8AF}" type="presParOf" srcId="{CB0D6ABD-E6B5-4A17-A524-04D66E5BCE4C}" destId="{522EDCEB-BF49-4482-AF23-362F8F07A779}" srcOrd="3" destOrd="0" presId="urn:microsoft.com/office/officeart/2005/8/layout/vList4"/>
    <dgm:cxn modelId="{1FEB95FF-5DDE-4FC2-8A37-0DD2EC3D2D6C}" type="presParOf" srcId="{CB0D6ABD-E6B5-4A17-A524-04D66E5BCE4C}" destId="{25A5AA3D-200E-432E-9D92-03A7C887A57C}" srcOrd="4" destOrd="0" presId="urn:microsoft.com/office/officeart/2005/8/layout/vList4"/>
    <dgm:cxn modelId="{346D23B4-C03C-430D-B0ED-7B221F33C9E0}" type="presParOf" srcId="{25A5AA3D-200E-432E-9D92-03A7C887A57C}" destId="{773C8AE7-3A23-4726-8C7E-CC13D1824BB9}" srcOrd="0" destOrd="0" presId="urn:microsoft.com/office/officeart/2005/8/layout/vList4"/>
    <dgm:cxn modelId="{69D58D79-94E9-4395-B666-24496945B9AC}" type="presParOf" srcId="{25A5AA3D-200E-432E-9D92-03A7C887A57C}" destId="{34FB1C46-B43B-4D2A-B91A-5C5C6AFAE4DC}" srcOrd="1" destOrd="0" presId="urn:microsoft.com/office/officeart/2005/8/layout/vList4"/>
    <dgm:cxn modelId="{0E58F948-0DFC-4FEC-8C93-B6F5D1E6D52A}" type="presParOf" srcId="{25A5AA3D-200E-432E-9D92-03A7C887A57C}" destId="{D548E5AB-EF15-43D9-8CBF-F298B8A10EED}"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AB6AAA-ADC9-4DAC-B6C6-E15BF3601954}"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20571AA0-473C-4BCF-9343-F3EB7BFB61B6}">
      <dgm:prSet phldrT="[Text]"/>
      <dgm:spPr/>
      <dgm:t>
        <a:bodyPr/>
        <a:lstStyle/>
        <a:p>
          <a:r>
            <a:rPr lang="id-ID" dirty="0" smtClean="0"/>
            <a:t>1. Communication skills</a:t>
          </a:r>
          <a:endParaRPr lang="en-US" dirty="0"/>
        </a:p>
      </dgm:t>
    </dgm:pt>
    <dgm:pt modelId="{5530C3FD-E0C6-4718-AECD-14A32D2534EC}" type="parTrans" cxnId="{AC8100F0-39EE-403A-9088-F39011A12192}">
      <dgm:prSet/>
      <dgm:spPr/>
      <dgm:t>
        <a:bodyPr/>
        <a:lstStyle/>
        <a:p>
          <a:endParaRPr lang="en-US"/>
        </a:p>
      </dgm:t>
    </dgm:pt>
    <dgm:pt modelId="{9FEE8D63-B3D4-4675-B91E-A6200304784E}" type="sibTrans" cxnId="{AC8100F0-39EE-403A-9088-F39011A12192}">
      <dgm:prSet/>
      <dgm:spPr/>
      <dgm:t>
        <a:bodyPr/>
        <a:lstStyle/>
        <a:p>
          <a:endParaRPr lang="en-US"/>
        </a:p>
      </dgm:t>
    </dgm:pt>
    <dgm:pt modelId="{81E919A8-0CF7-49F8-ADEA-82F7B936FA9B}">
      <dgm:prSet/>
      <dgm:spPr/>
      <dgm:t>
        <a:bodyPr/>
        <a:lstStyle/>
        <a:p>
          <a:r>
            <a:rPr lang="id-ID" dirty="0" smtClean="0"/>
            <a:t>2. Teamwork skills</a:t>
          </a:r>
          <a:endParaRPr lang="id-ID" dirty="0"/>
        </a:p>
      </dgm:t>
    </dgm:pt>
    <dgm:pt modelId="{6B642EB6-13D7-41AC-91D6-C8A018E72A31}" type="parTrans" cxnId="{4B5DACA7-D233-491A-8B4C-EBD3159FB905}">
      <dgm:prSet/>
      <dgm:spPr/>
      <dgm:t>
        <a:bodyPr/>
        <a:lstStyle/>
        <a:p>
          <a:endParaRPr lang="en-US"/>
        </a:p>
      </dgm:t>
    </dgm:pt>
    <dgm:pt modelId="{FF970F22-2306-4089-88CB-2CBF459792F9}" type="sibTrans" cxnId="{4B5DACA7-D233-491A-8B4C-EBD3159FB905}">
      <dgm:prSet/>
      <dgm:spPr/>
      <dgm:t>
        <a:bodyPr/>
        <a:lstStyle/>
        <a:p>
          <a:endParaRPr lang="en-US"/>
        </a:p>
      </dgm:t>
    </dgm:pt>
    <dgm:pt modelId="{FBB953AA-FC1C-442B-AE9B-6314D2FB25C2}">
      <dgm:prSet/>
      <dgm:spPr/>
      <dgm:t>
        <a:bodyPr/>
        <a:lstStyle/>
        <a:p>
          <a:r>
            <a:rPr lang="id-ID" dirty="0" smtClean="0"/>
            <a:t>3. Integrity</a:t>
          </a:r>
          <a:endParaRPr lang="id-ID" dirty="0"/>
        </a:p>
      </dgm:t>
    </dgm:pt>
    <dgm:pt modelId="{71D5C099-CC24-47D9-B853-4A454783E172}" type="parTrans" cxnId="{E395956F-6733-4769-9A29-BEC9325CD394}">
      <dgm:prSet/>
      <dgm:spPr/>
      <dgm:t>
        <a:bodyPr/>
        <a:lstStyle/>
        <a:p>
          <a:endParaRPr lang="en-US"/>
        </a:p>
      </dgm:t>
    </dgm:pt>
    <dgm:pt modelId="{F897F770-10AF-49C6-BD92-731E0F66F1DA}" type="sibTrans" cxnId="{E395956F-6733-4769-9A29-BEC9325CD394}">
      <dgm:prSet/>
      <dgm:spPr/>
      <dgm:t>
        <a:bodyPr/>
        <a:lstStyle/>
        <a:p>
          <a:endParaRPr lang="en-US"/>
        </a:p>
      </dgm:t>
    </dgm:pt>
    <dgm:pt modelId="{B99838F6-FD29-410F-BA3F-F0CBAF333CA9}">
      <dgm:prSet/>
      <dgm:spPr/>
      <dgm:t>
        <a:bodyPr/>
        <a:lstStyle/>
        <a:p>
          <a:r>
            <a:rPr lang="id-ID" dirty="0" smtClean="0"/>
            <a:t>4. Intellectual capacity</a:t>
          </a:r>
          <a:endParaRPr lang="id-ID" dirty="0"/>
        </a:p>
      </dgm:t>
    </dgm:pt>
    <dgm:pt modelId="{BD621685-5EE5-4889-B921-4A96518E5FA1}" type="parTrans" cxnId="{89569673-4A1E-4CBC-A951-00FB94C75B2C}">
      <dgm:prSet/>
      <dgm:spPr/>
      <dgm:t>
        <a:bodyPr/>
        <a:lstStyle/>
        <a:p>
          <a:endParaRPr lang="en-US"/>
        </a:p>
      </dgm:t>
    </dgm:pt>
    <dgm:pt modelId="{8DCEDD30-0A94-41B0-A8B6-D09268D91316}" type="sibTrans" cxnId="{89569673-4A1E-4CBC-A951-00FB94C75B2C}">
      <dgm:prSet/>
      <dgm:spPr/>
      <dgm:t>
        <a:bodyPr/>
        <a:lstStyle/>
        <a:p>
          <a:endParaRPr lang="en-US"/>
        </a:p>
      </dgm:t>
    </dgm:pt>
    <dgm:pt modelId="{494BBE69-72DA-4C9E-B3EB-ED0828FD296B}">
      <dgm:prSet/>
      <dgm:spPr/>
      <dgm:t>
        <a:bodyPr/>
        <a:lstStyle/>
        <a:p>
          <a:r>
            <a:rPr lang="id-ID" dirty="0" smtClean="0"/>
            <a:t>5. Self confidence</a:t>
          </a:r>
          <a:endParaRPr lang="id-ID" dirty="0"/>
        </a:p>
      </dgm:t>
    </dgm:pt>
    <dgm:pt modelId="{321D6625-9661-4DDA-92DD-8835AF9DDDDB}" type="parTrans" cxnId="{FC10B3E0-D6FF-43DF-8D02-96D6F70589C8}">
      <dgm:prSet/>
      <dgm:spPr/>
      <dgm:t>
        <a:bodyPr/>
        <a:lstStyle/>
        <a:p>
          <a:endParaRPr lang="en-US"/>
        </a:p>
      </dgm:t>
    </dgm:pt>
    <dgm:pt modelId="{A398668C-816E-41D6-980B-9AB2727E1A9B}" type="sibTrans" cxnId="{FC10B3E0-D6FF-43DF-8D02-96D6F70589C8}">
      <dgm:prSet/>
      <dgm:spPr/>
      <dgm:t>
        <a:bodyPr/>
        <a:lstStyle/>
        <a:p>
          <a:endParaRPr lang="en-US"/>
        </a:p>
      </dgm:t>
    </dgm:pt>
    <dgm:pt modelId="{F1EC1CED-95C9-40C7-83EE-2B51FD05C2ED}">
      <dgm:prSet/>
      <dgm:spPr/>
      <dgm:t>
        <a:bodyPr/>
        <a:lstStyle/>
        <a:p>
          <a:r>
            <a:rPr lang="id-ID" dirty="0" smtClean="0"/>
            <a:t>6. Personality/individual character</a:t>
          </a:r>
          <a:endParaRPr lang="id-ID" dirty="0"/>
        </a:p>
      </dgm:t>
    </dgm:pt>
    <dgm:pt modelId="{7918BB63-9A47-4C35-A6F9-D2B39E68A326}" type="parTrans" cxnId="{2EACADB3-00F7-4560-9951-6DB9B9A88C39}">
      <dgm:prSet/>
      <dgm:spPr/>
      <dgm:t>
        <a:bodyPr/>
        <a:lstStyle/>
        <a:p>
          <a:endParaRPr lang="en-US"/>
        </a:p>
      </dgm:t>
    </dgm:pt>
    <dgm:pt modelId="{8876A545-D1F3-4A69-860A-9BA1A68F5A96}" type="sibTrans" cxnId="{2EACADB3-00F7-4560-9951-6DB9B9A88C39}">
      <dgm:prSet/>
      <dgm:spPr/>
      <dgm:t>
        <a:bodyPr/>
        <a:lstStyle/>
        <a:p>
          <a:endParaRPr lang="en-US"/>
        </a:p>
      </dgm:t>
    </dgm:pt>
    <dgm:pt modelId="{0ADD3BD5-0EBD-4FD8-B180-1E97D7C425B9}">
      <dgm:prSet/>
      <dgm:spPr/>
      <dgm:t>
        <a:bodyPr/>
        <a:lstStyle/>
        <a:p>
          <a:r>
            <a:rPr lang="id-ID" dirty="0" smtClean="0"/>
            <a:t>7. Planning skills</a:t>
          </a:r>
          <a:endParaRPr lang="id-ID" dirty="0"/>
        </a:p>
      </dgm:t>
    </dgm:pt>
    <dgm:pt modelId="{A3D96765-A9D6-4D85-9266-525543727925}" type="parTrans" cxnId="{FB523EAF-6CE1-4C39-82B1-6F552EE7A446}">
      <dgm:prSet/>
      <dgm:spPr/>
      <dgm:t>
        <a:bodyPr/>
        <a:lstStyle/>
        <a:p>
          <a:endParaRPr lang="en-US"/>
        </a:p>
      </dgm:t>
    </dgm:pt>
    <dgm:pt modelId="{A2FEBB3D-B994-4D8A-8DCD-AF84126486B1}" type="sibTrans" cxnId="{FB523EAF-6CE1-4C39-82B1-6F552EE7A446}">
      <dgm:prSet/>
      <dgm:spPr/>
      <dgm:t>
        <a:bodyPr/>
        <a:lstStyle/>
        <a:p>
          <a:endParaRPr lang="en-US"/>
        </a:p>
      </dgm:t>
    </dgm:pt>
    <dgm:pt modelId="{D4FB2DDE-6484-4601-AA46-1FACCE58B032}">
      <dgm:prSet/>
      <dgm:spPr/>
      <dgm:t>
        <a:bodyPr/>
        <a:lstStyle/>
        <a:p>
          <a:r>
            <a:rPr lang="id-ID" dirty="0" smtClean="0"/>
            <a:t>8. Writing skills</a:t>
          </a:r>
          <a:endParaRPr lang="id-ID" dirty="0"/>
        </a:p>
      </dgm:t>
    </dgm:pt>
    <dgm:pt modelId="{CCB0D078-62E4-47CF-AB85-51AF8469C21C}" type="parTrans" cxnId="{EC2B0F3E-E18C-432C-B36C-5F9664D49408}">
      <dgm:prSet/>
      <dgm:spPr/>
      <dgm:t>
        <a:bodyPr/>
        <a:lstStyle/>
        <a:p>
          <a:endParaRPr lang="en-US"/>
        </a:p>
      </dgm:t>
    </dgm:pt>
    <dgm:pt modelId="{7EA8BECA-A582-4D84-810A-CDF1A919E1AD}" type="sibTrans" cxnId="{EC2B0F3E-E18C-432C-B36C-5F9664D49408}">
      <dgm:prSet/>
      <dgm:spPr/>
      <dgm:t>
        <a:bodyPr/>
        <a:lstStyle/>
        <a:p>
          <a:endParaRPr lang="en-US"/>
        </a:p>
      </dgm:t>
    </dgm:pt>
    <dgm:pt modelId="{DA51870D-F0E6-4AA3-AF8D-B65AC34C6DF2}">
      <dgm:prSet/>
      <dgm:spPr/>
      <dgm:t>
        <a:bodyPr/>
        <a:lstStyle/>
        <a:p>
          <a:r>
            <a:rPr lang="id-ID" dirty="0" smtClean="0"/>
            <a:t>9. Computing skills</a:t>
          </a:r>
          <a:endParaRPr lang="id-ID" dirty="0"/>
        </a:p>
      </dgm:t>
    </dgm:pt>
    <dgm:pt modelId="{00F101DE-1C93-4BC6-B789-1F26F0D8A199}" type="parTrans" cxnId="{CEA7429E-1CE8-48B9-9686-B6EC79D774DA}">
      <dgm:prSet/>
      <dgm:spPr/>
      <dgm:t>
        <a:bodyPr/>
        <a:lstStyle/>
        <a:p>
          <a:endParaRPr lang="en-US"/>
        </a:p>
      </dgm:t>
    </dgm:pt>
    <dgm:pt modelId="{A279ADDB-D08C-4225-AC32-2CC54D172D13}" type="sibTrans" cxnId="{CEA7429E-1CE8-48B9-9686-B6EC79D774DA}">
      <dgm:prSet/>
      <dgm:spPr/>
      <dgm:t>
        <a:bodyPr/>
        <a:lstStyle/>
        <a:p>
          <a:endParaRPr lang="en-US"/>
        </a:p>
      </dgm:t>
    </dgm:pt>
    <dgm:pt modelId="{45383DEE-EE82-4768-AB1C-E4DD6B2DB0A8}">
      <dgm:prSet/>
      <dgm:spPr/>
      <dgm:t>
        <a:bodyPr/>
        <a:lstStyle/>
        <a:p>
          <a:r>
            <a:rPr lang="id-ID" dirty="0" smtClean="0"/>
            <a:t>10. Analytical and problem solving skills</a:t>
          </a:r>
          <a:endParaRPr lang="id-ID" dirty="0"/>
        </a:p>
      </dgm:t>
    </dgm:pt>
    <dgm:pt modelId="{37126549-FB3E-4C15-8066-CB2CEC592271}" type="parTrans" cxnId="{B851D36D-E5A6-4954-96B1-4B42D41A6CC7}">
      <dgm:prSet/>
      <dgm:spPr/>
      <dgm:t>
        <a:bodyPr/>
        <a:lstStyle/>
        <a:p>
          <a:endParaRPr lang="en-US"/>
        </a:p>
      </dgm:t>
    </dgm:pt>
    <dgm:pt modelId="{DC53F94F-733C-464B-90B8-6BDEF8516267}" type="sibTrans" cxnId="{B851D36D-E5A6-4954-96B1-4B42D41A6CC7}">
      <dgm:prSet/>
      <dgm:spPr/>
      <dgm:t>
        <a:bodyPr/>
        <a:lstStyle/>
        <a:p>
          <a:endParaRPr lang="en-US"/>
        </a:p>
      </dgm:t>
    </dgm:pt>
    <dgm:pt modelId="{BBF32E53-82B0-4477-A2E3-D8AB77469F32}">
      <dgm:prSet/>
      <dgm:spPr/>
      <dgm:t>
        <a:bodyPr/>
        <a:lstStyle/>
        <a:p>
          <a:r>
            <a:rPr lang="id-ID" dirty="0" smtClean="0"/>
            <a:t>11. Other skills</a:t>
          </a:r>
          <a:endParaRPr lang="id-ID" dirty="0"/>
        </a:p>
      </dgm:t>
    </dgm:pt>
    <dgm:pt modelId="{0C6B5C2D-A4D6-40E4-B4D6-264E4367D053}" type="parTrans" cxnId="{73DA97A6-C90B-43FE-A6A1-EFB48C79E7FE}">
      <dgm:prSet/>
      <dgm:spPr/>
      <dgm:t>
        <a:bodyPr/>
        <a:lstStyle/>
        <a:p>
          <a:endParaRPr lang="en-US"/>
        </a:p>
      </dgm:t>
    </dgm:pt>
    <dgm:pt modelId="{2B2DDB0F-531F-4E80-B2A0-A340812E2CD5}" type="sibTrans" cxnId="{73DA97A6-C90B-43FE-A6A1-EFB48C79E7FE}">
      <dgm:prSet/>
      <dgm:spPr/>
      <dgm:t>
        <a:bodyPr/>
        <a:lstStyle/>
        <a:p>
          <a:endParaRPr lang="en-US"/>
        </a:p>
      </dgm:t>
    </dgm:pt>
    <dgm:pt modelId="{1AAFBB2F-AAB0-42F6-AF7F-4E4C30B58277}" type="pres">
      <dgm:prSet presAssocID="{DFAB6AAA-ADC9-4DAC-B6C6-E15BF3601954}" presName="diagram" presStyleCnt="0">
        <dgm:presLayoutVars>
          <dgm:dir/>
          <dgm:resizeHandles val="exact"/>
        </dgm:presLayoutVars>
      </dgm:prSet>
      <dgm:spPr/>
      <dgm:t>
        <a:bodyPr/>
        <a:lstStyle/>
        <a:p>
          <a:endParaRPr lang="en-US"/>
        </a:p>
      </dgm:t>
    </dgm:pt>
    <dgm:pt modelId="{6F8EB9EC-04FA-458F-996E-A6FC90F5F078}" type="pres">
      <dgm:prSet presAssocID="{20571AA0-473C-4BCF-9343-F3EB7BFB61B6}" presName="node" presStyleLbl="node1" presStyleIdx="0" presStyleCnt="11">
        <dgm:presLayoutVars>
          <dgm:bulletEnabled val="1"/>
        </dgm:presLayoutVars>
      </dgm:prSet>
      <dgm:spPr/>
      <dgm:t>
        <a:bodyPr/>
        <a:lstStyle/>
        <a:p>
          <a:endParaRPr lang="en-US"/>
        </a:p>
      </dgm:t>
    </dgm:pt>
    <dgm:pt modelId="{214FF683-91FC-4030-BB49-75C40602F53E}" type="pres">
      <dgm:prSet presAssocID="{9FEE8D63-B3D4-4675-B91E-A6200304784E}" presName="sibTrans" presStyleCnt="0"/>
      <dgm:spPr/>
    </dgm:pt>
    <dgm:pt modelId="{D935CE67-4E51-44AC-A7D0-BE0033FA50D6}" type="pres">
      <dgm:prSet presAssocID="{81E919A8-0CF7-49F8-ADEA-82F7B936FA9B}" presName="node" presStyleLbl="node1" presStyleIdx="1" presStyleCnt="11">
        <dgm:presLayoutVars>
          <dgm:bulletEnabled val="1"/>
        </dgm:presLayoutVars>
      </dgm:prSet>
      <dgm:spPr/>
      <dgm:t>
        <a:bodyPr/>
        <a:lstStyle/>
        <a:p>
          <a:endParaRPr lang="en-US"/>
        </a:p>
      </dgm:t>
    </dgm:pt>
    <dgm:pt modelId="{DD1570F0-945B-49A3-8CB8-D56BD0B20153}" type="pres">
      <dgm:prSet presAssocID="{FF970F22-2306-4089-88CB-2CBF459792F9}" presName="sibTrans" presStyleCnt="0"/>
      <dgm:spPr/>
    </dgm:pt>
    <dgm:pt modelId="{0F6A38B4-9FAB-4110-BD09-82646D187A0F}" type="pres">
      <dgm:prSet presAssocID="{FBB953AA-FC1C-442B-AE9B-6314D2FB25C2}" presName="node" presStyleLbl="node1" presStyleIdx="2" presStyleCnt="11">
        <dgm:presLayoutVars>
          <dgm:bulletEnabled val="1"/>
        </dgm:presLayoutVars>
      </dgm:prSet>
      <dgm:spPr/>
      <dgm:t>
        <a:bodyPr/>
        <a:lstStyle/>
        <a:p>
          <a:endParaRPr lang="en-US"/>
        </a:p>
      </dgm:t>
    </dgm:pt>
    <dgm:pt modelId="{28F8B98E-0D01-4764-A664-99C383E0E9FF}" type="pres">
      <dgm:prSet presAssocID="{F897F770-10AF-49C6-BD92-731E0F66F1DA}" presName="sibTrans" presStyleCnt="0"/>
      <dgm:spPr/>
    </dgm:pt>
    <dgm:pt modelId="{6CE50B37-4A42-4B4E-B144-E3A5D026BA62}" type="pres">
      <dgm:prSet presAssocID="{B99838F6-FD29-410F-BA3F-F0CBAF333CA9}" presName="node" presStyleLbl="node1" presStyleIdx="3" presStyleCnt="11">
        <dgm:presLayoutVars>
          <dgm:bulletEnabled val="1"/>
        </dgm:presLayoutVars>
      </dgm:prSet>
      <dgm:spPr/>
      <dgm:t>
        <a:bodyPr/>
        <a:lstStyle/>
        <a:p>
          <a:endParaRPr lang="en-US"/>
        </a:p>
      </dgm:t>
    </dgm:pt>
    <dgm:pt modelId="{21046C67-CBCE-4A67-97A9-DCD4CA640A64}" type="pres">
      <dgm:prSet presAssocID="{8DCEDD30-0A94-41B0-A8B6-D09268D91316}" presName="sibTrans" presStyleCnt="0"/>
      <dgm:spPr/>
    </dgm:pt>
    <dgm:pt modelId="{2AB8CA5C-0948-4BB3-98C2-CD747C21DEB0}" type="pres">
      <dgm:prSet presAssocID="{494BBE69-72DA-4C9E-B3EB-ED0828FD296B}" presName="node" presStyleLbl="node1" presStyleIdx="4" presStyleCnt="11">
        <dgm:presLayoutVars>
          <dgm:bulletEnabled val="1"/>
        </dgm:presLayoutVars>
      </dgm:prSet>
      <dgm:spPr/>
      <dgm:t>
        <a:bodyPr/>
        <a:lstStyle/>
        <a:p>
          <a:endParaRPr lang="en-US"/>
        </a:p>
      </dgm:t>
    </dgm:pt>
    <dgm:pt modelId="{516EB670-EEB7-485E-B661-040E9FEC5FD8}" type="pres">
      <dgm:prSet presAssocID="{A398668C-816E-41D6-980B-9AB2727E1A9B}" presName="sibTrans" presStyleCnt="0"/>
      <dgm:spPr/>
    </dgm:pt>
    <dgm:pt modelId="{6FAEB17C-3838-4079-8A57-8BD0DFE30E67}" type="pres">
      <dgm:prSet presAssocID="{F1EC1CED-95C9-40C7-83EE-2B51FD05C2ED}" presName="node" presStyleLbl="node1" presStyleIdx="5" presStyleCnt="11">
        <dgm:presLayoutVars>
          <dgm:bulletEnabled val="1"/>
        </dgm:presLayoutVars>
      </dgm:prSet>
      <dgm:spPr/>
      <dgm:t>
        <a:bodyPr/>
        <a:lstStyle/>
        <a:p>
          <a:endParaRPr lang="en-US"/>
        </a:p>
      </dgm:t>
    </dgm:pt>
    <dgm:pt modelId="{361B323C-5730-4859-9D59-DFE10359E1A9}" type="pres">
      <dgm:prSet presAssocID="{8876A545-D1F3-4A69-860A-9BA1A68F5A96}" presName="sibTrans" presStyleCnt="0"/>
      <dgm:spPr/>
    </dgm:pt>
    <dgm:pt modelId="{1ABEA947-7ABD-4A72-9416-03AA93555E20}" type="pres">
      <dgm:prSet presAssocID="{0ADD3BD5-0EBD-4FD8-B180-1E97D7C425B9}" presName="node" presStyleLbl="node1" presStyleIdx="6" presStyleCnt="11">
        <dgm:presLayoutVars>
          <dgm:bulletEnabled val="1"/>
        </dgm:presLayoutVars>
      </dgm:prSet>
      <dgm:spPr/>
      <dgm:t>
        <a:bodyPr/>
        <a:lstStyle/>
        <a:p>
          <a:endParaRPr lang="en-US"/>
        </a:p>
      </dgm:t>
    </dgm:pt>
    <dgm:pt modelId="{F3956BD6-08B3-4773-910C-261AB24878F7}" type="pres">
      <dgm:prSet presAssocID="{A2FEBB3D-B994-4D8A-8DCD-AF84126486B1}" presName="sibTrans" presStyleCnt="0"/>
      <dgm:spPr/>
    </dgm:pt>
    <dgm:pt modelId="{3505BC34-F46E-4AEC-81C7-2AF6914076C3}" type="pres">
      <dgm:prSet presAssocID="{D4FB2DDE-6484-4601-AA46-1FACCE58B032}" presName="node" presStyleLbl="node1" presStyleIdx="7" presStyleCnt="11">
        <dgm:presLayoutVars>
          <dgm:bulletEnabled val="1"/>
        </dgm:presLayoutVars>
      </dgm:prSet>
      <dgm:spPr/>
      <dgm:t>
        <a:bodyPr/>
        <a:lstStyle/>
        <a:p>
          <a:endParaRPr lang="en-US"/>
        </a:p>
      </dgm:t>
    </dgm:pt>
    <dgm:pt modelId="{A693BECB-D527-40D4-8A49-69ECF2AE1926}" type="pres">
      <dgm:prSet presAssocID="{7EA8BECA-A582-4D84-810A-CDF1A919E1AD}" presName="sibTrans" presStyleCnt="0"/>
      <dgm:spPr/>
    </dgm:pt>
    <dgm:pt modelId="{641C5487-C2A8-41CD-97B8-F40CC84FCA9E}" type="pres">
      <dgm:prSet presAssocID="{DA51870D-F0E6-4AA3-AF8D-B65AC34C6DF2}" presName="node" presStyleLbl="node1" presStyleIdx="8" presStyleCnt="11">
        <dgm:presLayoutVars>
          <dgm:bulletEnabled val="1"/>
        </dgm:presLayoutVars>
      </dgm:prSet>
      <dgm:spPr/>
      <dgm:t>
        <a:bodyPr/>
        <a:lstStyle/>
        <a:p>
          <a:endParaRPr lang="en-US"/>
        </a:p>
      </dgm:t>
    </dgm:pt>
    <dgm:pt modelId="{6BBA032D-F61A-4723-A04D-487957E3101A}" type="pres">
      <dgm:prSet presAssocID="{A279ADDB-D08C-4225-AC32-2CC54D172D13}" presName="sibTrans" presStyleCnt="0"/>
      <dgm:spPr/>
    </dgm:pt>
    <dgm:pt modelId="{1DF21819-162B-41AC-AD42-6934C030D329}" type="pres">
      <dgm:prSet presAssocID="{45383DEE-EE82-4768-AB1C-E4DD6B2DB0A8}" presName="node" presStyleLbl="node1" presStyleIdx="9" presStyleCnt="11">
        <dgm:presLayoutVars>
          <dgm:bulletEnabled val="1"/>
        </dgm:presLayoutVars>
      </dgm:prSet>
      <dgm:spPr/>
      <dgm:t>
        <a:bodyPr/>
        <a:lstStyle/>
        <a:p>
          <a:endParaRPr lang="en-US"/>
        </a:p>
      </dgm:t>
    </dgm:pt>
    <dgm:pt modelId="{8EB88465-3A1F-4AE9-A6E8-83FCA76262C4}" type="pres">
      <dgm:prSet presAssocID="{DC53F94F-733C-464B-90B8-6BDEF8516267}" presName="sibTrans" presStyleCnt="0"/>
      <dgm:spPr/>
    </dgm:pt>
    <dgm:pt modelId="{4BF4F402-A389-4792-985A-99D34C3432DC}" type="pres">
      <dgm:prSet presAssocID="{BBF32E53-82B0-4477-A2E3-D8AB77469F32}" presName="node" presStyleLbl="node1" presStyleIdx="10" presStyleCnt="11">
        <dgm:presLayoutVars>
          <dgm:bulletEnabled val="1"/>
        </dgm:presLayoutVars>
      </dgm:prSet>
      <dgm:spPr/>
      <dgm:t>
        <a:bodyPr/>
        <a:lstStyle/>
        <a:p>
          <a:endParaRPr lang="en-US"/>
        </a:p>
      </dgm:t>
    </dgm:pt>
  </dgm:ptLst>
  <dgm:cxnLst>
    <dgm:cxn modelId="{994A0B6E-E75C-45AE-B2A1-F6FC8406868D}" type="presOf" srcId="{BBF32E53-82B0-4477-A2E3-D8AB77469F32}" destId="{4BF4F402-A389-4792-985A-99D34C3432DC}" srcOrd="0" destOrd="0" presId="urn:microsoft.com/office/officeart/2005/8/layout/default"/>
    <dgm:cxn modelId="{2EACADB3-00F7-4560-9951-6DB9B9A88C39}" srcId="{DFAB6AAA-ADC9-4DAC-B6C6-E15BF3601954}" destId="{F1EC1CED-95C9-40C7-83EE-2B51FD05C2ED}" srcOrd="5" destOrd="0" parTransId="{7918BB63-9A47-4C35-A6F9-D2B39E68A326}" sibTransId="{8876A545-D1F3-4A69-860A-9BA1A68F5A96}"/>
    <dgm:cxn modelId="{89569673-4A1E-4CBC-A951-00FB94C75B2C}" srcId="{DFAB6AAA-ADC9-4DAC-B6C6-E15BF3601954}" destId="{B99838F6-FD29-410F-BA3F-F0CBAF333CA9}" srcOrd="3" destOrd="0" parTransId="{BD621685-5EE5-4889-B921-4A96518E5FA1}" sibTransId="{8DCEDD30-0A94-41B0-A8B6-D09268D91316}"/>
    <dgm:cxn modelId="{4B5DACA7-D233-491A-8B4C-EBD3159FB905}" srcId="{DFAB6AAA-ADC9-4DAC-B6C6-E15BF3601954}" destId="{81E919A8-0CF7-49F8-ADEA-82F7B936FA9B}" srcOrd="1" destOrd="0" parTransId="{6B642EB6-13D7-41AC-91D6-C8A018E72A31}" sibTransId="{FF970F22-2306-4089-88CB-2CBF459792F9}"/>
    <dgm:cxn modelId="{73DA97A6-C90B-43FE-A6A1-EFB48C79E7FE}" srcId="{DFAB6AAA-ADC9-4DAC-B6C6-E15BF3601954}" destId="{BBF32E53-82B0-4477-A2E3-D8AB77469F32}" srcOrd="10" destOrd="0" parTransId="{0C6B5C2D-A4D6-40E4-B4D6-264E4367D053}" sibTransId="{2B2DDB0F-531F-4E80-B2A0-A340812E2CD5}"/>
    <dgm:cxn modelId="{E395956F-6733-4769-9A29-BEC9325CD394}" srcId="{DFAB6AAA-ADC9-4DAC-B6C6-E15BF3601954}" destId="{FBB953AA-FC1C-442B-AE9B-6314D2FB25C2}" srcOrd="2" destOrd="0" parTransId="{71D5C099-CC24-47D9-B853-4A454783E172}" sibTransId="{F897F770-10AF-49C6-BD92-731E0F66F1DA}"/>
    <dgm:cxn modelId="{AF8682E9-9D87-4E5F-95A3-5A5C90C1AAC0}" type="presOf" srcId="{0ADD3BD5-0EBD-4FD8-B180-1E97D7C425B9}" destId="{1ABEA947-7ABD-4A72-9416-03AA93555E20}" srcOrd="0" destOrd="0" presId="urn:microsoft.com/office/officeart/2005/8/layout/default"/>
    <dgm:cxn modelId="{C49338CD-4BA4-4FAE-919E-0705E7645058}" type="presOf" srcId="{81E919A8-0CF7-49F8-ADEA-82F7B936FA9B}" destId="{D935CE67-4E51-44AC-A7D0-BE0033FA50D6}" srcOrd="0" destOrd="0" presId="urn:microsoft.com/office/officeart/2005/8/layout/default"/>
    <dgm:cxn modelId="{FC10B3E0-D6FF-43DF-8D02-96D6F70589C8}" srcId="{DFAB6AAA-ADC9-4DAC-B6C6-E15BF3601954}" destId="{494BBE69-72DA-4C9E-B3EB-ED0828FD296B}" srcOrd="4" destOrd="0" parTransId="{321D6625-9661-4DDA-92DD-8835AF9DDDDB}" sibTransId="{A398668C-816E-41D6-980B-9AB2727E1A9B}"/>
    <dgm:cxn modelId="{2C17483C-E0A6-4D3E-A2F9-1842E9C8F195}" type="presOf" srcId="{45383DEE-EE82-4768-AB1C-E4DD6B2DB0A8}" destId="{1DF21819-162B-41AC-AD42-6934C030D329}" srcOrd="0" destOrd="0" presId="urn:microsoft.com/office/officeart/2005/8/layout/default"/>
    <dgm:cxn modelId="{CEA7429E-1CE8-48B9-9686-B6EC79D774DA}" srcId="{DFAB6AAA-ADC9-4DAC-B6C6-E15BF3601954}" destId="{DA51870D-F0E6-4AA3-AF8D-B65AC34C6DF2}" srcOrd="8" destOrd="0" parTransId="{00F101DE-1C93-4BC6-B789-1F26F0D8A199}" sibTransId="{A279ADDB-D08C-4225-AC32-2CC54D172D13}"/>
    <dgm:cxn modelId="{680826DD-740A-4221-8C1F-907DAED5744B}" type="presOf" srcId="{DFAB6AAA-ADC9-4DAC-B6C6-E15BF3601954}" destId="{1AAFBB2F-AAB0-42F6-AF7F-4E4C30B58277}" srcOrd="0" destOrd="0" presId="urn:microsoft.com/office/officeart/2005/8/layout/default"/>
    <dgm:cxn modelId="{55449FC0-7C7A-44F8-BFE9-3336D8B75C16}" type="presOf" srcId="{FBB953AA-FC1C-442B-AE9B-6314D2FB25C2}" destId="{0F6A38B4-9FAB-4110-BD09-82646D187A0F}" srcOrd="0" destOrd="0" presId="urn:microsoft.com/office/officeart/2005/8/layout/default"/>
    <dgm:cxn modelId="{6A177E3F-393F-495C-8A21-D39E0FD49326}" type="presOf" srcId="{D4FB2DDE-6484-4601-AA46-1FACCE58B032}" destId="{3505BC34-F46E-4AEC-81C7-2AF6914076C3}" srcOrd="0" destOrd="0" presId="urn:microsoft.com/office/officeart/2005/8/layout/default"/>
    <dgm:cxn modelId="{EC2B0F3E-E18C-432C-B36C-5F9664D49408}" srcId="{DFAB6AAA-ADC9-4DAC-B6C6-E15BF3601954}" destId="{D4FB2DDE-6484-4601-AA46-1FACCE58B032}" srcOrd="7" destOrd="0" parTransId="{CCB0D078-62E4-47CF-AB85-51AF8469C21C}" sibTransId="{7EA8BECA-A582-4D84-810A-CDF1A919E1AD}"/>
    <dgm:cxn modelId="{B851D36D-E5A6-4954-96B1-4B42D41A6CC7}" srcId="{DFAB6AAA-ADC9-4DAC-B6C6-E15BF3601954}" destId="{45383DEE-EE82-4768-AB1C-E4DD6B2DB0A8}" srcOrd="9" destOrd="0" parTransId="{37126549-FB3E-4C15-8066-CB2CEC592271}" sibTransId="{DC53F94F-733C-464B-90B8-6BDEF8516267}"/>
    <dgm:cxn modelId="{AC8100F0-39EE-403A-9088-F39011A12192}" srcId="{DFAB6AAA-ADC9-4DAC-B6C6-E15BF3601954}" destId="{20571AA0-473C-4BCF-9343-F3EB7BFB61B6}" srcOrd="0" destOrd="0" parTransId="{5530C3FD-E0C6-4718-AECD-14A32D2534EC}" sibTransId="{9FEE8D63-B3D4-4675-B91E-A6200304784E}"/>
    <dgm:cxn modelId="{4033EB8A-2A5D-4EFB-AA6C-272B1B676800}" type="presOf" srcId="{DA51870D-F0E6-4AA3-AF8D-B65AC34C6DF2}" destId="{641C5487-C2A8-41CD-97B8-F40CC84FCA9E}" srcOrd="0" destOrd="0" presId="urn:microsoft.com/office/officeart/2005/8/layout/default"/>
    <dgm:cxn modelId="{3D4427FF-3EA0-4D43-92A8-E37D664CEE70}" type="presOf" srcId="{F1EC1CED-95C9-40C7-83EE-2B51FD05C2ED}" destId="{6FAEB17C-3838-4079-8A57-8BD0DFE30E67}" srcOrd="0" destOrd="0" presId="urn:microsoft.com/office/officeart/2005/8/layout/default"/>
    <dgm:cxn modelId="{FB523EAF-6CE1-4C39-82B1-6F552EE7A446}" srcId="{DFAB6AAA-ADC9-4DAC-B6C6-E15BF3601954}" destId="{0ADD3BD5-0EBD-4FD8-B180-1E97D7C425B9}" srcOrd="6" destOrd="0" parTransId="{A3D96765-A9D6-4D85-9266-525543727925}" sibTransId="{A2FEBB3D-B994-4D8A-8DCD-AF84126486B1}"/>
    <dgm:cxn modelId="{27622057-14FD-43BF-8EE7-396D165E3511}" type="presOf" srcId="{B99838F6-FD29-410F-BA3F-F0CBAF333CA9}" destId="{6CE50B37-4A42-4B4E-B144-E3A5D026BA62}" srcOrd="0" destOrd="0" presId="urn:microsoft.com/office/officeart/2005/8/layout/default"/>
    <dgm:cxn modelId="{6FB3EC59-67F6-4A3C-B64D-30A513B8AFCD}" type="presOf" srcId="{494BBE69-72DA-4C9E-B3EB-ED0828FD296B}" destId="{2AB8CA5C-0948-4BB3-98C2-CD747C21DEB0}" srcOrd="0" destOrd="0" presId="urn:microsoft.com/office/officeart/2005/8/layout/default"/>
    <dgm:cxn modelId="{76E1300F-4001-40C5-AC0F-5FE075C63297}" type="presOf" srcId="{20571AA0-473C-4BCF-9343-F3EB7BFB61B6}" destId="{6F8EB9EC-04FA-458F-996E-A6FC90F5F078}" srcOrd="0" destOrd="0" presId="urn:microsoft.com/office/officeart/2005/8/layout/default"/>
    <dgm:cxn modelId="{64F41366-0ED5-4768-A5E3-678E7A350DC0}" type="presParOf" srcId="{1AAFBB2F-AAB0-42F6-AF7F-4E4C30B58277}" destId="{6F8EB9EC-04FA-458F-996E-A6FC90F5F078}" srcOrd="0" destOrd="0" presId="urn:microsoft.com/office/officeart/2005/8/layout/default"/>
    <dgm:cxn modelId="{D21FB59C-AC58-46DA-8AAE-CEE5F7FDF769}" type="presParOf" srcId="{1AAFBB2F-AAB0-42F6-AF7F-4E4C30B58277}" destId="{214FF683-91FC-4030-BB49-75C40602F53E}" srcOrd="1" destOrd="0" presId="urn:microsoft.com/office/officeart/2005/8/layout/default"/>
    <dgm:cxn modelId="{52838F8B-7F2A-4582-AA8A-9228B17D5A7D}" type="presParOf" srcId="{1AAFBB2F-AAB0-42F6-AF7F-4E4C30B58277}" destId="{D935CE67-4E51-44AC-A7D0-BE0033FA50D6}" srcOrd="2" destOrd="0" presId="urn:microsoft.com/office/officeart/2005/8/layout/default"/>
    <dgm:cxn modelId="{71FC5942-7DBB-4297-A263-81B15E6B74F3}" type="presParOf" srcId="{1AAFBB2F-AAB0-42F6-AF7F-4E4C30B58277}" destId="{DD1570F0-945B-49A3-8CB8-D56BD0B20153}" srcOrd="3" destOrd="0" presId="urn:microsoft.com/office/officeart/2005/8/layout/default"/>
    <dgm:cxn modelId="{9B2FB92F-BF65-4438-BBA6-D76DDE3FEB70}" type="presParOf" srcId="{1AAFBB2F-AAB0-42F6-AF7F-4E4C30B58277}" destId="{0F6A38B4-9FAB-4110-BD09-82646D187A0F}" srcOrd="4" destOrd="0" presId="urn:microsoft.com/office/officeart/2005/8/layout/default"/>
    <dgm:cxn modelId="{25E70DBD-2A45-4EC1-9BF4-1999E14C9C91}" type="presParOf" srcId="{1AAFBB2F-AAB0-42F6-AF7F-4E4C30B58277}" destId="{28F8B98E-0D01-4764-A664-99C383E0E9FF}" srcOrd="5" destOrd="0" presId="urn:microsoft.com/office/officeart/2005/8/layout/default"/>
    <dgm:cxn modelId="{8BF0F0DA-BDFA-45DE-80A5-BA896B7CA01C}" type="presParOf" srcId="{1AAFBB2F-AAB0-42F6-AF7F-4E4C30B58277}" destId="{6CE50B37-4A42-4B4E-B144-E3A5D026BA62}" srcOrd="6" destOrd="0" presId="urn:microsoft.com/office/officeart/2005/8/layout/default"/>
    <dgm:cxn modelId="{6EDB7386-2D14-40C3-B23B-CBAD4AC5BAAF}" type="presParOf" srcId="{1AAFBB2F-AAB0-42F6-AF7F-4E4C30B58277}" destId="{21046C67-CBCE-4A67-97A9-DCD4CA640A64}" srcOrd="7" destOrd="0" presId="urn:microsoft.com/office/officeart/2005/8/layout/default"/>
    <dgm:cxn modelId="{E980EFEA-8576-4DEE-947F-5987BEADE047}" type="presParOf" srcId="{1AAFBB2F-AAB0-42F6-AF7F-4E4C30B58277}" destId="{2AB8CA5C-0948-4BB3-98C2-CD747C21DEB0}" srcOrd="8" destOrd="0" presId="urn:microsoft.com/office/officeart/2005/8/layout/default"/>
    <dgm:cxn modelId="{0E3035A9-A856-4DFD-87B3-0DCFEA932349}" type="presParOf" srcId="{1AAFBB2F-AAB0-42F6-AF7F-4E4C30B58277}" destId="{516EB670-EEB7-485E-B661-040E9FEC5FD8}" srcOrd="9" destOrd="0" presId="urn:microsoft.com/office/officeart/2005/8/layout/default"/>
    <dgm:cxn modelId="{E2F8B9F4-E345-4DBA-8F2C-7DC2E7BDED96}" type="presParOf" srcId="{1AAFBB2F-AAB0-42F6-AF7F-4E4C30B58277}" destId="{6FAEB17C-3838-4079-8A57-8BD0DFE30E67}" srcOrd="10" destOrd="0" presId="urn:microsoft.com/office/officeart/2005/8/layout/default"/>
    <dgm:cxn modelId="{9BF40A5C-7F46-4220-9F99-888D3B8C0B74}" type="presParOf" srcId="{1AAFBB2F-AAB0-42F6-AF7F-4E4C30B58277}" destId="{361B323C-5730-4859-9D59-DFE10359E1A9}" srcOrd="11" destOrd="0" presId="urn:microsoft.com/office/officeart/2005/8/layout/default"/>
    <dgm:cxn modelId="{58E0875C-CF4F-484D-9547-538AC1475467}" type="presParOf" srcId="{1AAFBB2F-AAB0-42F6-AF7F-4E4C30B58277}" destId="{1ABEA947-7ABD-4A72-9416-03AA93555E20}" srcOrd="12" destOrd="0" presId="urn:microsoft.com/office/officeart/2005/8/layout/default"/>
    <dgm:cxn modelId="{5ACE690C-C34A-4714-9421-A0ABA44B322F}" type="presParOf" srcId="{1AAFBB2F-AAB0-42F6-AF7F-4E4C30B58277}" destId="{F3956BD6-08B3-4773-910C-261AB24878F7}" srcOrd="13" destOrd="0" presId="urn:microsoft.com/office/officeart/2005/8/layout/default"/>
    <dgm:cxn modelId="{FC439043-D9F9-4C05-A023-F633C2E012F5}" type="presParOf" srcId="{1AAFBB2F-AAB0-42F6-AF7F-4E4C30B58277}" destId="{3505BC34-F46E-4AEC-81C7-2AF6914076C3}" srcOrd="14" destOrd="0" presId="urn:microsoft.com/office/officeart/2005/8/layout/default"/>
    <dgm:cxn modelId="{8C2C86EA-D152-4254-8A11-403C704101D0}" type="presParOf" srcId="{1AAFBB2F-AAB0-42F6-AF7F-4E4C30B58277}" destId="{A693BECB-D527-40D4-8A49-69ECF2AE1926}" srcOrd="15" destOrd="0" presId="urn:microsoft.com/office/officeart/2005/8/layout/default"/>
    <dgm:cxn modelId="{3EA4867E-BC0E-4DFF-8460-AE118EA3ECE5}" type="presParOf" srcId="{1AAFBB2F-AAB0-42F6-AF7F-4E4C30B58277}" destId="{641C5487-C2A8-41CD-97B8-F40CC84FCA9E}" srcOrd="16" destOrd="0" presId="urn:microsoft.com/office/officeart/2005/8/layout/default"/>
    <dgm:cxn modelId="{EE234AFC-AC47-4057-BB57-42217C260311}" type="presParOf" srcId="{1AAFBB2F-AAB0-42F6-AF7F-4E4C30B58277}" destId="{6BBA032D-F61A-4723-A04D-487957E3101A}" srcOrd="17" destOrd="0" presId="urn:microsoft.com/office/officeart/2005/8/layout/default"/>
    <dgm:cxn modelId="{D540EB39-266D-4621-94C0-5F7C7401635D}" type="presParOf" srcId="{1AAFBB2F-AAB0-42F6-AF7F-4E4C30B58277}" destId="{1DF21819-162B-41AC-AD42-6934C030D329}" srcOrd="18" destOrd="0" presId="urn:microsoft.com/office/officeart/2005/8/layout/default"/>
    <dgm:cxn modelId="{28E8D51E-F047-4D2C-A54C-A77C6B1E1DD1}" type="presParOf" srcId="{1AAFBB2F-AAB0-42F6-AF7F-4E4C30B58277}" destId="{8EB88465-3A1F-4AE9-A6E8-83FCA76262C4}" srcOrd="19" destOrd="0" presId="urn:microsoft.com/office/officeart/2005/8/layout/default"/>
    <dgm:cxn modelId="{EBF746AC-C03D-4E2F-96AB-49C03F7BDD4E}" type="presParOf" srcId="{1AAFBB2F-AAB0-42F6-AF7F-4E4C30B58277}" destId="{4BF4F402-A389-4792-985A-99D34C3432DC}" srcOrd="2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B84443-CCC6-463D-9EC7-265306844C12}" type="doc">
      <dgm:prSet loTypeId="urn:microsoft.com/office/officeart/2005/8/layout/hierarchy4" loCatId="relationship" qsTypeId="urn:microsoft.com/office/officeart/2005/8/quickstyle/simple1" qsCatId="simple" csTypeId="urn:microsoft.com/office/officeart/2005/8/colors/colorful3" csCatId="colorful" phldr="1"/>
      <dgm:spPr/>
      <dgm:t>
        <a:bodyPr/>
        <a:lstStyle/>
        <a:p>
          <a:endParaRPr lang="id-ID"/>
        </a:p>
      </dgm:t>
    </dgm:pt>
    <dgm:pt modelId="{B6689B92-C7B3-4284-B966-F04FF6BBAC22}">
      <dgm:prSet phldrT="[Text]"/>
      <dgm:spPr/>
      <dgm:t>
        <a:bodyPr/>
        <a:lstStyle/>
        <a:p>
          <a:r>
            <a:rPr lang="id-ID" dirty="0" smtClean="0"/>
            <a:t>Etika</a:t>
          </a:r>
          <a:endParaRPr lang="id-ID" dirty="0"/>
        </a:p>
      </dgm:t>
    </dgm:pt>
    <dgm:pt modelId="{C396ED27-4640-4544-901C-0508F6C016C1}" type="parTrans" cxnId="{2C3343A6-411C-490F-BA6B-7C9FF52F5F2A}">
      <dgm:prSet/>
      <dgm:spPr/>
      <dgm:t>
        <a:bodyPr/>
        <a:lstStyle/>
        <a:p>
          <a:endParaRPr lang="id-ID"/>
        </a:p>
      </dgm:t>
    </dgm:pt>
    <dgm:pt modelId="{A81FF24E-1307-4A4F-BB41-4B1574171777}" type="sibTrans" cxnId="{2C3343A6-411C-490F-BA6B-7C9FF52F5F2A}">
      <dgm:prSet/>
      <dgm:spPr/>
      <dgm:t>
        <a:bodyPr/>
        <a:lstStyle/>
        <a:p>
          <a:endParaRPr lang="id-ID"/>
        </a:p>
      </dgm:t>
    </dgm:pt>
    <dgm:pt modelId="{66903DDE-5A33-4D27-9401-08D34B061C5D}">
      <dgm:prSet phldrT="[Text]"/>
      <dgm:spPr/>
      <dgm:t>
        <a:bodyPr/>
        <a:lstStyle/>
        <a:p>
          <a:r>
            <a:rPr lang="id-ID" dirty="0" smtClean="0"/>
            <a:t>Altruistik</a:t>
          </a:r>
        </a:p>
      </dgm:t>
    </dgm:pt>
    <dgm:pt modelId="{3FEBD6CD-DD47-4F7E-86A9-3980BE9B856D}" type="parTrans" cxnId="{B3B025B0-0E9C-4D49-9BB8-69C6F55E6275}">
      <dgm:prSet/>
      <dgm:spPr/>
      <dgm:t>
        <a:bodyPr/>
        <a:lstStyle/>
        <a:p>
          <a:endParaRPr lang="id-ID"/>
        </a:p>
      </dgm:t>
    </dgm:pt>
    <dgm:pt modelId="{482EE894-9A19-49A7-9583-A3F36A380DE2}" type="sibTrans" cxnId="{B3B025B0-0E9C-4D49-9BB8-69C6F55E6275}">
      <dgm:prSet/>
      <dgm:spPr/>
      <dgm:t>
        <a:bodyPr/>
        <a:lstStyle/>
        <a:p>
          <a:endParaRPr lang="id-ID"/>
        </a:p>
      </dgm:t>
    </dgm:pt>
    <dgm:pt modelId="{52A176D0-92A7-43B5-9B52-C3A3871883BF}">
      <dgm:prSet phldrT="[Text]"/>
      <dgm:spPr/>
      <dgm:t>
        <a:bodyPr/>
        <a:lstStyle/>
        <a:p>
          <a:r>
            <a:rPr lang="id-ID" dirty="0" smtClean="0"/>
            <a:t>Knowledge</a:t>
          </a:r>
          <a:endParaRPr lang="id-ID" dirty="0"/>
        </a:p>
      </dgm:t>
    </dgm:pt>
    <dgm:pt modelId="{A3E73426-7A16-43EF-B962-66A83845F426}" type="parTrans" cxnId="{BCAE4934-478B-4EE8-A6D4-29D386056DDD}">
      <dgm:prSet/>
      <dgm:spPr/>
      <dgm:t>
        <a:bodyPr/>
        <a:lstStyle/>
        <a:p>
          <a:endParaRPr lang="id-ID"/>
        </a:p>
      </dgm:t>
    </dgm:pt>
    <dgm:pt modelId="{EF49EFF4-A62F-4058-999C-A8F7DBBE5D23}" type="sibTrans" cxnId="{BCAE4934-478B-4EE8-A6D4-29D386056DDD}">
      <dgm:prSet/>
      <dgm:spPr/>
      <dgm:t>
        <a:bodyPr/>
        <a:lstStyle/>
        <a:p>
          <a:endParaRPr lang="id-ID"/>
        </a:p>
      </dgm:t>
    </dgm:pt>
    <dgm:pt modelId="{5E5C1917-DD83-47D8-A346-5D467495ECAC}">
      <dgm:prSet phldrT="[Text]"/>
      <dgm:spPr/>
      <dgm:t>
        <a:bodyPr/>
        <a:lstStyle/>
        <a:p>
          <a:r>
            <a:rPr lang="id-ID" dirty="0" smtClean="0"/>
            <a:t>Komitmen</a:t>
          </a:r>
          <a:endParaRPr lang="id-ID" dirty="0"/>
        </a:p>
      </dgm:t>
    </dgm:pt>
    <dgm:pt modelId="{98889C2D-FD2C-4248-B8B3-AFD041738714}" type="parTrans" cxnId="{FF610FDC-8EDC-45FA-8B1C-55E8F669DAC7}">
      <dgm:prSet/>
      <dgm:spPr/>
      <dgm:t>
        <a:bodyPr/>
        <a:lstStyle/>
        <a:p>
          <a:endParaRPr lang="id-ID"/>
        </a:p>
      </dgm:t>
    </dgm:pt>
    <dgm:pt modelId="{0BC924D7-5514-40D4-942D-D0B7AF2294EC}" type="sibTrans" cxnId="{FF610FDC-8EDC-45FA-8B1C-55E8F669DAC7}">
      <dgm:prSet/>
      <dgm:spPr/>
      <dgm:t>
        <a:bodyPr/>
        <a:lstStyle/>
        <a:p>
          <a:endParaRPr lang="id-ID"/>
        </a:p>
      </dgm:t>
    </dgm:pt>
    <dgm:pt modelId="{218BC957-F5A4-4C91-9D45-CA2BC00451BF}">
      <dgm:prSet phldrT="[Text]"/>
      <dgm:spPr/>
      <dgm:t>
        <a:bodyPr/>
        <a:lstStyle/>
        <a:p>
          <a:r>
            <a:rPr lang="id-ID" dirty="0" smtClean="0"/>
            <a:t>Tangung Jawab</a:t>
          </a:r>
          <a:endParaRPr lang="id-ID" dirty="0"/>
        </a:p>
      </dgm:t>
    </dgm:pt>
    <dgm:pt modelId="{641750F0-882D-4932-A280-723D2F09E301}" type="parTrans" cxnId="{BA95FB5A-D40E-470D-BC3A-BE428EB2DB5D}">
      <dgm:prSet/>
      <dgm:spPr/>
      <dgm:t>
        <a:bodyPr/>
        <a:lstStyle/>
        <a:p>
          <a:endParaRPr lang="id-ID"/>
        </a:p>
      </dgm:t>
    </dgm:pt>
    <dgm:pt modelId="{B8571135-0CE4-4670-A3AD-05AB212928EF}" type="sibTrans" cxnId="{BA95FB5A-D40E-470D-BC3A-BE428EB2DB5D}">
      <dgm:prSet/>
      <dgm:spPr/>
      <dgm:t>
        <a:bodyPr/>
        <a:lstStyle/>
        <a:p>
          <a:endParaRPr lang="id-ID"/>
        </a:p>
      </dgm:t>
    </dgm:pt>
    <dgm:pt modelId="{ED72F92B-2E98-49C7-AE17-745CC5E832A4}">
      <dgm:prSet phldrT="[Text]"/>
      <dgm:spPr/>
      <dgm:t>
        <a:bodyPr/>
        <a:lstStyle/>
        <a:p>
          <a:r>
            <a:rPr lang="id-ID" dirty="0" smtClean="0"/>
            <a:t>Intelektual, kreativitas</a:t>
          </a:r>
          <a:endParaRPr lang="id-ID" dirty="0"/>
        </a:p>
      </dgm:t>
    </dgm:pt>
    <dgm:pt modelId="{D452FFAD-1CC9-469C-B571-18623C6E769E}" type="parTrans" cxnId="{D3F82277-8461-4CD6-8491-31419BA2791A}">
      <dgm:prSet/>
      <dgm:spPr/>
      <dgm:t>
        <a:bodyPr/>
        <a:lstStyle/>
        <a:p>
          <a:endParaRPr lang="id-ID"/>
        </a:p>
      </dgm:t>
    </dgm:pt>
    <dgm:pt modelId="{1327C891-A74F-44C9-A4DD-203D0A960197}" type="sibTrans" cxnId="{D3F82277-8461-4CD6-8491-31419BA2791A}">
      <dgm:prSet/>
      <dgm:spPr/>
      <dgm:t>
        <a:bodyPr/>
        <a:lstStyle/>
        <a:p>
          <a:endParaRPr lang="id-ID"/>
        </a:p>
      </dgm:t>
    </dgm:pt>
    <dgm:pt modelId="{94C21CD9-1C59-47C1-A49D-CA1E24A8F8E3}" type="pres">
      <dgm:prSet presAssocID="{F7B84443-CCC6-463D-9EC7-265306844C12}" presName="Name0" presStyleCnt="0">
        <dgm:presLayoutVars>
          <dgm:chPref val="1"/>
          <dgm:dir/>
          <dgm:animOne val="branch"/>
          <dgm:animLvl val="lvl"/>
          <dgm:resizeHandles/>
        </dgm:presLayoutVars>
      </dgm:prSet>
      <dgm:spPr/>
      <dgm:t>
        <a:bodyPr/>
        <a:lstStyle/>
        <a:p>
          <a:endParaRPr lang="id-ID"/>
        </a:p>
      </dgm:t>
    </dgm:pt>
    <dgm:pt modelId="{38AC49FC-F565-43ED-A32D-5D23F8B50C65}" type="pres">
      <dgm:prSet presAssocID="{B6689B92-C7B3-4284-B966-F04FF6BBAC22}" presName="vertOne" presStyleCnt="0"/>
      <dgm:spPr/>
    </dgm:pt>
    <dgm:pt modelId="{0EB2D1AE-5030-4C25-A15B-842503A5C1C9}" type="pres">
      <dgm:prSet presAssocID="{B6689B92-C7B3-4284-B966-F04FF6BBAC22}" presName="txOne" presStyleLbl="node0" presStyleIdx="0" presStyleCnt="1">
        <dgm:presLayoutVars>
          <dgm:chPref val="3"/>
        </dgm:presLayoutVars>
      </dgm:prSet>
      <dgm:spPr/>
      <dgm:t>
        <a:bodyPr/>
        <a:lstStyle/>
        <a:p>
          <a:endParaRPr lang="id-ID"/>
        </a:p>
      </dgm:t>
    </dgm:pt>
    <dgm:pt modelId="{B864A27B-CE1C-4BFE-AD16-0018E04C5691}" type="pres">
      <dgm:prSet presAssocID="{B6689B92-C7B3-4284-B966-F04FF6BBAC22}" presName="parTransOne" presStyleCnt="0"/>
      <dgm:spPr/>
    </dgm:pt>
    <dgm:pt modelId="{291F68F2-D990-4641-BA96-3819398C2466}" type="pres">
      <dgm:prSet presAssocID="{B6689B92-C7B3-4284-B966-F04FF6BBAC22}" presName="horzOne" presStyleCnt="0"/>
      <dgm:spPr/>
    </dgm:pt>
    <dgm:pt modelId="{59200BCA-9C0E-4093-A4E3-E04B22BB21B1}" type="pres">
      <dgm:prSet presAssocID="{66903DDE-5A33-4D27-9401-08D34B061C5D}" presName="vertTwo" presStyleCnt="0"/>
      <dgm:spPr/>
    </dgm:pt>
    <dgm:pt modelId="{F448B7E6-1DB5-4013-BE0F-2EE84E193172}" type="pres">
      <dgm:prSet presAssocID="{66903DDE-5A33-4D27-9401-08D34B061C5D}" presName="txTwo" presStyleLbl="node2" presStyleIdx="0" presStyleCnt="2">
        <dgm:presLayoutVars>
          <dgm:chPref val="3"/>
        </dgm:presLayoutVars>
      </dgm:prSet>
      <dgm:spPr/>
      <dgm:t>
        <a:bodyPr/>
        <a:lstStyle/>
        <a:p>
          <a:endParaRPr lang="id-ID"/>
        </a:p>
      </dgm:t>
    </dgm:pt>
    <dgm:pt modelId="{0A3FE709-72B8-40BC-AE9E-78EFDB1E962A}" type="pres">
      <dgm:prSet presAssocID="{66903DDE-5A33-4D27-9401-08D34B061C5D}" presName="parTransTwo" presStyleCnt="0"/>
      <dgm:spPr/>
    </dgm:pt>
    <dgm:pt modelId="{C5309FB6-8D3B-4BE6-8E36-7361C8CA6987}" type="pres">
      <dgm:prSet presAssocID="{66903DDE-5A33-4D27-9401-08D34B061C5D}" presName="horzTwo" presStyleCnt="0"/>
      <dgm:spPr/>
    </dgm:pt>
    <dgm:pt modelId="{823BDD60-3AC8-4679-99F4-3ECA25A74F48}" type="pres">
      <dgm:prSet presAssocID="{52A176D0-92A7-43B5-9B52-C3A3871883BF}" presName="vertThree" presStyleCnt="0"/>
      <dgm:spPr/>
    </dgm:pt>
    <dgm:pt modelId="{A97E2444-E307-4F5D-9C08-D9B923E609FC}" type="pres">
      <dgm:prSet presAssocID="{52A176D0-92A7-43B5-9B52-C3A3871883BF}" presName="txThree" presStyleLbl="node3" presStyleIdx="0" presStyleCnt="3">
        <dgm:presLayoutVars>
          <dgm:chPref val="3"/>
        </dgm:presLayoutVars>
      </dgm:prSet>
      <dgm:spPr/>
      <dgm:t>
        <a:bodyPr/>
        <a:lstStyle/>
        <a:p>
          <a:endParaRPr lang="id-ID"/>
        </a:p>
      </dgm:t>
    </dgm:pt>
    <dgm:pt modelId="{F5BEAA4D-473C-4306-B5BE-6A13ACC16974}" type="pres">
      <dgm:prSet presAssocID="{52A176D0-92A7-43B5-9B52-C3A3871883BF}" presName="horzThree" presStyleCnt="0"/>
      <dgm:spPr/>
    </dgm:pt>
    <dgm:pt modelId="{A7694E93-7597-4FDC-AA30-F1B951BA0A82}" type="pres">
      <dgm:prSet presAssocID="{EF49EFF4-A62F-4058-999C-A8F7DBBE5D23}" presName="sibSpaceThree" presStyleCnt="0"/>
      <dgm:spPr/>
    </dgm:pt>
    <dgm:pt modelId="{41B655D0-C7D4-4282-8DB1-4020E66C736F}" type="pres">
      <dgm:prSet presAssocID="{5E5C1917-DD83-47D8-A346-5D467495ECAC}" presName="vertThree" presStyleCnt="0"/>
      <dgm:spPr/>
    </dgm:pt>
    <dgm:pt modelId="{1E19E3BC-2905-4022-8EA5-B9DA99FCB0DC}" type="pres">
      <dgm:prSet presAssocID="{5E5C1917-DD83-47D8-A346-5D467495ECAC}" presName="txThree" presStyleLbl="node3" presStyleIdx="1" presStyleCnt="3">
        <dgm:presLayoutVars>
          <dgm:chPref val="3"/>
        </dgm:presLayoutVars>
      </dgm:prSet>
      <dgm:spPr/>
      <dgm:t>
        <a:bodyPr/>
        <a:lstStyle/>
        <a:p>
          <a:endParaRPr lang="id-ID"/>
        </a:p>
      </dgm:t>
    </dgm:pt>
    <dgm:pt modelId="{E30845DC-F25D-4EBE-B0FE-DA3C1764AA9E}" type="pres">
      <dgm:prSet presAssocID="{5E5C1917-DD83-47D8-A346-5D467495ECAC}" presName="horzThree" presStyleCnt="0"/>
      <dgm:spPr/>
    </dgm:pt>
    <dgm:pt modelId="{68EE54E6-4CCB-4967-AB3E-E928F40BC95C}" type="pres">
      <dgm:prSet presAssocID="{482EE894-9A19-49A7-9583-A3F36A380DE2}" presName="sibSpaceTwo" presStyleCnt="0"/>
      <dgm:spPr/>
    </dgm:pt>
    <dgm:pt modelId="{A6BD9CFA-051D-4021-B86F-9CD07DF819D9}" type="pres">
      <dgm:prSet presAssocID="{218BC957-F5A4-4C91-9D45-CA2BC00451BF}" presName="vertTwo" presStyleCnt="0"/>
      <dgm:spPr/>
    </dgm:pt>
    <dgm:pt modelId="{5D74E048-9FA9-4E2E-8E65-918AEB59E502}" type="pres">
      <dgm:prSet presAssocID="{218BC957-F5A4-4C91-9D45-CA2BC00451BF}" presName="txTwo" presStyleLbl="node2" presStyleIdx="1" presStyleCnt="2">
        <dgm:presLayoutVars>
          <dgm:chPref val="3"/>
        </dgm:presLayoutVars>
      </dgm:prSet>
      <dgm:spPr/>
      <dgm:t>
        <a:bodyPr/>
        <a:lstStyle/>
        <a:p>
          <a:endParaRPr lang="id-ID"/>
        </a:p>
      </dgm:t>
    </dgm:pt>
    <dgm:pt modelId="{E4285808-6960-4E3F-94E0-B13585171B82}" type="pres">
      <dgm:prSet presAssocID="{218BC957-F5A4-4C91-9D45-CA2BC00451BF}" presName="parTransTwo" presStyleCnt="0"/>
      <dgm:spPr/>
    </dgm:pt>
    <dgm:pt modelId="{E13E4734-4B38-4583-B6D0-5C037B4067E3}" type="pres">
      <dgm:prSet presAssocID="{218BC957-F5A4-4C91-9D45-CA2BC00451BF}" presName="horzTwo" presStyleCnt="0"/>
      <dgm:spPr/>
    </dgm:pt>
    <dgm:pt modelId="{306A061B-A079-4F3A-9F8B-A4630730923A}" type="pres">
      <dgm:prSet presAssocID="{ED72F92B-2E98-49C7-AE17-745CC5E832A4}" presName="vertThree" presStyleCnt="0"/>
      <dgm:spPr/>
    </dgm:pt>
    <dgm:pt modelId="{F40EDA75-045E-4626-A189-034CD0E4E2B6}" type="pres">
      <dgm:prSet presAssocID="{ED72F92B-2E98-49C7-AE17-745CC5E832A4}" presName="txThree" presStyleLbl="node3" presStyleIdx="2" presStyleCnt="3">
        <dgm:presLayoutVars>
          <dgm:chPref val="3"/>
        </dgm:presLayoutVars>
      </dgm:prSet>
      <dgm:spPr/>
      <dgm:t>
        <a:bodyPr/>
        <a:lstStyle/>
        <a:p>
          <a:endParaRPr lang="id-ID"/>
        </a:p>
      </dgm:t>
    </dgm:pt>
    <dgm:pt modelId="{C726EFB0-0004-4FA9-B35A-1253EC671BA3}" type="pres">
      <dgm:prSet presAssocID="{ED72F92B-2E98-49C7-AE17-745CC5E832A4}" presName="horzThree" presStyleCnt="0"/>
      <dgm:spPr/>
    </dgm:pt>
  </dgm:ptLst>
  <dgm:cxnLst>
    <dgm:cxn modelId="{FF610FDC-8EDC-45FA-8B1C-55E8F669DAC7}" srcId="{66903DDE-5A33-4D27-9401-08D34B061C5D}" destId="{5E5C1917-DD83-47D8-A346-5D467495ECAC}" srcOrd="1" destOrd="0" parTransId="{98889C2D-FD2C-4248-B8B3-AFD041738714}" sibTransId="{0BC924D7-5514-40D4-942D-D0B7AF2294EC}"/>
    <dgm:cxn modelId="{DD6D2D30-A9A8-4E05-B804-F8090FE26CC4}" type="presOf" srcId="{F7B84443-CCC6-463D-9EC7-265306844C12}" destId="{94C21CD9-1C59-47C1-A49D-CA1E24A8F8E3}" srcOrd="0" destOrd="0" presId="urn:microsoft.com/office/officeart/2005/8/layout/hierarchy4"/>
    <dgm:cxn modelId="{BA95FB5A-D40E-470D-BC3A-BE428EB2DB5D}" srcId="{B6689B92-C7B3-4284-B966-F04FF6BBAC22}" destId="{218BC957-F5A4-4C91-9D45-CA2BC00451BF}" srcOrd="1" destOrd="0" parTransId="{641750F0-882D-4932-A280-723D2F09E301}" sibTransId="{B8571135-0CE4-4670-A3AD-05AB212928EF}"/>
    <dgm:cxn modelId="{D3F82277-8461-4CD6-8491-31419BA2791A}" srcId="{218BC957-F5A4-4C91-9D45-CA2BC00451BF}" destId="{ED72F92B-2E98-49C7-AE17-745CC5E832A4}" srcOrd="0" destOrd="0" parTransId="{D452FFAD-1CC9-469C-B571-18623C6E769E}" sibTransId="{1327C891-A74F-44C9-A4DD-203D0A960197}"/>
    <dgm:cxn modelId="{B3B025B0-0E9C-4D49-9BB8-69C6F55E6275}" srcId="{B6689B92-C7B3-4284-B966-F04FF6BBAC22}" destId="{66903DDE-5A33-4D27-9401-08D34B061C5D}" srcOrd="0" destOrd="0" parTransId="{3FEBD6CD-DD47-4F7E-86A9-3980BE9B856D}" sibTransId="{482EE894-9A19-49A7-9583-A3F36A380DE2}"/>
    <dgm:cxn modelId="{92567ED0-BB77-4BC0-8D24-8CF68C757AE3}" type="presOf" srcId="{B6689B92-C7B3-4284-B966-F04FF6BBAC22}" destId="{0EB2D1AE-5030-4C25-A15B-842503A5C1C9}" srcOrd="0" destOrd="0" presId="urn:microsoft.com/office/officeart/2005/8/layout/hierarchy4"/>
    <dgm:cxn modelId="{DA00DB7E-A0E0-45DF-BAF7-7FB89A5B227C}" type="presOf" srcId="{5E5C1917-DD83-47D8-A346-5D467495ECAC}" destId="{1E19E3BC-2905-4022-8EA5-B9DA99FCB0DC}" srcOrd="0" destOrd="0" presId="urn:microsoft.com/office/officeart/2005/8/layout/hierarchy4"/>
    <dgm:cxn modelId="{06C6B9D8-CA16-412D-B923-0BC357B9A5C3}" type="presOf" srcId="{52A176D0-92A7-43B5-9B52-C3A3871883BF}" destId="{A97E2444-E307-4F5D-9C08-D9B923E609FC}" srcOrd="0" destOrd="0" presId="urn:microsoft.com/office/officeart/2005/8/layout/hierarchy4"/>
    <dgm:cxn modelId="{BEF584F0-9EE4-41F1-9291-B695A230E83A}" type="presOf" srcId="{218BC957-F5A4-4C91-9D45-CA2BC00451BF}" destId="{5D74E048-9FA9-4E2E-8E65-918AEB59E502}" srcOrd="0" destOrd="0" presId="urn:microsoft.com/office/officeart/2005/8/layout/hierarchy4"/>
    <dgm:cxn modelId="{BCAE4934-478B-4EE8-A6D4-29D386056DDD}" srcId="{66903DDE-5A33-4D27-9401-08D34B061C5D}" destId="{52A176D0-92A7-43B5-9B52-C3A3871883BF}" srcOrd="0" destOrd="0" parTransId="{A3E73426-7A16-43EF-B962-66A83845F426}" sibTransId="{EF49EFF4-A62F-4058-999C-A8F7DBBE5D23}"/>
    <dgm:cxn modelId="{F23B8C0F-0921-4E6C-80F0-322A2675B923}" type="presOf" srcId="{66903DDE-5A33-4D27-9401-08D34B061C5D}" destId="{F448B7E6-1DB5-4013-BE0F-2EE84E193172}" srcOrd="0" destOrd="0" presId="urn:microsoft.com/office/officeart/2005/8/layout/hierarchy4"/>
    <dgm:cxn modelId="{545DE019-4A43-4E61-882F-BAD511B8C9B3}" type="presOf" srcId="{ED72F92B-2E98-49C7-AE17-745CC5E832A4}" destId="{F40EDA75-045E-4626-A189-034CD0E4E2B6}" srcOrd="0" destOrd="0" presId="urn:microsoft.com/office/officeart/2005/8/layout/hierarchy4"/>
    <dgm:cxn modelId="{2C3343A6-411C-490F-BA6B-7C9FF52F5F2A}" srcId="{F7B84443-CCC6-463D-9EC7-265306844C12}" destId="{B6689B92-C7B3-4284-B966-F04FF6BBAC22}" srcOrd="0" destOrd="0" parTransId="{C396ED27-4640-4544-901C-0508F6C016C1}" sibTransId="{A81FF24E-1307-4A4F-BB41-4B1574171777}"/>
    <dgm:cxn modelId="{76E15FF2-F787-41B1-8633-9C93266D7085}" type="presParOf" srcId="{94C21CD9-1C59-47C1-A49D-CA1E24A8F8E3}" destId="{38AC49FC-F565-43ED-A32D-5D23F8B50C65}" srcOrd="0" destOrd="0" presId="urn:microsoft.com/office/officeart/2005/8/layout/hierarchy4"/>
    <dgm:cxn modelId="{A35A894B-E94E-4985-B786-57E150985FD0}" type="presParOf" srcId="{38AC49FC-F565-43ED-A32D-5D23F8B50C65}" destId="{0EB2D1AE-5030-4C25-A15B-842503A5C1C9}" srcOrd="0" destOrd="0" presId="urn:microsoft.com/office/officeart/2005/8/layout/hierarchy4"/>
    <dgm:cxn modelId="{58D9B673-FC8A-4B51-A307-96407F2AC29B}" type="presParOf" srcId="{38AC49FC-F565-43ED-A32D-5D23F8B50C65}" destId="{B864A27B-CE1C-4BFE-AD16-0018E04C5691}" srcOrd="1" destOrd="0" presId="urn:microsoft.com/office/officeart/2005/8/layout/hierarchy4"/>
    <dgm:cxn modelId="{C6008139-3DE0-48AB-89B3-11074CFBE526}" type="presParOf" srcId="{38AC49FC-F565-43ED-A32D-5D23F8B50C65}" destId="{291F68F2-D990-4641-BA96-3819398C2466}" srcOrd="2" destOrd="0" presId="urn:microsoft.com/office/officeart/2005/8/layout/hierarchy4"/>
    <dgm:cxn modelId="{ED974853-F576-4A9F-8E46-C05D81108AA3}" type="presParOf" srcId="{291F68F2-D990-4641-BA96-3819398C2466}" destId="{59200BCA-9C0E-4093-A4E3-E04B22BB21B1}" srcOrd="0" destOrd="0" presId="urn:microsoft.com/office/officeart/2005/8/layout/hierarchy4"/>
    <dgm:cxn modelId="{12AE0024-34A0-4BDC-A3A1-23339C2145C8}" type="presParOf" srcId="{59200BCA-9C0E-4093-A4E3-E04B22BB21B1}" destId="{F448B7E6-1DB5-4013-BE0F-2EE84E193172}" srcOrd="0" destOrd="0" presId="urn:microsoft.com/office/officeart/2005/8/layout/hierarchy4"/>
    <dgm:cxn modelId="{68DFB40E-4E06-4250-A2AF-5B2C780002A2}" type="presParOf" srcId="{59200BCA-9C0E-4093-A4E3-E04B22BB21B1}" destId="{0A3FE709-72B8-40BC-AE9E-78EFDB1E962A}" srcOrd="1" destOrd="0" presId="urn:microsoft.com/office/officeart/2005/8/layout/hierarchy4"/>
    <dgm:cxn modelId="{1C26B014-B128-4F94-96E0-286FB5A8AD98}" type="presParOf" srcId="{59200BCA-9C0E-4093-A4E3-E04B22BB21B1}" destId="{C5309FB6-8D3B-4BE6-8E36-7361C8CA6987}" srcOrd="2" destOrd="0" presId="urn:microsoft.com/office/officeart/2005/8/layout/hierarchy4"/>
    <dgm:cxn modelId="{F98BDF03-3F9C-49A0-9A9E-886C3824A8AA}" type="presParOf" srcId="{C5309FB6-8D3B-4BE6-8E36-7361C8CA6987}" destId="{823BDD60-3AC8-4679-99F4-3ECA25A74F48}" srcOrd="0" destOrd="0" presId="urn:microsoft.com/office/officeart/2005/8/layout/hierarchy4"/>
    <dgm:cxn modelId="{65B72C97-8EBD-46C6-812D-3092B5D98E1E}" type="presParOf" srcId="{823BDD60-3AC8-4679-99F4-3ECA25A74F48}" destId="{A97E2444-E307-4F5D-9C08-D9B923E609FC}" srcOrd="0" destOrd="0" presId="urn:microsoft.com/office/officeart/2005/8/layout/hierarchy4"/>
    <dgm:cxn modelId="{9577AFCD-8310-4318-830B-8527577FF4C0}" type="presParOf" srcId="{823BDD60-3AC8-4679-99F4-3ECA25A74F48}" destId="{F5BEAA4D-473C-4306-B5BE-6A13ACC16974}" srcOrd="1" destOrd="0" presId="urn:microsoft.com/office/officeart/2005/8/layout/hierarchy4"/>
    <dgm:cxn modelId="{3690A286-1046-422E-B73E-7425A19C8A89}" type="presParOf" srcId="{C5309FB6-8D3B-4BE6-8E36-7361C8CA6987}" destId="{A7694E93-7597-4FDC-AA30-F1B951BA0A82}" srcOrd="1" destOrd="0" presId="urn:microsoft.com/office/officeart/2005/8/layout/hierarchy4"/>
    <dgm:cxn modelId="{5E76F86C-73F5-455F-83B9-A9332237CBE3}" type="presParOf" srcId="{C5309FB6-8D3B-4BE6-8E36-7361C8CA6987}" destId="{41B655D0-C7D4-4282-8DB1-4020E66C736F}" srcOrd="2" destOrd="0" presId="urn:microsoft.com/office/officeart/2005/8/layout/hierarchy4"/>
    <dgm:cxn modelId="{9944A2AA-F242-4F07-B2AB-63F578EE8BFE}" type="presParOf" srcId="{41B655D0-C7D4-4282-8DB1-4020E66C736F}" destId="{1E19E3BC-2905-4022-8EA5-B9DA99FCB0DC}" srcOrd="0" destOrd="0" presId="urn:microsoft.com/office/officeart/2005/8/layout/hierarchy4"/>
    <dgm:cxn modelId="{0E98530E-36B0-4CD3-8857-E753BF723A96}" type="presParOf" srcId="{41B655D0-C7D4-4282-8DB1-4020E66C736F}" destId="{E30845DC-F25D-4EBE-B0FE-DA3C1764AA9E}" srcOrd="1" destOrd="0" presId="urn:microsoft.com/office/officeart/2005/8/layout/hierarchy4"/>
    <dgm:cxn modelId="{6138544A-2E14-487C-965C-FC99E0F63FC8}" type="presParOf" srcId="{291F68F2-D990-4641-BA96-3819398C2466}" destId="{68EE54E6-4CCB-4967-AB3E-E928F40BC95C}" srcOrd="1" destOrd="0" presId="urn:microsoft.com/office/officeart/2005/8/layout/hierarchy4"/>
    <dgm:cxn modelId="{FD642065-4396-4166-A69C-08F423288369}" type="presParOf" srcId="{291F68F2-D990-4641-BA96-3819398C2466}" destId="{A6BD9CFA-051D-4021-B86F-9CD07DF819D9}" srcOrd="2" destOrd="0" presId="urn:microsoft.com/office/officeart/2005/8/layout/hierarchy4"/>
    <dgm:cxn modelId="{12549680-4B9A-4308-B0FD-06C5C40C97D7}" type="presParOf" srcId="{A6BD9CFA-051D-4021-B86F-9CD07DF819D9}" destId="{5D74E048-9FA9-4E2E-8E65-918AEB59E502}" srcOrd="0" destOrd="0" presId="urn:microsoft.com/office/officeart/2005/8/layout/hierarchy4"/>
    <dgm:cxn modelId="{C68AA001-73F1-4AF4-866B-3425E898EC2A}" type="presParOf" srcId="{A6BD9CFA-051D-4021-B86F-9CD07DF819D9}" destId="{E4285808-6960-4E3F-94E0-B13585171B82}" srcOrd="1" destOrd="0" presId="urn:microsoft.com/office/officeart/2005/8/layout/hierarchy4"/>
    <dgm:cxn modelId="{428F8535-D8AD-4BEE-90AE-24E9ECF5527F}" type="presParOf" srcId="{A6BD9CFA-051D-4021-B86F-9CD07DF819D9}" destId="{E13E4734-4B38-4583-B6D0-5C037B4067E3}" srcOrd="2" destOrd="0" presId="urn:microsoft.com/office/officeart/2005/8/layout/hierarchy4"/>
    <dgm:cxn modelId="{98D8F990-18C6-4440-A02F-3FEA76A8718D}" type="presParOf" srcId="{E13E4734-4B38-4583-B6D0-5C037B4067E3}" destId="{306A061B-A079-4F3A-9F8B-A4630730923A}" srcOrd="0" destOrd="0" presId="urn:microsoft.com/office/officeart/2005/8/layout/hierarchy4"/>
    <dgm:cxn modelId="{697B7ACF-6BE8-45AF-AC26-B32744931C7D}" type="presParOf" srcId="{306A061B-A079-4F3A-9F8B-A4630730923A}" destId="{F40EDA75-045E-4626-A189-034CD0E4E2B6}" srcOrd="0" destOrd="0" presId="urn:microsoft.com/office/officeart/2005/8/layout/hierarchy4"/>
    <dgm:cxn modelId="{E9089C69-FCF5-4805-A0A3-6C192370BACD}" type="presParOf" srcId="{306A061B-A079-4F3A-9F8B-A4630730923A}" destId="{C726EFB0-0004-4FA9-B35A-1253EC671BA3}"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ABB279-3A07-4271-B8F0-4246D0D5909D}">
      <dsp:nvSpPr>
        <dsp:cNvPr id="0" name=""/>
        <dsp:cNvSpPr/>
      </dsp:nvSpPr>
      <dsp:spPr>
        <a:xfrm>
          <a:off x="0" y="0"/>
          <a:ext cx="8153400" cy="140493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id-ID" sz="1700" kern="1200" dirty="0" smtClean="0"/>
            <a:t>Mempunyai kepekaan dan kepedulian terhadap permasalahan di masyarakat  ataupun industri serta ikut berkontribusi dalam memberikan solusi terhadap permasalahan tersebut</a:t>
          </a:r>
          <a:endParaRPr lang="en-US" sz="1700" kern="1200" dirty="0"/>
        </a:p>
      </dsp:txBody>
      <dsp:txXfrm>
        <a:off x="1771173" y="0"/>
        <a:ext cx="6382226" cy="1404937"/>
      </dsp:txXfrm>
    </dsp:sp>
    <dsp:sp modelId="{B24D74AD-7EF8-43EA-8C71-31926FBD0C04}">
      <dsp:nvSpPr>
        <dsp:cNvPr id="0" name=""/>
        <dsp:cNvSpPr/>
      </dsp:nvSpPr>
      <dsp:spPr>
        <a:xfrm>
          <a:off x="140493" y="140493"/>
          <a:ext cx="1630680" cy="112395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9FB792-2076-48D2-AD94-D255E94E6BF3}">
      <dsp:nvSpPr>
        <dsp:cNvPr id="0" name=""/>
        <dsp:cNvSpPr/>
      </dsp:nvSpPr>
      <dsp:spPr>
        <a:xfrm>
          <a:off x="0" y="1545431"/>
          <a:ext cx="8153400" cy="140493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id-ID" sz="1700" kern="1200" dirty="0" smtClean="0"/>
            <a:t>Memiliki kepekaan terhadap trend perkembangan bisnis infokom , profesi serta peluang industri Informatika dan Komputer di masa kini dan akan datang dalam rangka meningkatkan kesejahteraan masyarakat melalui karya-karya inovatif di bidang Informatika dan Komputer</a:t>
          </a:r>
          <a:endParaRPr lang="en-US" sz="1700" kern="1200" dirty="0"/>
        </a:p>
      </dsp:txBody>
      <dsp:txXfrm>
        <a:off x="1771173" y="1545431"/>
        <a:ext cx="6382226" cy="1404937"/>
      </dsp:txXfrm>
    </dsp:sp>
    <dsp:sp modelId="{E0559680-1325-40C0-A63F-5F0A3AFE1F1B}">
      <dsp:nvSpPr>
        <dsp:cNvPr id="0" name=""/>
        <dsp:cNvSpPr/>
      </dsp:nvSpPr>
      <dsp:spPr>
        <a:xfrm>
          <a:off x="140493" y="1685924"/>
          <a:ext cx="1630680" cy="112395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416C6D-73C0-41E6-9E7E-8C75E7F15535}">
      <dsp:nvSpPr>
        <dsp:cNvPr id="0" name=""/>
        <dsp:cNvSpPr/>
      </dsp:nvSpPr>
      <dsp:spPr>
        <a:xfrm>
          <a:off x="0" y="3090862"/>
          <a:ext cx="8153400" cy="140493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id-ID" sz="1700" kern="1200" dirty="0" smtClean="0"/>
            <a:t>Memiliki semangat inovasi, kemampuan self management serta  personal development dalam berkarya di masyarakat</a:t>
          </a:r>
          <a:endParaRPr lang="en-US" sz="1700" kern="1200" dirty="0"/>
        </a:p>
      </dsp:txBody>
      <dsp:txXfrm>
        <a:off x="1771173" y="3090862"/>
        <a:ext cx="6382226" cy="1404937"/>
      </dsp:txXfrm>
    </dsp:sp>
    <dsp:sp modelId="{9A19252B-5837-40F4-858C-87C7AD0B796E}">
      <dsp:nvSpPr>
        <dsp:cNvPr id="0" name=""/>
        <dsp:cNvSpPr/>
      </dsp:nvSpPr>
      <dsp:spPr>
        <a:xfrm>
          <a:off x="140493" y="3231356"/>
          <a:ext cx="1630680" cy="112395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ABB279-3A07-4271-B8F0-4246D0D5909D}">
      <dsp:nvSpPr>
        <dsp:cNvPr id="0" name=""/>
        <dsp:cNvSpPr/>
      </dsp:nvSpPr>
      <dsp:spPr>
        <a:xfrm>
          <a:off x="0" y="0"/>
          <a:ext cx="8153400" cy="104492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id-ID" sz="1600" kern="1200" dirty="0" smtClean="0"/>
            <a:t>Memiliki sikap profesional dalam melaksanakan pekerjaan serta memahami dan mematuhi segala bentuk aturan, norma dan hukum yang berlaku terkait dengan bidang pekerjaan</a:t>
          </a:r>
          <a:endParaRPr lang="en-US" sz="1600" kern="1200" dirty="0"/>
        </a:p>
      </dsp:txBody>
      <dsp:txXfrm>
        <a:off x="1735172" y="0"/>
        <a:ext cx="6418227" cy="1044922"/>
      </dsp:txXfrm>
    </dsp:sp>
    <dsp:sp modelId="{B24D74AD-7EF8-43EA-8C71-31926FBD0C04}">
      <dsp:nvSpPr>
        <dsp:cNvPr id="0" name=""/>
        <dsp:cNvSpPr/>
      </dsp:nvSpPr>
      <dsp:spPr>
        <a:xfrm>
          <a:off x="104492" y="104492"/>
          <a:ext cx="1630680" cy="83593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9FB792-2076-48D2-AD94-D255E94E6BF3}">
      <dsp:nvSpPr>
        <dsp:cNvPr id="0" name=""/>
        <dsp:cNvSpPr/>
      </dsp:nvSpPr>
      <dsp:spPr>
        <a:xfrm>
          <a:off x="0" y="1149414"/>
          <a:ext cx="8153400" cy="1044922"/>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id-ID" sz="1600" kern="1200" dirty="0" smtClean="0"/>
            <a:t>Memiliki kepekaan dan tanggungjawab sosial dalam memecahkan permasalahan di masyarakat melalui inovasi serta pengembangan keilmuan Informatika yang bersifat teoritis maupun terapan</a:t>
          </a:r>
          <a:endParaRPr lang="en-US" sz="1600" kern="1200" dirty="0"/>
        </a:p>
      </dsp:txBody>
      <dsp:txXfrm>
        <a:off x="1735172" y="1149414"/>
        <a:ext cx="6418227" cy="1044922"/>
      </dsp:txXfrm>
    </dsp:sp>
    <dsp:sp modelId="{E0559680-1325-40C0-A63F-5F0A3AFE1F1B}">
      <dsp:nvSpPr>
        <dsp:cNvPr id="0" name=""/>
        <dsp:cNvSpPr/>
      </dsp:nvSpPr>
      <dsp:spPr>
        <a:xfrm>
          <a:off x="104492" y="1253906"/>
          <a:ext cx="1630680" cy="835937"/>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416C6D-73C0-41E6-9E7E-8C75E7F15535}">
      <dsp:nvSpPr>
        <dsp:cNvPr id="0" name=""/>
        <dsp:cNvSpPr/>
      </dsp:nvSpPr>
      <dsp:spPr>
        <a:xfrm>
          <a:off x="0" y="2298828"/>
          <a:ext cx="8153400" cy="1044922"/>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id-ID" sz="1600" kern="1200" dirty="0" smtClean="0"/>
            <a:t>Mampu berkomunikasi secara lisan maupun tulisan untuk menyampaikan ide,usulan, gagasan maupun transfer pengetahuan dalam bidang Informatika kepada orang lain</a:t>
          </a:r>
          <a:endParaRPr lang="en-US" sz="1600" kern="1200" dirty="0"/>
        </a:p>
      </dsp:txBody>
      <dsp:txXfrm>
        <a:off x="1735172" y="2298828"/>
        <a:ext cx="6418227" cy="1044922"/>
      </dsp:txXfrm>
    </dsp:sp>
    <dsp:sp modelId="{9A19252B-5837-40F4-858C-87C7AD0B796E}">
      <dsp:nvSpPr>
        <dsp:cNvPr id="0" name=""/>
        <dsp:cNvSpPr/>
      </dsp:nvSpPr>
      <dsp:spPr>
        <a:xfrm>
          <a:off x="104492" y="2403321"/>
          <a:ext cx="1630680" cy="835937"/>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01A47F-8229-44C0-BD84-40E8D046CB99}">
      <dsp:nvSpPr>
        <dsp:cNvPr id="0" name=""/>
        <dsp:cNvSpPr/>
      </dsp:nvSpPr>
      <dsp:spPr>
        <a:xfrm>
          <a:off x="0" y="3448243"/>
          <a:ext cx="8153400" cy="1044922"/>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id-ID" sz="1600" kern="1200" dirty="0" smtClean="0"/>
            <a:t>Memiliki wawasan teknologi  dan sosial guna menganalisa efek solusi berbasis ICT bagi perusahaan, masyarakat dan komponen lain yang terkait</a:t>
          </a:r>
          <a:endParaRPr lang="en-US" sz="1600" kern="1200" dirty="0"/>
        </a:p>
      </dsp:txBody>
      <dsp:txXfrm>
        <a:off x="1735172" y="3448243"/>
        <a:ext cx="6418227" cy="1044922"/>
      </dsp:txXfrm>
    </dsp:sp>
    <dsp:sp modelId="{DF7230F7-4B73-45E4-8470-B1B15C7CB28B}">
      <dsp:nvSpPr>
        <dsp:cNvPr id="0" name=""/>
        <dsp:cNvSpPr/>
      </dsp:nvSpPr>
      <dsp:spPr>
        <a:xfrm>
          <a:off x="104492" y="3552735"/>
          <a:ext cx="1630680" cy="835937"/>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DB9219-4A66-4B41-AFAD-B4DCC55121D3}" type="datetimeFigureOut">
              <a:rPr lang="en-US" smtClean="0"/>
              <a:pPr/>
              <a:t>8/25/2014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9D96-90C2-44B4-8DCF-3216EB4C3627}" type="slidenum">
              <a:rPr lang="en-US" smtClean="0"/>
              <a:pPr/>
              <a:t>‹#›</a:t>
            </a:fld>
            <a:endParaRPr lang="en-US"/>
          </a:p>
        </p:txBody>
      </p:sp>
    </p:spTree>
    <p:extLst>
      <p:ext uri="{BB962C8B-B14F-4D97-AF65-F5344CB8AC3E}">
        <p14:creationId xmlns="" xmlns:p14="http://schemas.microsoft.com/office/powerpoint/2010/main" val="3374085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96F5A-DA36-4202-8F3F-DA89D0431918}" type="datetimeFigureOut">
              <a:rPr lang="en-US" smtClean="0"/>
              <a:pPr/>
              <a:t>8/25/2014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BABC4-D3F8-4FEC-A081-17F891AA9F9F}" type="slidenum">
              <a:rPr lang="en-US" smtClean="0"/>
              <a:pPr/>
              <a:t>‹#›</a:t>
            </a:fld>
            <a:endParaRPr lang="en-US"/>
          </a:p>
        </p:txBody>
      </p:sp>
    </p:spTree>
    <p:extLst>
      <p:ext uri="{BB962C8B-B14F-4D97-AF65-F5344CB8AC3E}">
        <p14:creationId xmlns="" xmlns:p14="http://schemas.microsoft.com/office/powerpoint/2010/main" val="216784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Sejalan dengan paradigma baru di era global yaitu tekno-ekonomi, teknologi menjadi faktor yang memberikan kontribusi signifikan dalam peningkatan kualitas hidup suatu bangsa. Implikasi paradigma ini adalah terjadinya proses transisi perekonomian dunia yang semula berbasiskan </a:t>
            </a:r>
            <a:r>
              <a:rPr lang="en-US" dirty="0" err="1" smtClean="0"/>
              <a:t>pada</a:t>
            </a:r>
            <a:r>
              <a:rPr lang="en-US" dirty="0" smtClean="0"/>
              <a:t> </a:t>
            </a:r>
            <a:r>
              <a:rPr lang="en-US" dirty="0" err="1" smtClean="0"/>
              <a:t>sumber</a:t>
            </a:r>
            <a:r>
              <a:rPr lang="en-US" dirty="0" smtClean="0"/>
              <a:t> </a:t>
            </a:r>
            <a:r>
              <a:rPr lang="en-US" dirty="0" err="1" smtClean="0"/>
              <a:t>daya</a:t>
            </a:r>
            <a:r>
              <a:rPr lang="en-US" dirty="0" smtClean="0"/>
              <a:t> (Resource Base Economy) </a:t>
            </a:r>
            <a:r>
              <a:rPr lang="en-US" dirty="0" err="1" smtClean="0"/>
              <a:t>menjadi</a:t>
            </a:r>
            <a:r>
              <a:rPr lang="en-US" dirty="0" smtClean="0"/>
              <a:t> </a:t>
            </a:r>
            <a:r>
              <a:rPr lang="en-US" dirty="0" err="1" smtClean="0"/>
              <a:t>perekonomian</a:t>
            </a:r>
            <a:r>
              <a:rPr lang="en-US" dirty="0" smtClean="0"/>
              <a:t> yang</a:t>
            </a:r>
            <a:r>
              <a:rPr lang="id-ID" dirty="0" smtClean="0"/>
              <a:t> berbasiskan pengetahuan (Knowledge Based Economy/KBE). Pada KBE kekuatan bangsa diukur dari kemampuan iptek sebagai faktor primer ekonomi menggantikan modal, lahan dan energi untuk peningkatan daya saing.</a:t>
            </a:r>
          </a:p>
          <a:p>
            <a:endParaRPr lang="en-US" dirty="0"/>
          </a:p>
        </p:txBody>
      </p:sp>
      <p:sp>
        <p:nvSpPr>
          <p:cNvPr id="4" name="Slide Number Placeholder 3"/>
          <p:cNvSpPr>
            <a:spLocks noGrp="1"/>
          </p:cNvSpPr>
          <p:nvPr>
            <p:ph type="sldNum" sz="quarter" idx="10"/>
          </p:nvPr>
        </p:nvSpPr>
        <p:spPr/>
        <p:txBody>
          <a:bodyPr/>
          <a:lstStyle/>
          <a:p>
            <a:fld id="{671A4673-FDAF-4ED8-AD4D-1D0643E8635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C:\Users\Mystogan\Downloads\Compressed\2917_internet_ppt\template_main.jpg"/>
          <p:cNvPicPr>
            <a:picLocks noChangeAspect="1" noChangeArrowheads="1"/>
          </p:cNvPicPr>
          <p:nvPr userDrawn="1"/>
        </p:nvPicPr>
        <p:blipFill rotWithShape="1">
          <a:blip r:embed="rId2">
            <a:extLst>
              <a:ext uri="{28A0092B-C50C-407E-A947-70E740481C1C}">
                <a14:useLocalDpi xmlns="" xmlns:a14="http://schemas.microsoft.com/office/drawing/2010/main" val="0"/>
              </a:ext>
            </a:extLst>
          </a:blip>
          <a:srcRect r="17785" b="11855"/>
          <a:stretch/>
        </p:blipFill>
        <p:spPr bwMode="auto">
          <a:xfrm>
            <a:off x="43394" y="3251531"/>
            <a:ext cx="3848669" cy="3094677"/>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1234684" y="1269242"/>
            <a:ext cx="7909316" cy="765053"/>
          </a:xfrm>
          <a:prstGeom prst="rect">
            <a:avLst/>
          </a:prstGeom>
        </p:spPr>
        <p:txBody>
          <a:bodyPr/>
          <a:lstStyle>
            <a:lvl1pPr algn="l">
              <a:lnSpc>
                <a:spcPct val="90000"/>
              </a:lnSpc>
              <a:defRPr sz="2800" b="1">
                <a:solidFill>
                  <a:schemeClr val="tx1"/>
                </a:solidFill>
                <a:latin typeface="+mn-lt"/>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1234684" y="2227425"/>
            <a:ext cx="7909316" cy="429768"/>
          </a:xfrm>
          <a:prstGeom prst="rect">
            <a:avLst/>
          </a:prstGeom>
        </p:spPr>
        <p:txBody>
          <a:bodyPr/>
          <a:lstStyle>
            <a:lvl1pPr marL="0" indent="0">
              <a:lnSpc>
                <a:spcPct val="90000"/>
              </a:lnSpc>
              <a:buFont typeface="Wingdings" pitchFamily="28" charset="2"/>
              <a:buNone/>
              <a:defRPr sz="2000" b="0" baseline="0">
                <a:solidFill>
                  <a:schemeClr val="tx1"/>
                </a:solidFill>
                <a:latin typeface="Verdana"/>
                <a:cs typeface="Verdana"/>
              </a:defRPr>
            </a:lvl1pPr>
          </a:lstStyle>
          <a:p>
            <a:r>
              <a:rPr lang="en-US" dirty="0" smtClean="0"/>
              <a:t>Click to edit Master subtitle style</a:t>
            </a:r>
            <a:endParaRPr lang="en-US" dirty="0"/>
          </a:p>
        </p:txBody>
      </p:sp>
      <p:sp>
        <p:nvSpPr>
          <p:cNvPr id="7" name="Text Placeholder 15"/>
          <p:cNvSpPr>
            <a:spLocks noGrp="1"/>
          </p:cNvSpPr>
          <p:nvPr>
            <p:ph type="body" sz="quarter" idx="13"/>
          </p:nvPr>
        </p:nvSpPr>
        <p:spPr>
          <a:xfrm>
            <a:off x="1234684" y="2875084"/>
            <a:ext cx="7918022" cy="378005"/>
          </a:xfrm>
          <a:prstGeom prst="rect">
            <a:avLst/>
          </a:prstGeom>
        </p:spPr>
        <p:txBody>
          <a:bodyPr/>
          <a:lstStyle>
            <a:lvl1pPr marL="0" indent="0">
              <a:buFontTx/>
              <a:buNone/>
              <a:defRPr sz="1600">
                <a:solidFill>
                  <a:schemeClr val="tx1"/>
                </a:solidFill>
                <a:latin typeface="Verdana"/>
              </a:defRPr>
            </a:lvl1pPr>
          </a:lstStyle>
          <a:p>
            <a:pPr lvl="0"/>
            <a:r>
              <a:rPr lang="en-US" dirty="0" smtClean="0"/>
              <a:t>Click to edit Master text styles</a:t>
            </a:r>
          </a:p>
        </p:txBody>
      </p:sp>
      <p:sp>
        <p:nvSpPr>
          <p:cNvPr id="11" name="Date Placeholder 1"/>
          <p:cNvSpPr>
            <a:spLocks noGrp="1"/>
          </p:cNvSpPr>
          <p:nvPr>
            <p:ph type="dt" sz="half" idx="14"/>
          </p:nvPr>
        </p:nvSpPr>
        <p:spPr/>
        <p:txBody>
          <a:bodyPr/>
          <a:lstStyle>
            <a:lvl1pPr>
              <a:defRPr>
                <a:solidFill>
                  <a:schemeClr val="tx1"/>
                </a:solidFill>
              </a:defRPr>
            </a:lvl1pPr>
          </a:lstStyle>
          <a:p>
            <a:pPr>
              <a:defRPr/>
            </a:pPr>
            <a:fld id="{DFA1F012-8294-4CBC-B697-5A224EE37419}" type="datetime1">
              <a:rPr lang="id-ID" smtClean="0"/>
              <a:pPr>
                <a:defRPr/>
              </a:pPr>
              <a:t>25/08/2014</a:t>
            </a:fld>
            <a:endParaRPr lang="en-US" dirty="0"/>
          </a:p>
        </p:txBody>
      </p:sp>
      <p:sp>
        <p:nvSpPr>
          <p:cNvPr id="12" name="Slide Number Placeholder 2"/>
          <p:cNvSpPr>
            <a:spLocks noGrp="1"/>
          </p:cNvSpPr>
          <p:nvPr>
            <p:ph type="sldNum" sz="quarter" idx="15"/>
          </p:nvPr>
        </p:nvSpPr>
        <p:spPr/>
        <p:txBody>
          <a:bodyPr/>
          <a:lstStyle>
            <a:lvl1pPr>
              <a:defRPr>
                <a:solidFill>
                  <a:schemeClr val="tx1"/>
                </a:solidFill>
              </a:defRPr>
            </a:lvl1pPr>
          </a:lstStyle>
          <a:p>
            <a:pPr>
              <a:defRPr/>
            </a:pPr>
            <a:fld id="{FA0FCE97-1E5D-3942-9893-29D29393C492}" type="slidenum">
              <a:rPr lang="en-US" smtClean="0"/>
              <a:pPr>
                <a:defRPr/>
              </a:pPr>
              <a:t>‹#›</a:t>
            </a:fld>
            <a:endParaRPr lang="en-US" dirty="0"/>
          </a:p>
        </p:txBody>
      </p:sp>
      <p:sp>
        <p:nvSpPr>
          <p:cNvPr id="2" name="Rectangle 1"/>
          <p:cNvSpPr/>
          <p:nvPr userDrawn="1"/>
        </p:nvSpPr>
        <p:spPr>
          <a:xfrm>
            <a:off x="0" y="0"/>
            <a:ext cx="9144000" cy="126924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26" name="Picture 2" descr="C:\Users\Mystogan\Pictures\Untitled-1.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5589705" y="216578"/>
            <a:ext cx="3264827" cy="6486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936245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5760" y="2009550"/>
            <a:ext cx="8326438" cy="4025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solidFill>
                  <a:prstClr val="white"/>
                </a:solidFill>
              </a:rPr>
              <a:pPr>
                <a:defRPr/>
              </a:pPr>
              <a:t>‹#›</a:t>
            </a:fld>
            <a:endParaRPr lang="en-US" dirty="0">
              <a:solidFill>
                <a:prstClr val="white"/>
              </a:solidFill>
            </a:endParaRPr>
          </a:p>
        </p:txBody>
      </p:sp>
      <p:sp>
        <p:nvSpPr>
          <p:cNvPr id="6" name="Date Placeholder 2"/>
          <p:cNvSpPr>
            <a:spLocks noGrp="1"/>
          </p:cNvSpPr>
          <p:nvPr>
            <p:ph type="dt" sz="half" idx="16"/>
          </p:nvPr>
        </p:nvSpPr>
        <p:spPr/>
        <p:txBody>
          <a:bodyPr/>
          <a:lstStyle>
            <a:lvl1pPr>
              <a:defRPr/>
            </a:lvl1pPr>
          </a:lstStyle>
          <a:p>
            <a:pPr>
              <a:defRPr/>
            </a:pPr>
            <a:fld id="{E434A26B-432A-497F-B8F4-F8BCAEB24872}" type="datetime1">
              <a:rPr lang="id-ID" smtClean="0">
                <a:solidFill>
                  <a:prstClr val="white"/>
                </a:solidFill>
              </a:rPr>
              <a:pPr>
                <a:defRPr/>
              </a:pPr>
              <a:t>25/08/2014</a:t>
            </a:fld>
            <a:endParaRPr lang="en-US" dirty="0">
              <a:solidFill>
                <a:prstClr val="white"/>
              </a:solidFill>
            </a:endParaRPr>
          </a:p>
        </p:txBody>
      </p:sp>
      <p:sp>
        <p:nvSpPr>
          <p:cNvPr id="2" name="Rectangle 1"/>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21"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7751881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Blank Slide">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solidFill>
                  <a:prstClr val="white"/>
                </a:solidFill>
              </a:rPr>
              <a:pPr>
                <a:defRPr/>
              </a:pPr>
              <a:t>‹#›</a:t>
            </a:fld>
            <a:endParaRPr lang="en-US" dirty="0">
              <a:solidFill>
                <a:prstClr val="white"/>
              </a:solidFill>
            </a:endParaRPr>
          </a:p>
        </p:txBody>
      </p:sp>
      <p:sp>
        <p:nvSpPr>
          <p:cNvPr id="4" name="Date Placeholder 2"/>
          <p:cNvSpPr>
            <a:spLocks noGrp="1"/>
          </p:cNvSpPr>
          <p:nvPr>
            <p:ph type="dt" sz="half" idx="11"/>
          </p:nvPr>
        </p:nvSpPr>
        <p:spPr/>
        <p:txBody>
          <a:bodyPr/>
          <a:lstStyle>
            <a:lvl1pPr>
              <a:defRPr/>
            </a:lvl1pPr>
          </a:lstStyle>
          <a:p>
            <a:pPr>
              <a:defRPr/>
            </a:pPr>
            <a:fld id="{598461CC-88D9-4515-868B-DF066494BE52}" type="datetime1">
              <a:rPr lang="id-ID" smtClean="0">
                <a:solidFill>
                  <a:prstClr val="white"/>
                </a:solidFill>
              </a:rPr>
              <a:pPr>
                <a:defRPr/>
              </a:pPr>
              <a:t>25/08/2014</a:t>
            </a:fld>
            <a:endParaRPr lang="en-US" dirty="0">
              <a:solidFill>
                <a:prstClr val="white"/>
              </a:solidFill>
            </a:endParaRPr>
          </a:p>
        </p:txBody>
      </p:sp>
      <p:sp>
        <p:nvSpPr>
          <p:cNvPr id="6" name="Rectangle 5"/>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28210451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4"/>
          </p:nvPr>
        </p:nvSpPr>
        <p:spPr>
          <a:xfrm>
            <a:off x="4738863" y="2009550"/>
            <a:ext cx="4035425" cy="400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solidFill>
                  <a:prstClr val="white"/>
                </a:solidFill>
              </a:rPr>
              <a:pPr>
                <a:defRPr/>
              </a:pPr>
              <a:t>‹#›</a:t>
            </a:fld>
            <a:endParaRPr lang="en-US" dirty="0">
              <a:solidFill>
                <a:prstClr val="white"/>
              </a:solidFill>
            </a:endParaRPr>
          </a:p>
        </p:txBody>
      </p:sp>
      <p:sp>
        <p:nvSpPr>
          <p:cNvPr id="7" name="Date Placeholder 2"/>
          <p:cNvSpPr>
            <a:spLocks noGrp="1"/>
          </p:cNvSpPr>
          <p:nvPr>
            <p:ph type="dt" sz="half" idx="26"/>
          </p:nvPr>
        </p:nvSpPr>
        <p:spPr/>
        <p:txBody>
          <a:bodyPr/>
          <a:lstStyle>
            <a:lvl1pPr>
              <a:defRPr/>
            </a:lvl1pPr>
          </a:lstStyle>
          <a:p>
            <a:pPr>
              <a:defRPr/>
            </a:pPr>
            <a:fld id="{3F777787-3066-435F-A04D-0AB3D1B172E4}" type="datetime1">
              <a:rPr lang="id-ID" smtClean="0">
                <a:solidFill>
                  <a:prstClr val="white"/>
                </a:solidFill>
              </a:rPr>
              <a:pPr>
                <a:defRPr/>
              </a:pPr>
              <a:t>25/08/2014</a:t>
            </a:fld>
            <a:endParaRPr lang="en-US" dirty="0">
              <a:solidFill>
                <a:prstClr val="white"/>
              </a:solidFill>
            </a:endParaRPr>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65124" y="1336417"/>
            <a:ext cx="8409163" cy="641239"/>
          </a:xfrm>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372396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solidFill>
                  <a:prstClr val="white"/>
                </a:solidFill>
              </a:rPr>
              <a:pPr>
                <a:defRPr/>
              </a:pPr>
              <a:t>‹#›</a:t>
            </a:fld>
            <a:endParaRPr lang="en-US" dirty="0">
              <a:solidFill>
                <a:prstClr val="white"/>
              </a:solidFill>
            </a:endParaRPr>
          </a:p>
        </p:txBody>
      </p:sp>
      <p:sp>
        <p:nvSpPr>
          <p:cNvPr id="9" name="Date Placeholder 2"/>
          <p:cNvSpPr>
            <a:spLocks noGrp="1"/>
          </p:cNvSpPr>
          <p:nvPr>
            <p:ph type="dt" sz="half" idx="27"/>
          </p:nvPr>
        </p:nvSpPr>
        <p:spPr/>
        <p:txBody>
          <a:bodyPr/>
          <a:lstStyle>
            <a:lvl1pPr>
              <a:defRPr/>
            </a:lvl1pPr>
          </a:lstStyle>
          <a:p>
            <a:pPr>
              <a:defRPr/>
            </a:pPr>
            <a:fld id="{7686C60D-BD77-4909-8FEC-B9676ACA9411}" type="datetime1">
              <a:rPr lang="id-ID" smtClean="0">
                <a:solidFill>
                  <a:prstClr val="white"/>
                </a:solidFill>
              </a:rPr>
              <a:pPr>
                <a:defRPr/>
              </a:pPr>
              <a:t>25/08/2014</a:t>
            </a:fld>
            <a:endParaRPr lang="en-US" dirty="0">
              <a:solidFill>
                <a:prstClr val="white"/>
              </a:solidFill>
            </a:endParaRPr>
          </a:p>
        </p:txBody>
      </p:sp>
      <p:sp>
        <p:nvSpPr>
          <p:cNvPr id="11" name="Rectangle 10"/>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 Placeholder 20"/>
          <p:cNvSpPr>
            <a:spLocks noGrp="1"/>
          </p:cNvSpPr>
          <p:nvPr>
            <p:ph type="body" sz="quarter" idx="28"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082505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1 Content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10"/>
          <p:cNvSpPr>
            <a:spLocks noGrp="1"/>
          </p:cNvSpPr>
          <p:nvPr>
            <p:ph type="pic" sz="quarter" idx="22"/>
          </p:nvPr>
        </p:nvSpPr>
        <p:spPr>
          <a:xfrm>
            <a:off x="365125" y="2009550"/>
            <a:ext cx="3997325" cy="40023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solidFill>
                  <a:prstClr val="white"/>
                </a:solidFill>
              </a:rPr>
              <a:pPr>
                <a:defRPr/>
              </a:pPr>
              <a:t>‹#›</a:t>
            </a:fld>
            <a:endParaRPr lang="en-US" dirty="0">
              <a:solidFill>
                <a:prstClr val="white"/>
              </a:solidFill>
            </a:endParaRPr>
          </a:p>
        </p:txBody>
      </p:sp>
      <p:sp>
        <p:nvSpPr>
          <p:cNvPr id="7" name="Date Placeholder 2"/>
          <p:cNvSpPr>
            <a:spLocks noGrp="1"/>
          </p:cNvSpPr>
          <p:nvPr>
            <p:ph type="dt" sz="half" idx="24"/>
          </p:nvPr>
        </p:nvSpPr>
        <p:spPr/>
        <p:txBody>
          <a:bodyPr/>
          <a:lstStyle>
            <a:lvl1pPr>
              <a:defRPr/>
            </a:lvl1pPr>
          </a:lstStyle>
          <a:p>
            <a:pPr>
              <a:defRPr/>
            </a:pPr>
            <a:fld id="{8248E42A-CC8C-49F2-AE85-E7E2CB7479A1}" type="datetime1">
              <a:rPr lang="id-ID" smtClean="0">
                <a:solidFill>
                  <a:prstClr val="white"/>
                </a:solidFill>
              </a:rPr>
              <a:pPr>
                <a:defRPr/>
              </a:pPr>
              <a:t>25/08/2014</a:t>
            </a:fld>
            <a:endParaRPr lang="en-US" dirty="0">
              <a:solidFill>
                <a:prstClr val="white"/>
              </a:solidFill>
            </a:endParaRPr>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24661985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Title 1"/>
          <p:cNvSpPr txBox="1">
            <a:spLocks/>
          </p:cNvSpPr>
          <p:nvPr userDrawn="1"/>
        </p:nvSpPr>
        <p:spPr bwMode="auto">
          <a:xfrm>
            <a:off x="434548" y="4489331"/>
            <a:ext cx="8326438" cy="21192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ctr"/>
            <a:r>
              <a:rPr lang="en-US" sz="5400" dirty="0" smtClean="0">
                <a:solidFill>
                  <a:srgbClr val="C00000"/>
                </a:solidFill>
                <a:latin typeface="Brush Script Std" pitchFamily="66" charset="0"/>
              </a:rPr>
              <a:t>THANK YOU</a:t>
            </a:r>
            <a:endParaRPr lang="en-US" sz="5400" dirty="0">
              <a:solidFill>
                <a:srgbClr val="C00000"/>
              </a:solidFill>
              <a:latin typeface="Brush Script Std" pitchFamily="66" charset="0"/>
            </a:endParaRPr>
          </a:p>
        </p:txBody>
      </p:sp>
      <p:sp>
        <p:nvSpPr>
          <p:cNvPr id="16" name="Rectangle 15"/>
          <p:cNvSpPr/>
          <p:nvPr userDrawn="1"/>
        </p:nvSpPr>
        <p:spPr>
          <a:xfrm>
            <a:off x="-489" y="4670967"/>
            <a:ext cx="9141923" cy="9368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3074" name="Picture 2" descr="C:\Users\Mystogan\Pictures\red-digital-background.jpg"/>
          <p:cNvPicPr>
            <a:picLocks noChangeAspect="1" noChangeArrowheads="1"/>
          </p:cNvPicPr>
          <p:nvPr userDrawn="1"/>
        </p:nvPicPr>
        <p:blipFill rotWithShape="1">
          <a:blip r:embed="rId2">
            <a:extLst>
              <a:ext uri="{28A0092B-C50C-407E-A947-70E740481C1C}">
                <a14:useLocalDpi xmlns="" xmlns:a14="http://schemas.microsoft.com/office/drawing/2010/main" val="0"/>
              </a:ext>
            </a:extLst>
          </a:blip>
          <a:srcRect t="17910" b="13980"/>
          <a:stretch/>
        </p:blipFill>
        <p:spPr bwMode="auto">
          <a:xfrm>
            <a:off x="-2566" y="0"/>
            <a:ext cx="9144000" cy="4670967"/>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C:\Users\Mystogan\Pictures\logo-white.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54392" y="142946"/>
            <a:ext cx="3039184" cy="6037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577259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E41AC42-5518-4DD5-9434-4B10B834445C}" type="datetime1">
              <a:rPr lang="id-ID" smtClean="0">
                <a:solidFill>
                  <a:prstClr val="white"/>
                </a:solidFill>
              </a:rPr>
              <a:pPr/>
              <a:t>25/08/2014</a:t>
            </a:fld>
            <a:endParaRPr lang="id-ID">
              <a:solidFill>
                <a:prstClr val="white"/>
              </a:solidFill>
            </a:endParaRPr>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id-ID">
              <a:solidFill>
                <a:prstClr val="black"/>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F302563-E7AF-4054-B59A-0FF0C3D1AC5E}" type="slidenum">
              <a:rPr lang="id-ID" smtClean="0"/>
              <a:pPr/>
              <a:t>‹#›</a:t>
            </a:fld>
            <a:endParaRPr lang="id-ID"/>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dirty="0" smtClean="0"/>
              <a:t>Click to edit Master title style</a:t>
            </a:r>
            <a:endParaRPr kumimoji="0" lang="en-US" dirty="0"/>
          </a:p>
        </p:txBody>
      </p:sp>
      <p:pic>
        <p:nvPicPr>
          <p:cNvPr id="10" name="Picture 3"/>
          <p:cNvPicPr>
            <a:picLocks noChangeAspect="1" noChangeArrowheads="1"/>
          </p:cNvPicPr>
          <p:nvPr userDrawn="1"/>
        </p:nvPicPr>
        <p:blipFill>
          <a:blip r:embed="rId2">
            <a:extLst>
              <a:ext uri="{28A0092B-C50C-407E-A947-70E740481C1C}">
                <a14:useLocalDpi xmlns="" xmlns:a14="http://schemas.microsoft.com/office/drawing/2010/main" val="0"/>
              </a:ext>
            </a:extLst>
          </a:blip>
          <a:stretch>
            <a:fillRect/>
          </a:stretch>
        </p:blipFill>
        <p:spPr bwMode="auto">
          <a:xfrm>
            <a:off x="3" y="0"/>
            <a:ext cx="9143993" cy="124777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C:\Users\Mystogan\Pictures\75_big.jp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3" y="6242667"/>
            <a:ext cx="9143999" cy="6096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Slide Number Placeholder 1"/>
          <p:cNvSpPr txBox="1">
            <a:spLocks/>
          </p:cNvSpPr>
          <p:nvPr userDrawn="1"/>
        </p:nvSpPr>
        <p:spPr>
          <a:xfrm>
            <a:off x="129381" y="6492875"/>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02B1F015-1154-6F45-9F5A-29B4836DF7ED}" type="slidenum">
              <a:rPr lang="en-US">
                <a:solidFill>
                  <a:prstClr val="white"/>
                </a:solidFill>
              </a:rPr>
              <a:pPr>
                <a:defRPr/>
              </a:pPr>
              <a:t>‹#›</a:t>
            </a:fld>
            <a:endParaRPr lang="en-US" dirty="0">
              <a:solidFill>
                <a:prstClr val="white"/>
              </a:solidFill>
            </a:endParaRPr>
          </a:p>
        </p:txBody>
      </p:sp>
      <p:sp>
        <p:nvSpPr>
          <p:cNvPr id="16" name="Date Placeholder 2"/>
          <p:cNvSpPr txBox="1">
            <a:spLocks/>
          </p:cNvSpPr>
          <p:nvPr userDrawn="1"/>
        </p:nvSpPr>
        <p:spPr>
          <a:xfrm>
            <a:off x="550069" y="6492875"/>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C49DE922-2F34-1241-8A40-1B6D2996FA4E}" type="datetime1">
              <a:rPr lang="en-US">
                <a:solidFill>
                  <a:prstClr val="white"/>
                </a:solidFill>
              </a:rPr>
              <a:pPr>
                <a:defRPr/>
              </a:pPr>
              <a:t>8/25/2014</a:t>
            </a:fld>
            <a:endParaRPr lang="en-US" dirty="0">
              <a:solidFill>
                <a:prstClr val="white"/>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5760" y="2009550"/>
            <a:ext cx="8326438" cy="4025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fld id="{8A9F8D95-9623-4177-A98F-805AE3CAEF96}" type="datetime1">
              <a:rPr lang="id-ID" smtClean="0"/>
              <a:pPr>
                <a:defRPr/>
              </a:pPr>
              <a:t>25/08/2014</a:t>
            </a:fld>
            <a:endParaRPr lang="en-US" dirty="0"/>
          </a:p>
        </p:txBody>
      </p:sp>
      <p:sp>
        <p:nvSpPr>
          <p:cNvPr id="2" name="Rectangle 1"/>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21"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775188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ank Slide">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3EE1B97F-D88B-456D-A138-FA1A32F5F574}" type="datetime1">
              <a:rPr lang="id-ID" smtClean="0"/>
              <a:pPr>
                <a:defRPr/>
              </a:pPr>
              <a:t>25/08/2014</a:t>
            </a:fld>
            <a:endParaRPr lang="en-US" dirty="0"/>
          </a:p>
        </p:txBody>
      </p:sp>
      <p:sp>
        <p:nvSpPr>
          <p:cNvPr id="6" name="Rectangle 5"/>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28210451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4"/>
          </p:nvPr>
        </p:nvSpPr>
        <p:spPr>
          <a:xfrm>
            <a:off x="4738863" y="2009550"/>
            <a:ext cx="4035425" cy="400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fld id="{173D740B-104F-4206-93B5-00D47959AA73}" type="datetime1">
              <a:rPr lang="id-ID" smtClean="0"/>
              <a:pPr>
                <a:defRPr/>
              </a:pPr>
              <a:t>25/08/2014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5124" y="1336417"/>
            <a:ext cx="8409163" cy="641239"/>
          </a:xfrm>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372396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fld id="{AC8CD963-184B-43FE-8698-263761CB8684}" type="datetime1">
              <a:rPr lang="id-ID" smtClean="0"/>
              <a:pPr>
                <a:defRPr/>
              </a:pPr>
              <a:t>25/08/2014</a:t>
            </a:fld>
            <a:endParaRPr lang="en-US" dirty="0"/>
          </a:p>
        </p:txBody>
      </p:sp>
      <p:sp>
        <p:nvSpPr>
          <p:cNvPr id="11" name="Rectangle 10"/>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0"/>
          <p:cNvSpPr>
            <a:spLocks noGrp="1"/>
          </p:cNvSpPr>
          <p:nvPr>
            <p:ph type="body" sz="quarter" idx="28"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08250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 Content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10"/>
          <p:cNvSpPr>
            <a:spLocks noGrp="1"/>
          </p:cNvSpPr>
          <p:nvPr>
            <p:ph type="pic" sz="quarter" idx="22"/>
          </p:nvPr>
        </p:nvSpPr>
        <p:spPr>
          <a:xfrm>
            <a:off x="365125" y="2009550"/>
            <a:ext cx="3997325" cy="40023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4D0C9772-F8CA-4C79-8FE0-642A1AC612B8}" type="datetime1">
              <a:rPr lang="id-ID" smtClean="0"/>
              <a:pPr>
                <a:defRPr/>
              </a:pPr>
              <a:t>25/08/2014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24661985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Title 1"/>
          <p:cNvSpPr txBox="1">
            <a:spLocks/>
          </p:cNvSpPr>
          <p:nvPr userDrawn="1"/>
        </p:nvSpPr>
        <p:spPr bwMode="auto">
          <a:xfrm>
            <a:off x="434548" y="4489331"/>
            <a:ext cx="8326438" cy="21192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ctr"/>
            <a:r>
              <a:rPr lang="en-US" sz="5400" dirty="0" smtClean="0">
                <a:solidFill>
                  <a:srgbClr val="C00000"/>
                </a:solidFill>
                <a:latin typeface="Brush Script Std" pitchFamily="66" charset="0"/>
              </a:rPr>
              <a:t>THANK YOU</a:t>
            </a:r>
            <a:endParaRPr lang="en-US" sz="5400" dirty="0">
              <a:solidFill>
                <a:srgbClr val="C00000"/>
              </a:solidFill>
              <a:latin typeface="Brush Script Std" pitchFamily="66" charset="0"/>
            </a:endParaRPr>
          </a:p>
        </p:txBody>
      </p:sp>
      <p:sp>
        <p:nvSpPr>
          <p:cNvPr id="16" name="Rectangle 15"/>
          <p:cNvSpPr/>
          <p:nvPr userDrawn="1"/>
        </p:nvSpPr>
        <p:spPr>
          <a:xfrm>
            <a:off x="-489" y="4670967"/>
            <a:ext cx="9141923" cy="9368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C:\Users\Mystogan\Pictures\red-digital-background.jpg"/>
          <p:cNvPicPr>
            <a:picLocks noChangeAspect="1" noChangeArrowheads="1"/>
          </p:cNvPicPr>
          <p:nvPr userDrawn="1"/>
        </p:nvPicPr>
        <p:blipFill rotWithShape="1">
          <a:blip r:embed="rId2">
            <a:extLst>
              <a:ext uri="{28A0092B-C50C-407E-A947-70E740481C1C}">
                <a14:useLocalDpi xmlns="" xmlns:a14="http://schemas.microsoft.com/office/drawing/2010/main" val="0"/>
              </a:ext>
            </a:extLst>
          </a:blip>
          <a:srcRect t="17910" b="13980"/>
          <a:stretch/>
        </p:blipFill>
        <p:spPr bwMode="auto">
          <a:xfrm>
            <a:off x="-2566" y="0"/>
            <a:ext cx="9144000" cy="4670967"/>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C:\Users\Mystogan\Pictures\logo-white.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54392" y="142946"/>
            <a:ext cx="3039184" cy="6037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577259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4DFDC6D-59AE-450B-B9E7-F613BB4CD5FD}" type="datetime1">
              <a:rPr lang="id-ID" smtClean="0"/>
              <a:pPr/>
              <a:t>25/08/2014</a:t>
            </a:fld>
            <a:endParaRPr lang="id-ID"/>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F302563-E7AF-4054-B59A-0FF0C3D1AC5E}" type="slidenum">
              <a:rPr lang="id-ID" smtClean="0"/>
              <a:pPr/>
              <a:t>‹#›</a:t>
            </a:fld>
            <a:endParaRPr lang="id-ID"/>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C:\Users\Mystogan\Downloads\Compressed\2917_internet_ppt\template_main.jpg"/>
          <p:cNvPicPr>
            <a:picLocks noChangeAspect="1" noChangeArrowheads="1"/>
          </p:cNvPicPr>
          <p:nvPr userDrawn="1"/>
        </p:nvPicPr>
        <p:blipFill rotWithShape="1">
          <a:blip r:embed="rId2">
            <a:extLst>
              <a:ext uri="{28A0092B-C50C-407E-A947-70E740481C1C}">
                <a14:useLocalDpi xmlns="" xmlns:a14="http://schemas.microsoft.com/office/drawing/2010/main" val="0"/>
              </a:ext>
            </a:extLst>
          </a:blip>
          <a:srcRect r="17785" b="11855"/>
          <a:stretch/>
        </p:blipFill>
        <p:spPr bwMode="auto">
          <a:xfrm>
            <a:off x="43394" y="3251531"/>
            <a:ext cx="3848669" cy="3094677"/>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1234684" y="1269242"/>
            <a:ext cx="7909316" cy="765053"/>
          </a:xfrm>
          <a:prstGeom prst="rect">
            <a:avLst/>
          </a:prstGeom>
        </p:spPr>
        <p:txBody>
          <a:bodyPr/>
          <a:lstStyle>
            <a:lvl1pPr algn="l">
              <a:lnSpc>
                <a:spcPct val="90000"/>
              </a:lnSpc>
              <a:defRPr sz="2800" b="1">
                <a:solidFill>
                  <a:schemeClr val="tx1"/>
                </a:solidFill>
                <a:latin typeface="+mn-lt"/>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1234684" y="2227425"/>
            <a:ext cx="7909316" cy="429768"/>
          </a:xfrm>
          <a:prstGeom prst="rect">
            <a:avLst/>
          </a:prstGeom>
        </p:spPr>
        <p:txBody>
          <a:bodyPr/>
          <a:lstStyle>
            <a:lvl1pPr marL="0" indent="0">
              <a:lnSpc>
                <a:spcPct val="90000"/>
              </a:lnSpc>
              <a:buFont typeface="Wingdings" pitchFamily="28" charset="2"/>
              <a:buNone/>
              <a:defRPr sz="2000" b="0" baseline="0">
                <a:solidFill>
                  <a:schemeClr val="tx1"/>
                </a:solidFill>
                <a:latin typeface="Verdana"/>
                <a:cs typeface="Verdana"/>
              </a:defRPr>
            </a:lvl1pPr>
          </a:lstStyle>
          <a:p>
            <a:r>
              <a:rPr lang="en-US" dirty="0" smtClean="0"/>
              <a:t>Click to edit Master subtitle style</a:t>
            </a:r>
            <a:endParaRPr lang="en-US" dirty="0"/>
          </a:p>
        </p:txBody>
      </p:sp>
      <p:sp>
        <p:nvSpPr>
          <p:cNvPr id="7" name="Text Placeholder 15"/>
          <p:cNvSpPr>
            <a:spLocks noGrp="1"/>
          </p:cNvSpPr>
          <p:nvPr>
            <p:ph type="body" sz="quarter" idx="13"/>
          </p:nvPr>
        </p:nvSpPr>
        <p:spPr>
          <a:xfrm>
            <a:off x="1234684" y="2875084"/>
            <a:ext cx="7918022" cy="378005"/>
          </a:xfrm>
          <a:prstGeom prst="rect">
            <a:avLst/>
          </a:prstGeom>
        </p:spPr>
        <p:txBody>
          <a:bodyPr/>
          <a:lstStyle>
            <a:lvl1pPr marL="0" indent="0">
              <a:buFontTx/>
              <a:buNone/>
              <a:defRPr sz="1600">
                <a:solidFill>
                  <a:schemeClr val="tx1"/>
                </a:solidFill>
                <a:latin typeface="Verdana"/>
              </a:defRPr>
            </a:lvl1pPr>
          </a:lstStyle>
          <a:p>
            <a:pPr lvl="0"/>
            <a:r>
              <a:rPr lang="en-US" dirty="0" smtClean="0"/>
              <a:t>Click to edit Master text styles</a:t>
            </a:r>
          </a:p>
        </p:txBody>
      </p:sp>
      <p:sp>
        <p:nvSpPr>
          <p:cNvPr id="11" name="Date Placeholder 1"/>
          <p:cNvSpPr>
            <a:spLocks noGrp="1"/>
          </p:cNvSpPr>
          <p:nvPr>
            <p:ph type="dt" sz="half" idx="14"/>
          </p:nvPr>
        </p:nvSpPr>
        <p:spPr/>
        <p:txBody>
          <a:bodyPr/>
          <a:lstStyle>
            <a:lvl1pPr>
              <a:defRPr>
                <a:solidFill>
                  <a:schemeClr val="tx1"/>
                </a:solidFill>
              </a:defRPr>
            </a:lvl1pPr>
          </a:lstStyle>
          <a:p>
            <a:pPr>
              <a:defRPr/>
            </a:pPr>
            <a:fld id="{16DCD60B-AF59-446C-81E3-DFB14AEE68F0}" type="datetime1">
              <a:rPr lang="id-ID" smtClean="0">
                <a:solidFill>
                  <a:prstClr val="black"/>
                </a:solidFill>
              </a:rPr>
              <a:pPr>
                <a:defRPr/>
              </a:pPr>
              <a:t>25/08/2014</a:t>
            </a:fld>
            <a:endParaRPr lang="en-US" dirty="0">
              <a:solidFill>
                <a:prstClr val="black"/>
              </a:solidFill>
            </a:endParaRPr>
          </a:p>
        </p:txBody>
      </p:sp>
      <p:sp>
        <p:nvSpPr>
          <p:cNvPr id="12" name="Slide Number Placeholder 2"/>
          <p:cNvSpPr>
            <a:spLocks noGrp="1"/>
          </p:cNvSpPr>
          <p:nvPr>
            <p:ph type="sldNum" sz="quarter" idx="15"/>
          </p:nvPr>
        </p:nvSpPr>
        <p:spPr/>
        <p:txBody>
          <a:bodyPr/>
          <a:lstStyle>
            <a:lvl1pPr>
              <a:defRPr>
                <a:solidFill>
                  <a:schemeClr val="tx1"/>
                </a:solidFill>
              </a:defRPr>
            </a:lvl1pPr>
          </a:lstStyle>
          <a:p>
            <a:pPr>
              <a:defRPr/>
            </a:pPr>
            <a:fld id="{FA0FCE97-1E5D-3942-9893-29D29393C492}" type="slidenum">
              <a:rPr lang="en-US" smtClean="0">
                <a:solidFill>
                  <a:prstClr val="black"/>
                </a:solidFill>
              </a:rPr>
              <a:pPr>
                <a:defRPr/>
              </a:pPr>
              <a:t>‹#›</a:t>
            </a:fld>
            <a:endParaRPr lang="en-US" dirty="0">
              <a:solidFill>
                <a:prstClr val="black"/>
              </a:solidFill>
            </a:endParaRPr>
          </a:p>
        </p:txBody>
      </p:sp>
      <p:sp>
        <p:nvSpPr>
          <p:cNvPr id="2" name="Rectangle 1"/>
          <p:cNvSpPr/>
          <p:nvPr userDrawn="1"/>
        </p:nvSpPr>
        <p:spPr>
          <a:xfrm>
            <a:off x="0" y="0"/>
            <a:ext cx="9144000" cy="126924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endParaRPr>
          </a:p>
        </p:txBody>
      </p:sp>
      <p:pic>
        <p:nvPicPr>
          <p:cNvPr id="1026" name="Picture 2" descr="C:\Users\Mystogan\Pictures\Untitled-1.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5589705" y="216578"/>
            <a:ext cx="3264827" cy="6486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936245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2.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3999" cy="6858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9"/>
          <p:cNvSpPr>
            <a:spLocks noGrp="1" noChangeAspect="1"/>
          </p:cNvSpPr>
          <p:nvPr>
            <p:ph type="title"/>
          </p:nvPr>
        </p:nvSpPr>
        <p:spPr bwMode="auto">
          <a:xfrm>
            <a:off x="365125" y="1336417"/>
            <a:ext cx="8326438" cy="641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pic>
        <p:nvPicPr>
          <p:cNvPr id="5" name="Picture 2" descr="C:\Users\Mystogan\Pictures\75_big.jpg"/>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0" y="6248401"/>
            <a:ext cx="9143999" cy="6096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389908" y="6451886"/>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02B1F015-1154-6F45-9F5A-29B4836DF7ED}" type="slidenum">
              <a:rPr lang="en-US" smtClean="0"/>
              <a:pPr>
                <a:defRPr/>
              </a:pPr>
              <a:t>‹#›</a:t>
            </a:fld>
            <a:endParaRPr lang="en-US" dirty="0"/>
          </a:p>
        </p:txBody>
      </p:sp>
      <p:sp>
        <p:nvSpPr>
          <p:cNvPr id="3" name="Date Placeholder 2"/>
          <p:cNvSpPr>
            <a:spLocks noGrp="1"/>
          </p:cNvSpPr>
          <p:nvPr>
            <p:ph type="dt" sz="half" idx="2"/>
          </p:nvPr>
        </p:nvSpPr>
        <p:spPr>
          <a:xfrm>
            <a:off x="810596" y="6451886"/>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535F6103-94B8-46B0-B108-E5A7B9A3BFAE}" type="datetime1">
              <a:rPr lang="id-ID" smtClean="0"/>
              <a:pPr>
                <a:defRPr/>
              </a:pPr>
              <a:t>25/08/2014</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1" name="Text Placeholder 11"/>
          <p:cNvSpPr>
            <a:spLocks noGrp="1"/>
          </p:cNvSpPr>
          <p:nvPr>
            <p:ph type="body" idx="1"/>
          </p:nvPr>
        </p:nvSpPr>
        <p:spPr bwMode="auto">
          <a:xfrm>
            <a:off x="365125" y="1977656"/>
            <a:ext cx="8326438" cy="4054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3"/>
          <p:cNvPicPr>
            <a:picLocks noChangeAspect="1" noChangeArrowheads="1"/>
          </p:cNvPicPr>
          <p:nvPr/>
        </p:nvPicPr>
        <p:blipFill>
          <a:blip r:embed="rId12">
            <a:extLst>
              <a:ext uri="{28A0092B-C50C-407E-A947-70E740481C1C}">
                <a14:useLocalDpi xmlns="" xmlns:a14="http://schemas.microsoft.com/office/drawing/2010/main" val="0"/>
              </a:ext>
            </a:extLst>
          </a:blip>
          <a:stretch>
            <a:fillRect/>
          </a:stretch>
        </p:blipFill>
        <p:spPr bwMode="auto">
          <a:xfrm>
            <a:off x="3" y="0"/>
            <a:ext cx="9143993" cy="1247774"/>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8" r:id="rId1"/>
    <p:sldLayoutId id="2147483704" r:id="rId2"/>
    <p:sldLayoutId id="2147483705" r:id="rId3"/>
    <p:sldLayoutId id="2147483706" r:id="rId4"/>
    <p:sldLayoutId id="2147483707" r:id="rId5"/>
    <p:sldLayoutId id="2147483708" r:id="rId6"/>
    <p:sldLayoutId id="2147483709" r:id="rId7"/>
    <p:sldLayoutId id="2147483710" r:id="rId8"/>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2800" b="1" kern="1200">
          <a:solidFill>
            <a:schemeClr val="tx1">
              <a:lumMod val="75000"/>
              <a:lumOff val="25000"/>
            </a:schemeClr>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13"/>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3999" cy="6858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6" name="Title Placeholder 9"/>
          <p:cNvSpPr>
            <a:spLocks noGrp="1" noChangeAspect="1"/>
          </p:cNvSpPr>
          <p:nvPr>
            <p:ph type="title"/>
          </p:nvPr>
        </p:nvSpPr>
        <p:spPr bwMode="auto">
          <a:xfrm>
            <a:off x="365125" y="1336417"/>
            <a:ext cx="8326438" cy="641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pic>
        <p:nvPicPr>
          <p:cNvPr id="5" name="Picture 2" descr="C:\Users\Mystogan\Pictures\75_big.jpg"/>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0" y="6248401"/>
            <a:ext cx="9143999" cy="6096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389908" y="6451886"/>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02B1F015-1154-6F45-9F5A-29B4836DF7ED}" type="slidenum">
              <a:rPr lang="en-US">
                <a:solidFill>
                  <a:prstClr val="white"/>
                </a:solidFill>
              </a:rPr>
              <a:pPr>
                <a:defRPr/>
              </a:pPr>
              <a:t>‹#›</a:t>
            </a:fld>
            <a:endParaRPr lang="en-US" dirty="0">
              <a:solidFill>
                <a:prstClr val="white"/>
              </a:solidFill>
            </a:endParaRPr>
          </a:p>
        </p:txBody>
      </p:sp>
      <p:sp>
        <p:nvSpPr>
          <p:cNvPr id="3" name="Date Placeholder 2"/>
          <p:cNvSpPr>
            <a:spLocks noGrp="1"/>
          </p:cNvSpPr>
          <p:nvPr>
            <p:ph type="dt" sz="half" idx="2"/>
          </p:nvPr>
        </p:nvSpPr>
        <p:spPr>
          <a:xfrm>
            <a:off x="810596" y="6451886"/>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B8D1F003-242C-4139-89F8-41F57788E5F2}" type="datetime1">
              <a:rPr lang="id-ID" smtClean="0">
                <a:solidFill>
                  <a:prstClr val="white"/>
                </a:solidFill>
              </a:rPr>
              <a:pPr>
                <a:defRPr/>
              </a:pPr>
              <a:t>25/08/2014</a:t>
            </a:fld>
            <a:endParaRPr lang="en-US" dirty="0">
              <a:solidFill>
                <a:prstClr val="white"/>
              </a:solidFill>
            </a:endParaRPr>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1" name="Text Placeholder 11"/>
          <p:cNvSpPr>
            <a:spLocks noGrp="1"/>
          </p:cNvSpPr>
          <p:nvPr>
            <p:ph type="body" idx="1"/>
          </p:nvPr>
        </p:nvSpPr>
        <p:spPr bwMode="auto">
          <a:xfrm>
            <a:off x="365125" y="1977656"/>
            <a:ext cx="8326438" cy="4054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3"/>
          <p:cNvPicPr>
            <a:picLocks noChangeAspect="1" noChangeArrowheads="1"/>
          </p:cNvPicPr>
          <p:nvPr/>
        </p:nvPicPr>
        <p:blipFill>
          <a:blip r:embed="rId13">
            <a:extLst>
              <a:ext uri="{28A0092B-C50C-407E-A947-70E740481C1C}">
                <a14:useLocalDpi xmlns="" xmlns:a14="http://schemas.microsoft.com/office/drawing/2010/main" val="0"/>
              </a:ext>
            </a:extLst>
          </a:blip>
          <a:stretch>
            <a:fillRect/>
          </a:stretch>
        </p:blipFill>
        <p:spPr bwMode="auto">
          <a:xfrm>
            <a:off x="3" y="0"/>
            <a:ext cx="9143993" cy="1247774"/>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2800" b="1" kern="1200">
          <a:solidFill>
            <a:schemeClr val="tx1">
              <a:lumMod val="75000"/>
              <a:lumOff val="25000"/>
            </a:schemeClr>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14"/>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3.png"/><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noAutofit/>
          </a:bodyPr>
          <a:lstStyle/>
          <a:p>
            <a:r>
              <a:rPr lang="id-ID" sz="2000" dirty="0" smtClean="0"/>
              <a:t>IFG3A3 KEPROFESIAN BIDANG INFORMATIKA</a:t>
            </a:r>
            <a:br>
              <a:rPr lang="id-ID" sz="2000" dirty="0" smtClean="0"/>
            </a:br>
            <a:r>
              <a:rPr lang="id-ID" sz="2000" dirty="0" smtClean="0"/>
              <a:t>Pertemuan 1: </a:t>
            </a:r>
            <a:br>
              <a:rPr lang="id-ID" sz="2000" dirty="0" smtClean="0"/>
            </a:br>
            <a:r>
              <a:rPr lang="id-ID" sz="2000" dirty="0" smtClean="0"/>
              <a:t>Pengenalan Kuliah Keprofesian Bidang Informatika</a:t>
            </a:r>
          </a:p>
        </p:txBody>
      </p:sp>
      <p:sp>
        <p:nvSpPr>
          <p:cNvPr id="11" name="Subtitle 10"/>
          <p:cNvSpPr>
            <a:spLocks noGrp="1"/>
          </p:cNvSpPr>
          <p:nvPr>
            <p:ph type="subTitle" idx="1"/>
          </p:nvPr>
        </p:nvSpPr>
        <p:spPr/>
        <p:txBody>
          <a:bodyPr/>
          <a:lstStyle/>
          <a:p>
            <a:r>
              <a:rPr lang="en-US" dirty="0" smtClean="0"/>
              <a:t>Author-</a:t>
            </a:r>
            <a:r>
              <a:rPr lang="id-ID" dirty="0" smtClean="0"/>
              <a:t>Tim Dosen</a:t>
            </a:r>
            <a:endParaRPr lang="en-US" dirty="0"/>
          </a:p>
        </p:txBody>
      </p:sp>
      <p:sp>
        <p:nvSpPr>
          <p:cNvPr id="12" name="Text Placeholder 11"/>
          <p:cNvSpPr>
            <a:spLocks noGrp="1"/>
          </p:cNvSpPr>
          <p:nvPr>
            <p:ph type="body" sz="quarter" idx="13"/>
          </p:nvPr>
        </p:nvSpPr>
        <p:spPr/>
        <p:txBody>
          <a:bodyPr/>
          <a:lstStyle/>
          <a:p>
            <a:r>
              <a:rPr lang="en-US" dirty="0" smtClean="0"/>
              <a:t>P</a:t>
            </a:r>
            <a:r>
              <a:rPr lang="id-ID" smtClean="0"/>
              <a:t>rodi S1 Teknik Informatika</a:t>
            </a:r>
            <a:endParaRPr lang="en-US" dirty="0"/>
          </a:p>
        </p:txBody>
      </p:sp>
      <p:sp>
        <p:nvSpPr>
          <p:cNvPr id="5" name="Date Placeholder 4"/>
          <p:cNvSpPr>
            <a:spLocks noGrp="1"/>
          </p:cNvSpPr>
          <p:nvPr>
            <p:ph type="dt" sz="half" idx="14"/>
          </p:nvPr>
        </p:nvSpPr>
        <p:spPr/>
        <p:txBody>
          <a:bodyPr/>
          <a:lstStyle/>
          <a:p>
            <a:pPr>
              <a:defRPr/>
            </a:pPr>
            <a:fld id="{44A59D4F-B331-4CD3-98A8-C6870B94C88C}" type="datetime1">
              <a:rPr lang="id-ID" smtClean="0"/>
              <a:pPr>
                <a:defRPr/>
              </a:pPr>
              <a:t>25/08/2014</a:t>
            </a:fld>
            <a:endParaRPr lang="en-US" dirty="0"/>
          </a:p>
        </p:txBody>
      </p:sp>
      <p:sp>
        <p:nvSpPr>
          <p:cNvPr id="7" name="Slide Number Placeholder 6"/>
          <p:cNvSpPr>
            <a:spLocks noGrp="1"/>
          </p:cNvSpPr>
          <p:nvPr>
            <p:ph type="sldNum" sz="quarter" idx="15"/>
          </p:nvPr>
        </p:nvSpPr>
        <p:spPr/>
        <p:txBody>
          <a:bodyPr/>
          <a:lstStyle/>
          <a:p>
            <a:pPr>
              <a:defRPr/>
            </a:pPr>
            <a:fld id="{FA0FCE97-1E5D-3942-9893-29D29393C492}" type="slidenum">
              <a:rPr lang="en-US" smtClean="0"/>
              <a:pPr>
                <a:defRPr/>
              </a:pPr>
              <a:t>1</a:t>
            </a:fld>
            <a:endParaRPr lang="en-US" dirty="0"/>
          </a:p>
        </p:txBody>
      </p:sp>
    </p:spTree>
    <p:extLst>
      <p:ext uri="{BB962C8B-B14F-4D97-AF65-F5344CB8AC3E}">
        <p14:creationId xmlns="" xmlns:p14="http://schemas.microsoft.com/office/powerpoint/2010/main" val="119129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542" y="228600"/>
            <a:ext cx="5067505" cy="990600"/>
          </a:xfrm>
        </p:spPr>
        <p:txBody>
          <a:bodyPr/>
          <a:lstStyle/>
          <a:p>
            <a:r>
              <a:rPr lang="id-ID" dirty="0" smtClean="0">
                <a:solidFill>
                  <a:schemeClr val="bg1"/>
                </a:solidFill>
              </a:rPr>
              <a:t>Materi UAS [2] </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10</a:t>
            </a:fld>
            <a:endParaRPr lang="id-ID"/>
          </a:p>
        </p:txBody>
      </p:sp>
      <p:graphicFrame>
        <p:nvGraphicFramePr>
          <p:cNvPr id="5" name="Content Placeholder 4"/>
          <p:cNvGraphicFramePr>
            <a:graphicFrameLocks noGrp="1"/>
          </p:cNvGraphicFramePr>
          <p:nvPr>
            <p:ph sz="quarter" idx="1"/>
          </p:nvPr>
        </p:nvGraphicFramePr>
        <p:xfrm>
          <a:off x="612775" y="1600200"/>
          <a:ext cx="8153400" cy="2424176"/>
        </p:xfrm>
        <a:graphic>
          <a:graphicData uri="http://schemas.openxmlformats.org/drawingml/2006/table">
            <a:tbl>
              <a:tblPr firstRow="1" bandRow="1">
                <a:tableStyleId>{5C22544A-7EE6-4342-B048-85BDC9FD1C3A}</a:tableStyleId>
              </a:tblPr>
              <a:tblGrid>
                <a:gridCol w="2887655"/>
                <a:gridCol w="5265745"/>
              </a:tblGrid>
              <a:tr h="370840">
                <a:tc>
                  <a:txBody>
                    <a:bodyPr/>
                    <a:lstStyle/>
                    <a:p>
                      <a:pPr>
                        <a:lnSpc>
                          <a:spcPct val="115000"/>
                        </a:lnSpc>
                        <a:spcAft>
                          <a:spcPts val="0"/>
                        </a:spcAft>
                      </a:pPr>
                      <a:r>
                        <a:rPr lang="id-ID" sz="1600" noProof="0" dirty="0" smtClean="0">
                          <a:latin typeface="Calibri" pitchFamily="34" charset="0"/>
                          <a:ea typeface="Calibri"/>
                          <a:cs typeface="Calibri" pitchFamily="34" charset="0"/>
                        </a:rPr>
                        <a:t>Materi Pokok</a:t>
                      </a:r>
                      <a:endParaRPr lang="id-ID" sz="1600" noProof="0" dirty="0">
                        <a:latin typeface="Calibri" pitchFamily="34" charset="0"/>
                        <a:ea typeface="Calibri"/>
                        <a:cs typeface="Calibri" pitchFamily="34" charset="0"/>
                      </a:endParaRPr>
                    </a:p>
                  </a:txBody>
                  <a:tcPr marL="68580" marR="68580" marT="0" marB="0"/>
                </a:tc>
                <a:tc>
                  <a:txBody>
                    <a:bodyPr/>
                    <a:lstStyle/>
                    <a:p>
                      <a:pPr marL="342900" lvl="0" indent="-342900">
                        <a:lnSpc>
                          <a:spcPct val="115000"/>
                        </a:lnSpc>
                        <a:spcAft>
                          <a:spcPts val="0"/>
                        </a:spcAft>
                        <a:buFont typeface="Symbol"/>
                        <a:buChar char=""/>
                      </a:pPr>
                      <a:r>
                        <a:rPr lang="id-ID" sz="1600" noProof="0" smtClean="0">
                          <a:latin typeface="Calibri" pitchFamily="34" charset="0"/>
                          <a:ea typeface="Calibri"/>
                          <a:cs typeface="Calibri" pitchFamily="34" charset="0"/>
                        </a:rPr>
                        <a:t>Sub Bahasan</a:t>
                      </a:r>
                      <a:endParaRPr lang="id-ID" sz="1600" noProof="0">
                        <a:latin typeface="Calibri" pitchFamily="34" charset="0"/>
                        <a:ea typeface="Calibri"/>
                        <a:cs typeface="Calibri" pitchFamily="34" charset="0"/>
                      </a:endParaRPr>
                    </a:p>
                  </a:txBody>
                  <a:tcPr marL="68580" marR="68580" marT="0" marB="0"/>
                </a:tc>
              </a:tr>
              <a:tr h="370840">
                <a:tc>
                  <a:txBody>
                    <a:bodyPr/>
                    <a:lstStyle/>
                    <a:p>
                      <a:pPr>
                        <a:lnSpc>
                          <a:spcPct val="115000"/>
                        </a:lnSpc>
                        <a:spcAft>
                          <a:spcPts val="0"/>
                        </a:spcAft>
                      </a:pPr>
                      <a:r>
                        <a:rPr lang="id-ID" sz="1600" dirty="0">
                          <a:latin typeface="Calibri" pitchFamily="34" charset="0"/>
                          <a:ea typeface="Calibri"/>
                          <a:cs typeface="Calibri" pitchFamily="34" charset="0"/>
                        </a:rPr>
                        <a:t>Masalah dalam dunia IT : Kejahatan Dunia Maya</a:t>
                      </a:r>
                    </a:p>
                  </a:txBody>
                  <a:tcPr marL="68580" marR="68580" marT="0" marB="0"/>
                </a:tc>
                <a:tc>
                  <a:txBody>
                    <a:bodyPr/>
                    <a:lstStyle/>
                    <a:p>
                      <a:pPr marL="342900" lvl="0" indent="-342900">
                        <a:lnSpc>
                          <a:spcPct val="115000"/>
                        </a:lnSpc>
                        <a:spcAft>
                          <a:spcPts val="0"/>
                        </a:spcAft>
                        <a:buFont typeface="Symbol"/>
                        <a:buChar char=""/>
                      </a:pPr>
                      <a:r>
                        <a:rPr lang="id-ID" sz="1600" dirty="0">
                          <a:latin typeface="Calibri" pitchFamily="34" charset="0"/>
                          <a:ea typeface="Calibri"/>
                          <a:cs typeface="Calibri" pitchFamily="34" charset="0"/>
                        </a:rPr>
                        <a:t>Definisi Kejahatan Dunia Maya</a:t>
                      </a:r>
                    </a:p>
                    <a:p>
                      <a:pPr marL="342900" lvl="0" indent="-342900">
                        <a:lnSpc>
                          <a:spcPct val="115000"/>
                        </a:lnSpc>
                        <a:spcAft>
                          <a:spcPts val="0"/>
                        </a:spcAft>
                        <a:buFont typeface="Symbol"/>
                        <a:buChar char=""/>
                      </a:pPr>
                      <a:r>
                        <a:rPr lang="id-ID" sz="1600" dirty="0">
                          <a:latin typeface="Calibri" pitchFamily="34" charset="0"/>
                          <a:ea typeface="Calibri"/>
                          <a:cs typeface="Calibri" pitchFamily="34" charset="0"/>
                        </a:rPr>
                        <a:t>Undang-Undang </a:t>
                      </a:r>
                      <a:r>
                        <a:rPr lang="id-ID" sz="1600" dirty="0" smtClean="0">
                          <a:latin typeface="Calibri" pitchFamily="34" charset="0"/>
                          <a:ea typeface="Calibri"/>
                          <a:cs typeface="Calibri" pitchFamily="34" charset="0"/>
                        </a:rPr>
                        <a:t>ICT 1</a:t>
                      </a:r>
                      <a:endParaRPr lang="id-ID" sz="1600" dirty="0">
                        <a:latin typeface="Calibri" pitchFamily="34" charset="0"/>
                        <a:ea typeface="Calibri"/>
                        <a:cs typeface="Calibri" pitchFamily="34" charset="0"/>
                      </a:endParaRPr>
                    </a:p>
                  </a:txBody>
                  <a:tcPr marL="68580" marR="68580" marT="0" marB="0"/>
                </a:tc>
              </a:tr>
              <a:tr h="370840">
                <a:tc>
                  <a:txBody>
                    <a:bodyPr/>
                    <a:lstStyle/>
                    <a:p>
                      <a:pPr>
                        <a:lnSpc>
                          <a:spcPct val="115000"/>
                        </a:lnSpc>
                        <a:spcAft>
                          <a:spcPts val="0"/>
                        </a:spcAft>
                      </a:pPr>
                      <a:r>
                        <a:rPr lang="id-ID" sz="1600">
                          <a:latin typeface="Calibri" pitchFamily="34" charset="0"/>
                          <a:ea typeface="Calibri"/>
                          <a:cs typeface="Calibri" pitchFamily="34" charset="0"/>
                        </a:rPr>
                        <a:t>Masalah dalam dunia IT : Kejahatan Dunia Maya</a:t>
                      </a:r>
                    </a:p>
                  </a:txBody>
                  <a:tcPr marL="68580" marR="68580" marT="0" marB="0"/>
                </a:tc>
                <a:tc>
                  <a:txBody>
                    <a:bodyPr/>
                    <a:lstStyle/>
                    <a:p>
                      <a:pPr marL="342900" lvl="0" indent="-342900">
                        <a:lnSpc>
                          <a:spcPct val="115000"/>
                        </a:lnSpc>
                        <a:spcAft>
                          <a:spcPts val="0"/>
                        </a:spcAft>
                        <a:buFont typeface="Symbol"/>
                        <a:buChar char=""/>
                      </a:pPr>
                      <a:r>
                        <a:rPr lang="id-ID" sz="1600" dirty="0">
                          <a:latin typeface="Calibri" pitchFamily="34" charset="0"/>
                          <a:ea typeface="Calibri"/>
                          <a:cs typeface="Calibri" pitchFamily="34" charset="0"/>
                        </a:rPr>
                        <a:t>Undang-Undang </a:t>
                      </a:r>
                      <a:r>
                        <a:rPr lang="id-ID" sz="1600" dirty="0" smtClean="0">
                          <a:latin typeface="Calibri" pitchFamily="34" charset="0"/>
                          <a:ea typeface="Calibri"/>
                          <a:cs typeface="Calibri" pitchFamily="34" charset="0"/>
                        </a:rPr>
                        <a:t>ICT 2</a:t>
                      </a:r>
                    </a:p>
                    <a:p>
                      <a:pPr marL="342900" lvl="0" indent="-342900">
                        <a:lnSpc>
                          <a:spcPct val="115000"/>
                        </a:lnSpc>
                        <a:spcAft>
                          <a:spcPts val="0"/>
                        </a:spcAft>
                        <a:buFont typeface="Symbol"/>
                        <a:buChar char=""/>
                      </a:pPr>
                      <a:r>
                        <a:rPr lang="id-ID" sz="1600" dirty="0" smtClean="0">
                          <a:latin typeface="Calibri" pitchFamily="34" charset="0"/>
                          <a:ea typeface="Calibri"/>
                          <a:cs typeface="Calibri" pitchFamily="34" charset="0"/>
                        </a:rPr>
                        <a:t>Studi</a:t>
                      </a:r>
                      <a:r>
                        <a:rPr lang="id-ID" sz="1600" baseline="0" dirty="0" smtClean="0">
                          <a:latin typeface="Calibri" pitchFamily="34" charset="0"/>
                          <a:ea typeface="Calibri"/>
                          <a:cs typeface="Calibri" pitchFamily="34" charset="0"/>
                        </a:rPr>
                        <a:t> Kasus</a:t>
                      </a:r>
                      <a:endParaRPr lang="id-ID" sz="1600" dirty="0">
                        <a:latin typeface="Calibri" pitchFamily="34" charset="0"/>
                        <a:ea typeface="Calibri"/>
                        <a:cs typeface="Calibri" pitchFamily="34" charset="0"/>
                      </a:endParaRPr>
                    </a:p>
                  </a:txBody>
                  <a:tcPr marL="68580" marR="68580" marT="0" marB="0"/>
                </a:tc>
              </a:tr>
              <a:tr h="370840">
                <a:tc>
                  <a:txBody>
                    <a:bodyPr/>
                    <a:lstStyle/>
                    <a:p>
                      <a:pPr>
                        <a:lnSpc>
                          <a:spcPct val="115000"/>
                        </a:lnSpc>
                        <a:spcAft>
                          <a:spcPts val="0"/>
                        </a:spcAft>
                      </a:pPr>
                      <a:r>
                        <a:rPr lang="id-ID" sz="1600">
                          <a:latin typeface="Calibri" pitchFamily="34" charset="0"/>
                          <a:ea typeface="Calibri"/>
                          <a:cs typeface="Calibri" pitchFamily="34" charset="0"/>
                        </a:rPr>
                        <a:t>Masalah dalam dunia IT : Kejahatan Dunia Maya</a:t>
                      </a:r>
                    </a:p>
                  </a:txBody>
                  <a:tcPr marL="68580" marR="68580" marT="0" marB="0"/>
                </a:tc>
                <a:tc>
                  <a:txBody>
                    <a:bodyPr/>
                    <a:lstStyle/>
                    <a:p>
                      <a:pPr marL="342900" lvl="0" indent="-342900">
                        <a:lnSpc>
                          <a:spcPct val="115000"/>
                        </a:lnSpc>
                        <a:spcAft>
                          <a:spcPts val="0"/>
                        </a:spcAft>
                        <a:buFont typeface="Symbol"/>
                        <a:buChar char=""/>
                      </a:pPr>
                      <a:r>
                        <a:rPr lang="x-none" sz="1600">
                          <a:solidFill>
                            <a:srgbClr val="000000"/>
                          </a:solidFill>
                          <a:latin typeface="Calibri" pitchFamily="34" charset="0"/>
                          <a:ea typeface="Calibri"/>
                          <a:cs typeface="Calibri" pitchFamily="34" charset="0"/>
                        </a:rPr>
                        <a:t>Crime prevention strategies </a:t>
                      </a:r>
                      <a:endParaRPr lang="id-ID" sz="1600" dirty="0">
                        <a:latin typeface="Calibri" pitchFamily="34" charset="0"/>
                        <a:ea typeface="Calibri"/>
                        <a:cs typeface="Calibri" pitchFamily="34" charset="0"/>
                      </a:endParaRPr>
                    </a:p>
                    <a:p>
                      <a:pPr marL="342900" lvl="0" indent="-342900">
                        <a:lnSpc>
                          <a:spcPct val="115000"/>
                        </a:lnSpc>
                        <a:spcAft>
                          <a:spcPts val="0"/>
                        </a:spcAft>
                        <a:buFont typeface="Symbol"/>
                        <a:buChar char=""/>
                      </a:pPr>
                      <a:r>
                        <a:rPr lang="x-none" sz="1600">
                          <a:solidFill>
                            <a:srgbClr val="000000"/>
                          </a:solidFill>
                          <a:latin typeface="Calibri" pitchFamily="34" charset="0"/>
                          <a:ea typeface="Calibri"/>
                          <a:cs typeface="Calibri" pitchFamily="34" charset="0"/>
                        </a:rPr>
                        <a:t>Security policies</a:t>
                      </a:r>
                      <a:endParaRPr lang="id-ID" sz="1600" dirty="0">
                        <a:latin typeface="Calibri" pitchFamily="34" charset="0"/>
                        <a:ea typeface="Calibri"/>
                        <a:cs typeface="Calibri" pitchFamily="34" charset="0"/>
                      </a:endParaRPr>
                    </a:p>
                  </a:txBody>
                  <a:tcPr marL="68580" marR="68580" marT="0" marB="0"/>
                </a:tc>
              </a:tr>
              <a:tr h="370840">
                <a:tc>
                  <a:txBody>
                    <a:bodyPr/>
                    <a:lstStyle/>
                    <a:p>
                      <a:pPr>
                        <a:lnSpc>
                          <a:spcPct val="115000"/>
                        </a:lnSpc>
                        <a:spcAft>
                          <a:spcPts val="0"/>
                        </a:spcAft>
                      </a:pPr>
                      <a:r>
                        <a:rPr lang="id-ID" sz="1600">
                          <a:latin typeface="Calibri" pitchFamily="34" charset="0"/>
                          <a:ea typeface="Calibri"/>
                          <a:cs typeface="Calibri" pitchFamily="34" charset="0"/>
                        </a:rPr>
                        <a:t>Budaya Anti Korupsi</a:t>
                      </a:r>
                    </a:p>
                  </a:txBody>
                  <a:tcPr marL="68580" marR="68580" marT="0" marB="0"/>
                </a:tc>
                <a:tc>
                  <a:txBody>
                    <a:bodyPr/>
                    <a:lstStyle/>
                    <a:p>
                      <a:pPr marL="342900" lvl="0" indent="-342900">
                        <a:lnSpc>
                          <a:spcPct val="115000"/>
                        </a:lnSpc>
                        <a:spcAft>
                          <a:spcPts val="0"/>
                        </a:spcAft>
                        <a:buFont typeface="Symbol"/>
                        <a:buChar char=""/>
                      </a:pPr>
                      <a:endParaRPr lang="id-ID" sz="1600" dirty="0">
                        <a:latin typeface="Calibri" pitchFamily="34" charset="0"/>
                        <a:ea typeface="Calibri"/>
                        <a:cs typeface="Calibri" pitchFamily="34" charset="0"/>
                      </a:endParaRPr>
                    </a:p>
                  </a:txBody>
                  <a:tcPr marL="68580" marR="68580" marT="0" marB="0"/>
                </a:tc>
              </a:tr>
            </a:tbl>
          </a:graphicData>
        </a:graphic>
      </p:graphicFrame>
      <p:sp>
        <p:nvSpPr>
          <p:cNvPr id="6" name="Date Placeholder 5"/>
          <p:cNvSpPr>
            <a:spLocks noGrp="1"/>
          </p:cNvSpPr>
          <p:nvPr>
            <p:ph type="dt" sz="half" idx="10"/>
          </p:nvPr>
        </p:nvSpPr>
        <p:spPr/>
        <p:txBody>
          <a:bodyPr/>
          <a:lstStyle/>
          <a:p>
            <a:fld id="{7FCC4309-612F-4352-A673-770B77EFE6CB}" type="datetime1">
              <a:rPr lang="id-ID" smtClean="0"/>
              <a:pPr/>
              <a:t>25/08/2014</a:t>
            </a:fld>
            <a:endParaRPr lang="id-ID"/>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fontScale="92500" lnSpcReduction="10000"/>
          </a:bodyPr>
          <a:lstStyle/>
          <a:p>
            <a:pPr>
              <a:buFont typeface="Arial" pitchFamily="34" charset="0"/>
              <a:buChar char="•"/>
            </a:pPr>
            <a:r>
              <a:rPr lang="id-ID" dirty="0" smtClean="0"/>
              <a:t>Perubahan Ekonomi Dunia</a:t>
            </a:r>
          </a:p>
          <a:p>
            <a:pPr>
              <a:buFont typeface="Arial" pitchFamily="34" charset="0"/>
              <a:buChar char="•"/>
            </a:pPr>
            <a:r>
              <a:rPr lang="id-ID" dirty="0" smtClean="0"/>
              <a:t>ABET</a:t>
            </a:r>
          </a:p>
          <a:p>
            <a:pPr>
              <a:buFont typeface="Arial" pitchFamily="34" charset="0"/>
              <a:buChar char="•"/>
            </a:pPr>
            <a:r>
              <a:rPr lang="id-ID" dirty="0" smtClean="0"/>
              <a:t>Kebutuhan Industri/Perusahaan IT</a:t>
            </a:r>
          </a:p>
          <a:p>
            <a:endParaRPr lang="en-US" dirty="0"/>
          </a:p>
        </p:txBody>
      </p:sp>
      <p:sp>
        <p:nvSpPr>
          <p:cNvPr id="5" name="Title 4"/>
          <p:cNvSpPr>
            <a:spLocks noGrp="1"/>
          </p:cNvSpPr>
          <p:nvPr>
            <p:ph type="title"/>
          </p:nvPr>
        </p:nvSpPr>
        <p:spPr/>
        <p:txBody>
          <a:bodyPr>
            <a:normAutofit fontScale="90000"/>
          </a:bodyPr>
          <a:lstStyle/>
          <a:p>
            <a:r>
              <a:rPr lang="id-ID" dirty="0" smtClean="0"/>
              <a:t>Standarisasi Lulusan Bidang Informatika</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lstStyle/>
          <a:p>
            <a:r>
              <a:rPr lang="id-ID" dirty="0" smtClean="0">
                <a:solidFill>
                  <a:schemeClr val="bg1"/>
                </a:solidFill>
              </a:rPr>
              <a:t>Globalisasi</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12</a:t>
            </a:fld>
            <a:endParaRPr lang="id-ID"/>
          </a:p>
        </p:txBody>
      </p:sp>
      <p:graphicFrame>
        <p:nvGraphicFramePr>
          <p:cNvPr id="6" name="Content Placeholder 5"/>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fld id="{D5A0F84A-271A-4225-A82E-41D368033822}" type="datetime1">
              <a:rPr lang="id-ID" smtClean="0"/>
              <a:pPr/>
              <a:t>25/08/2014</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94437D88-DF4D-4494-8B30-CF8B52650718}"/>
                                            </p:graphicEl>
                                          </p:spTgt>
                                        </p:tgtEl>
                                        <p:attrNameLst>
                                          <p:attrName>style.visibility</p:attrName>
                                        </p:attrNameLst>
                                      </p:cBhvr>
                                      <p:to>
                                        <p:strVal val="visible"/>
                                      </p:to>
                                    </p:set>
                                    <p:animEffect transition="in" filter="fade">
                                      <p:cBhvr>
                                        <p:cTn id="7" dur="2000"/>
                                        <p:tgtEl>
                                          <p:spTgt spid="6">
                                            <p:graphicEl>
                                              <a:dgm id="{94437D88-DF4D-4494-8B30-CF8B5265071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47AD4595-1E72-4F52-9C4B-7B0D018DE0B4}"/>
                                            </p:graphicEl>
                                          </p:spTgt>
                                        </p:tgtEl>
                                        <p:attrNameLst>
                                          <p:attrName>style.visibility</p:attrName>
                                        </p:attrNameLst>
                                      </p:cBhvr>
                                      <p:to>
                                        <p:strVal val="visible"/>
                                      </p:to>
                                    </p:set>
                                    <p:animEffect transition="in" filter="fade">
                                      <p:cBhvr>
                                        <p:cTn id="12" dur="2000"/>
                                        <p:tgtEl>
                                          <p:spTgt spid="6">
                                            <p:graphicEl>
                                              <a:dgm id="{47AD4595-1E72-4F52-9C4B-7B0D018DE0B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A32E17AB-A073-4693-8763-14F7D232DC44}"/>
                                            </p:graphicEl>
                                          </p:spTgt>
                                        </p:tgtEl>
                                        <p:attrNameLst>
                                          <p:attrName>style.visibility</p:attrName>
                                        </p:attrNameLst>
                                      </p:cBhvr>
                                      <p:to>
                                        <p:strVal val="visible"/>
                                      </p:to>
                                    </p:set>
                                    <p:animEffect transition="in" filter="fade">
                                      <p:cBhvr>
                                        <p:cTn id="17" dur="2000"/>
                                        <p:tgtEl>
                                          <p:spTgt spid="6">
                                            <p:graphicEl>
                                              <a:dgm id="{A32E17AB-A073-4693-8763-14F7D232DC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5C4F41DF-12DB-4AB4-B23D-D264A4F823F5}"/>
                                            </p:graphicEl>
                                          </p:spTgt>
                                        </p:tgtEl>
                                        <p:attrNameLst>
                                          <p:attrName>style.visibility</p:attrName>
                                        </p:attrNameLst>
                                      </p:cBhvr>
                                      <p:to>
                                        <p:strVal val="visible"/>
                                      </p:to>
                                    </p:set>
                                    <p:animEffect transition="in" filter="fade">
                                      <p:cBhvr>
                                        <p:cTn id="22" dur="2000"/>
                                        <p:tgtEl>
                                          <p:spTgt spid="6">
                                            <p:graphicEl>
                                              <a:dgm id="{5C4F41DF-12DB-4AB4-B23D-D264A4F823F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36DA531F-4BB0-4829-AB86-0633336FE942}"/>
                                            </p:graphicEl>
                                          </p:spTgt>
                                        </p:tgtEl>
                                        <p:attrNameLst>
                                          <p:attrName>style.visibility</p:attrName>
                                        </p:attrNameLst>
                                      </p:cBhvr>
                                      <p:to>
                                        <p:strVal val="visible"/>
                                      </p:to>
                                    </p:set>
                                    <p:animEffect transition="in" filter="fade">
                                      <p:cBhvr>
                                        <p:cTn id="27" dur="2000"/>
                                        <p:tgtEl>
                                          <p:spTgt spid="6">
                                            <p:graphicEl>
                                              <a:dgm id="{36DA531F-4BB0-4829-AB86-0633336FE94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D897A929-C16D-44F3-ACCC-B1B657643199}"/>
                                            </p:graphicEl>
                                          </p:spTgt>
                                        </p:tgtEl>
                                        <p:attrNameLst>
                                          <p:attrName>style.visibility</p:attrName>
                                        </p:attrNameLst>
                                      </p:cBhvr>
                                      <p:to>
                                        <p:strVal val="visible"/>
                                      </p:to>
                                    </p:set>
                                    <p:animEffect transition="in" filter="fade">
                                      <p:cBhvr>
                                        <p:cTn id="32" dur="2000"/>
                                        <p:tgtEl>
                                          <p:spTgt spid="6">
                                            <p:graphicEl>
                                              <a:dgm id="{D897A929-C16D-44F3-ACCC-B1B65764319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FC02C762-ED42-48D8-8B02-225B8500CF3D}"/>
                                            </p:graphicEl>
                                          </p:spTgt>
                                        </p:tgtEl>
                                        <p:attrNameLst>
                                          <p:attrName>style.visibility</p:attrName>
                                        </p:attrNameLst>
                                      </p:cBhvr>
                                      <p:to>
                                        <p:strVal val="visible"/>
                                      </p:to>
                                    </p:set>
                                    <p:animEffect transition="in" filter="fade">
                                      <p:cBhvr>
                                        <p:cTn id="37" dur="2000"/>
                                        <p:tgtEl>
                                          <p:spTgt spid="6">
                                            <p:graphicEl>
                                              <a:dgm id="{FC02C762-ED42-48D8-8B02-225B8500CF3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D230DD5E-16AC-4A8B-A906-D55741BE1EFB}"/>
                                            </p:graphicEl>
                                          </p:spTgt>
                                        </p:tgtEl>
                                        <p:attrNameLst>
                                          <p:attrName>style.visibility</p:attrName>
                                        </p:attrNameLst>
                                      </p:cBhvr>
                                      <p:to>
                                        <p:strVal val="visible"/>
                                      </p:to>
                                    </p:set>
                                    <p:animEffect transition="in" filter="fade">
                                      <p:cBhvr>
                                        <p:cTn id="42" dur="2000"/>
                                        <p:tgtEl>
                                          <p:spTgt spid="6">
                                            <p:graphicEl>
                                              <a:dgm id="{D230DD5E-16AC-4A8B-A906-D55741BE1EF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190" y="228600"/>
            <a:ext cx="5053857" cy="990600"/>
          </a:xfrm>
        </p:spPr>
        <p:txBody>
          <a:bodyPr/>
          <a:lstStyle/>
          <a:p>
            <a:r>
              <a:rPr lang="id-ID" dirty="0" smtClean="0">
                <a:solidFill>
                  <a:schemeClr val="bg1"/>
                </a:solidFill>
              </a:rPr>
              <a:t>Posisi Indonesia dalam Dunia ICT</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13</a:t>
            </a:fld>
            <a:endParaRPr lang="id-ID"/>
          </a:p>
        </p:txBody>
      </p:sp>
      <p:sp>
        <p:nvSpPr>
          <p:cNvPr id="4" name="Content Placeholder 3"/>
          <p:cNvSpPr>
            <a:spLocks noGrp="1"/>
          </p:cNvSpPr>
          <p:nvPr>
            <p:ph sz="quarter" idx="1"/>
          </p:nvPr>
        </p:nvSpPr>
        <p:spPr/>
        <p:txBody>
          <a:bodyPr/>
          <a:lstStyle/>
          <a:p>
            <a:r>
              <a:rPr lang="id-ID" dirty="0" smtClean="0"/>
              <a:t>Dalam hasil survei  World Economic Forum untuk Global Competitiveness Index tahun 2012, Indonesia  berada pada peringkat 46 dari 142 negara </a:t>
            </a:r>
          </a:p>
          <a:p>
            <a:r>
              <a:rPr lang="id-ID" dirty="0" smtClean="0"/>
              <a:t>Untuk Network Readiness Indeks yang menggambarkan kesiapan dalam bidang ICT, Indonesia berada pada peringkat 80 dari 142 negara.</a:t>
            </a:r>
            <a:endParaRPr lang="en-US" dirty="0"/>
          </a:p>
        </p:txBody>
      </p:sp>
      <p:sp>
        <p:nvSpPr>
          <p:cNvPr id="5" name="Date Placeholder 4"/>
          <p:cNvSpPr>
            <a:spLocks noGrp="1"/>
          </p:cNvSpPr>
          <p:nvPr>
            <p:ph type="dt" sz="half" idx="10"/>
          </p:nvPr>
        </p:nvSpPr>
        <p:spPr/>
        <p:txBody>
          <a:bodyPr/>
          <a:lstStyle/>
          <a:p>
            <a:fld id="{E9D4398A-04A4-408D-96F0-AF724256033F}" type="datetime1">
              <a:rPr lang="id-ID" smtClean="0"/>
              <a:pPr/>
              <a:t>25/08/2014</a:t>
            </a:fld>
            <a:endParaRPr lang="id-ID"/>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020" y="228600"/>
            <a:ext cx="4931027" cy="990600"/>
          </a:xfrm>
        </p:spPr>
        <p:txBody>
          <a:bodyPr>
            <a:noAutofit/>
          </a:bodyPr>
          <a:lstStyle/>
          <a:p>
            <a:r>
              <a:rPr lang="id-ID" sz="2000" dirty="0" smtClean="0">
                <a:solidFill>
                  <a:schemeClr val="bg1"/>
                </a:solidFill>
              </a:rPr>
              <a:t>ABET (</a:t>
            </a:r>
            <a:r>
              <a:rPr lang="en-US" sz="2000" dirty="0" smtClean="0">
                <a:solidFill>
                  <a:schemeClr val="bg1"/>
                </a:solidFill>
              </a:rPr>
              <a:t>Accreditation Board for Engineering and Technology</a:t>
            </a:r>
            <a:r>
              <a:rPr lang="id-ID" sz="2000" dirty="0" smtClean="0">
                <a:solidFill>
                  <a:schemeClr val="bg1"/>
                </a:solidFill>
              </a:rPr>
              <a:t>)</a:t>
            </a:r>
            <a:endParaRPr lang="en-US" sz="2000"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14</a:t>
            </a:fld>
            <a:endParaRPr lang="id-ID"/>
          </a:p>
        </p:txBody>
      </p:sp>
      <p:sp>
        <p:nvSpPr>
          <p:cNvPr id="4" name="Content Placeholder 3"/>
          <p:cNvSpPr>
            <a:spLocks noGrp="1"/>
          </p:cNvSpPr>
          <p:nvPr>
            <p:ph sz="quarter" idx="1"/>
          </p:nvPr>
        </p:nvSpPr>
        <p:spPr/>
        <p:txBody>
          <a:bodyPr>
            <a:normAutofit fontScale="92500" lnSpcReduction="10000"/>
          </a:bodyPr>
          <a:lstStyle/>
          <a:p>
            <a:r>
              <a:rPr lang="en-US" dirty="0" smtClean="0"/>
              <a:t>ABET is a nonprofit, non-governmental organization that accredits college and university programs in the disciplines of applied science, computing, engineering, and engineering technology.</a:t>
            </a:r>
            <a:endParaRPr lang="id-ID" dirty="0" smtClean="0"/>
          </a:p>
          <a:p>
            <a:r>
              <a:rPr lang="id-ID" dirty="0" smtClean="0"/>
              <a:t>Why?</a:t>
            </a:r>
          </a:p>
          <a:p>
            <a:pPr lvl="1"/>
            <a:r>
              <a:rPr lang="en-US" dirty="0" smtClean="0"/>
              <a:t>Simply put, accreditation is value. Reaching into our public, private, and professional lives, accreditation is proof that a collegiate program has met certain standards necessary to produce graduates who are ready to enter their professions. Students who graduate from accredited programs have access to enhanced opportunities in employment; licensure, registration and certification; graduate education and global mobility</a:t>
            </a:r>
            <a:endParaRPr lang="id-ID" dirty="0" smtClean="0"/>
          </a:p>
          <a:p>
            <a:pPr>
              <a:buNone/>
            </a:pPr>
            <a:r>
              <a:rPr lang="id-ID" sz="1600" dirty="0" smtClean="0"/>
              <a:t>SUMBER: www.abet.org</a:t>
            </a:r>
          </a:p>
        </p:txBody>
      </p:sp>
      <p:pic>
        <p:nvPicPr>
          <p:cNvPr id="5" name="Picture 1"/>
          <p:cNvPicPr>
            <a:picLocks noChangeAspect="1" noChangeArrowheads="1"/>
          </p:cNvPicPr>
          <p:nvPr/>
        </p:nvPicPr>
        <p:blipFill>
          <a:blip r:embed="rId2" cstate="print"/>
          <a:srcRect/>
          <a:stretch>
            <a:fillRect/>
          </a:stretch>
        </p:blipFill>
        <p:spPr bwMode="auto">
          <a:xfrm>
            <a:off x="7500958" y="2320120"/>
            <a:ext cx="962025" cy="1066800"/>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fld id="{8CB43AB6-218E-46AE-858B-C40065B2D1B7}" type="datetime1">
              <a:rPr lang="id-ID" smtClean="0"/>
              <a:pPr/>
              <a:t>25/08/2014</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190" y="228600"/>
            <a:ext cx="5053857" cy="990600"/>
          </a:xfrm>
        </p:spPr>
        <p:txBody>
          <a:bodyPr/>
          <a:lstStyle/>
          <a:p>
            <a:r>
              <a:rPr lang="id-ID" dirty="0" smtClean="0">
                <a:solidFill>
                  <a:schemeClr val="bg1"/>
                </a:solidFill>
              </a:rPr>
              <a:t>ABET : Teknik Informatika</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15</a:t>
            </a:fld>
            <a:endParaRPr lang="id-ID"/>
          </a:p>
        </p:txBody>
      </p:sp>
      <p:sp>
        <p:nvSpPr>
          <p:cNvPr id="4" name="Content Placeholder 3"/>
          <p:cNvSpPr>
            <a:spLocks noGrp="1"/>
          </p:cNvSpPr>
          <p:nvPr>
            <p:ph sz="quarter" idx="1"/>
          </p:nvPr>
        </p:nvSpPr>
        <p:spPr/>
        <p:txBody>
          <a:bodyPr>
            <a:normAutofit fontScale="92500" lnSpcReduction="10000"/>
          </a:bodyPr>
          <a:lstStyle/>
          <a:p>
            <a:r>
              <a:rPr lang="id-ID" dirty="0" smtClean="0"/>
              <a:t>Dalam kriteria penilaian ABET Rumpun Ilmu Informatika/Computer Science diletakkan pada ranah Computing</a:t>
            </a:r>
          </a:p>
          <a:p>
            <a:r>
              <a:rPr lang="id-ID" dirty="0" smtClean="0"/>
              <a:t>Standarisasi ABET mengatur 8 kriteria:</a:t>
            </a:r>
          </a:p>
          <a:p>
            <a:pPr lvl="1"/>
            <a:r>
              <a:rPr lang="id-ID" dirty="0" smtClean="0"/>
              <a:t>Criterion 1. Students</a:t>
            </a:r>
          </a:p>
          <a:p>
            <a:pPr lvl="1"/>
            <a:r>
              <a:rPr lang="id-ID" dirty="0" smtClean="0"/>
              <a:t>Criterion 2. Program Educational Objectives</a:t>
            </a:r>
          </a:p>
          <a:p>
            <a:pPr lvl="1"/>
            <a:r>
              <a:rPr lang="id-ID" dirty="0" smtClean="0"/>
              <a:t>Criterion 3. Student Outcomes</a:t>
            </a:r>
          </a:p>
          <a:p>
            <a:pPr lvl="1"/>
            <a:r>
              <a:rPr lang="id-ID" dirty="0" smtClean="0"/>
              <a:t>Criterion 4. Continuous Improvement</a:t>
            </a:r>
          </a:p>
          <a:p>
            <a:pPr lvl="1"/>
            <a:r>
              <a:rPr lang="id-ID" dirty="0" smtClean="0"/>
              <a:t>Criterion 5. Curriculum</a:t>
            </a:r>
          </a:p>
          <a:p>
            <a:pPr lvl="1"/>
            <a:r>
              <a:rPr lang="id-ID" dirty="0" smtClean="0"/>
              <a:t>Criterion 6. Faculty</a:t>
            </a:r>
          </a:p>
          <a:p>
            <a:pPr lvl="1"/>
            <a:r>
              <a:rPr lang="id-ID" dirty="0" smtClean="0"/>
              <a:t>Criterion 7. Facilities</a:t>
            </a:r>
          </a:p>
          <a:p>
            <a:pPr lvl="1"/>
            <a:r>
              <a:rPr lang="id-ID" dirty="0" smtClean="0"/>
              <a:t>Criterion 8. Institutional Support</a:t>
            </a:r>
          </a:p>
          <a:p>
            <a:endParaRPr lang="en-US" dirty="0"/>
          </a:p>
        </p:txBody>
      </p:sp>
      <p:sp>
        <p:nvSpPr>
          <p:cNvPr id="5" name="Date Placeholder 4"/>
          <p:cNvSpPr>
            <a:spLocks noGrp="1"/>
          </p:cNvSpPr>
          <p:nvPr>
            <p:ph type="dt" sz="half" idx="10"/>
          </p:nvPr>
        </p:nvSpPr>
        <p:spPr/>
        <p:txBody>
          <a:bodyPr/>
          <a:lstStyle/>
          <a:p>
            <a:fld id="{E60748CC-DB06-46B6-976C-8F9344DDA01B}" type="datetime1">
              <a:rPr lang="id-ID" smtClean="0"/>
              <a:pPr/>
              <a:t>25/08/2014</a:t>
            </a:fld>
            <a:endParaRPr lang="id-ID"/>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896" y="228600"/>
            <a:ext cx="5081152" cy="990600"/>
          </a:xfrm>
        </p:spPr>
        <p:txBody>
          <a:bodyPr>
            <a:normAutofit/>
          </a:bodyPr>
          <a:lstStyle/>
          <a:p>
            <a:r>
              <a:rPr lang="id-ID" dirty="0" smtClean="0">
                <a:solidFill>
                  <a:schemeClr val="bg1"/>
                </a:solidFill>
              </a:rPr>
              <a:t>ABET: Criterion 3. Student Outcomes</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16</a:t>
            </a:fld>
            <a:endParaRPr lang="id-ID"/>
          </a:p>
        </p:txBody>
      </p:sp>
      <p:graphicFrame>
        <p:nvGraphicFramePr>
          <p:cNvPr id="5" name="Content Placeholder 4"/>
          <p:cNvGraphicFramePr>
            <a:graphicFrameLocks noGrp="1"/>
          </p:cNvGraphicFramePr>
          <p:nvPr>
            <p:ph sz="quarter" idx="1"/>
          </p:nvPr>
        </p:nvGraphicFramePr>
        <p:xfrm>
          <a:off x="214282" y="1571612"/>
          <a:ext cx="8745571" cy="4810760"/>
        </p:xfrm>
        <a:graphic>
          <a:graphicData uri="http://schemas.openxmlformats.org/drawingml/2006/table">
            <a:tbl>
              <a:tblPr firstRow="1" bandRow="1">
                <a:tableStyleId>{5C22544A-7EE6-4342-B048-85BDC9FD1C3A}</a:tableStyleId>
              </a:tblPr>
              <a:tblGrid>
                <a:gridCol w="8745571"/>
              </a:tblGrid>
              <a:tr h="370840">
                <a:tc>
                  <a:txBody>
                    <a:bodyPr/>
                    <a:lstStyle/>
                    <a:p>
                      <a:pPr algn="just">
                        <a:spcAft>
                          <a:spcPts val="0"/>
                        </a:spcAft>
                      </a:pPr>
                      <a:r>
                        <a:rPr lang="en-US" sz="1200" b="1" dirty="0">
                          <a:latin typeface="Times New Roman"/>
                          <a:ea typeface="Times New Roman"/>
                        </a:rPr>
                        <a:t>Criterion 3. Student Outcomes</a:t>
                      </a:r>
                      <a:endParaRPr lang="id-ID" sz="1200" dirty="0">
                        <a:latin typeface="Times New Roman"/>
                        <a:ea typeface="Times New Roman"/>
                      </a:endParaRPr>
                    </a:p>
                    <a:p>
                      <a:pPr algn="just">
                        <a:spcAft>
                          <a:spcPts val="0"/>
                        </a:spcAft>
                      </a:pPr>
                      <a:r>
                        <a:rPr lang="en-US" sz="1200" dirty="0">
                          <a:latin typeface="Times New Roman"/>
                          <a:ea typeface="Times New Roman"/>
                        </a:rPr>
                        <a:t>The program must have documented student outcomes that prepare graduates to attain the program educational objectives. There must be a documented and effective </a:t>
                      </a:r>
                      <a:r>
                        <a:rPr lang="id-ID" sz="1200" dirty="0">
                          <a:latin typeface="Times New Roman"/>
                          <a:ea typeface="Times New Roman"/>
                        </a:rPr>
                        <a:t>p</a:t>
                      </a:r>
                      <a:r>
                        <a:rPr lang="en-US" sz="1200" dirty="0" err="1">
                          <a:latin typeface="Times New Roman"/>
                          <a:ea typeface="Times New Roman"/>
                        </a:rPr>
                        <a:t>rocess</a:t>
                      </a:r>
                      <a:r>
                        <a:rPr lang="en-US" sz="1200" dirty="0">
                          <a:latin typeface="Times New Roman"/>
                          <a:ea typeface="Times New Roman"/>
                        </a:rPr>
                        <a:t> for the periodic review and revision of these student outcomes.</a:t>
                      </a:r>
                      <a:endParaRPr lang="id-ID" sz="1200" dirty="0">
                        <a:latin typeface="Times New Roman"/>
                        <a:ea typeface="Times New Roman"/>
                      </a:endParaRPr>
                    </a:p>
                    <a:p>
                      <a:pPr algn="just">
                        <a:spcAft>
                          <a:spcPts val="0"/>
                        </a:spcAft>
                      </a:pPr>
                      <a:r>
                        <a:rPr lang="en-US" sz="1200" dirty="0">
                          <a:latin typeface="Times New Roman"/>
                          <a:ea typeface="Times New Roman"/>
                        </a:rPr>
                        <a:t>The program must enable students to attain, by the time of graduation:</a:t>
                      </a:r>
                      <a:endParaRPr lang="id-ID" sz="1200" dirty="0">
                        <a:latin typeface="Times New Roman"/>
                        <a:ea typeface="Times New Roman"/>
                      </a:endParaRPr>
                    </a:p>
                  </a:txBody>
                  <a:tcPr marL="68580" marR="68580" marT="0" marB="0"/>
                </a:tc>
              </a:tr>
              <a:tr h="370840">
                <a:tc>
                  <a:txBody>
                    <a:bodyPr/>
                    <a:lstStyle/>
                    <a:p>
                      <a:pPr algn="just">
                        <a:spcAft>
                          <a:spcPts val="0"/>
                        </a:spcAft>
                      </a:pPr>
                      <a:r>
                        <a:rPr lang="en-US" sz="1200">
                          <a:latin typeface="Times New Roman"/>
                          <a:ea typeface="Times New Roman"/>
                        </a:rPr>
                        <a:t>(a) An ability to apply knowledge of computing and mathematics appropriate to the discipline</a:t>
                      </a:r>
                      <a:endParaRPr lang="id-ID" sz="1200">
                        <a:latin typeface="Times New Roman"/>
                        <a:ea typeface="Times New Roman"/>
                      </a:endParaRPr>
                    </a:p>
                    <a:p>
                      <a:pPr algn="just">
                        <a:spcAft>
                          <a:spcPts val="0"/>
                        </a:spcAft>
                      </a:pPr>
                      <a:r>
                        <a:rPr lang="en-US" sz="1200">
                          <a:latin typeface="Times New Roman"/>
                          <a:ea typeface="Times New Roman"/>
                        </a:rPr>
                        <a:t>(b) An ability to analyze a problem, and identify and define the computing requirements appropriate to its solution</a:t>
                      </a:r>
                      <a:endParaRPr lang="id-ID" sz="1200">
                        <a:latin typeface="Times New Roman"/>
                        <a:ea typeface="Times New Roman"/>
                      </a:endParaRPr>
                    </a:p>
                  </a:txBody>
                  <a:tcPr marL="68580" marR="68580" marT="0" marB="0"/>
                </a:tc>
              </a:tr>
              <a:tr h="370840">
                <a:tc>
                  <a:txBody>
                    <a:bodyPr/>
                    <a:lstStyle/>
                    <a:p>
                      <a:pPr algn="just">
                        <a:spcAft>
                          <a:spcPts val="0"/>
                        </a:spcAft>
                      </a:pPr>
                      <a:r>
                        <a:rPr lang="en-US" sz="1200">
                          <a:latin typeface="Times New Roman"/>
                          <a:ea typeface="Times New Roman"/>
                        </a:rPr>
                        <a:t>(c) An ability to design, implement, and evaluate a computer-based system, process, component, or program to meet desired needs</a:t>
                      </a:r>
                      <a:endParaRPr lang="id-ID" sz="1200">
                        <a:latin typeface="Times New Roman"/>
                        <a:ea typeface="Times New Roman"/>
                      </a:endParaRPr>
                    </a:p>
                  </a:txBody>
                  <a:tcPr marL="68580" marR="68580" marT="0" marB="0"/>
                </a:tc>
              </a:tr>
              <a:tr h="370840">
                <a:tc>
                  <a:txBody>
                    <a:bodyPr/>
                    <a:lstStyle/>
                    <a:p>
                      <a:pPr algn="just">
                        <a:spcAft>
                          <a:spcPts val="0"/>
                        </a:spcAft>
                      </a:pPr>
                      <a:r>
                        <a:rPr lang="en-US" sz="1200">
                          <a:latin typeface="Times New Roman"/>
                          <a:ea typeface="Times New Roman"/>
                        </a:rPr>
                        <a:t>(d) An ability to function effectively on teams to accomplish a common goal</a:t>
                      </a:r>
                      <a:endParaRPr lang="id-ID" sz="1200">
                        <a:latin typeface="Times New Roman"/>
                        <a:ea typeface="Times New Roman"/>
                      </a:endParaRPr>
                    </a:p>
                  </a:txBody>
                  <a:tcPr marL="68580" marR="68580" marT="0" marB="0"/>
                </a:tc>
              </a:tr>
              <a:tr h="370840">
                <a:tc>
                  <a:txBody>
                    <a:bodyPr/>
                    <a:lstStyle/>
                    <a:p>
                      <a:pPr algn="just">
                        <a:spcAft>
                          <a:spcPts val="0"/>
                        </a:spcAft>
                      </a:pPr>
                      <a:r>
                        <a:rPr lang="en-US" sz="1200">
                          <a:latin typeface="Times New Roman"/>
                          <a:ea typeface="Times New Roman"/>
                        </a:rPr>
                        <a:t>(e) An understanding of professional, ethical, legal, security and social issues and responsibilities</a:t>
                      </a:r>
                      <a:endParaRPr lang="id-ID" sz="1200">
                        <a:latin typeface="Times New Roman"/>
                        <a:ea typeface="Times New Roman"/>
                      </a:endParaRPr>
                    </a:p>
                  </a:txBody>
                  <a:tcPr marL="68580" marR="68580" marT="0" marB="0"/>
                </a:tc>
              </a:tr>
              <a:tr h="370840">
                <a:tc>
                  <a:txBody>
                    <a:bodyPr/>
                    <a:lstStyle/>
                    <a:p>
                      <a:pPr algn="just">
                        <a:spcAft>
                          <a:spcPts val="0"/>
                        </a:spcAft>
                      </a:pPr>
                      <a:r>
                        <a:rPr lang="en-US" sz="1200">
                          <a:latin typeface="Times New Roman"/>
                          <a:ea typeface="Times New Roman"/>
                        </a:rPr>
                        <a:t>(f) An ability to communicate effectively with a range of audiences</a:t>
                      </a:r>
                      <a:endParaRPr lang="id-ID" sz="1200">
                        <a:latin typeface="Times New Roman"/>
                        <a:ea typeface="Times New Roman"/>
                      </a:endParaRPr>
                    </a:p>
                  </a:txBody>
                  <a:tcPr marL="68580" marR="68580" marT="0" marB="0"/>
                </a:tc>
              </a:tr>
              <a:tr h="370840">
                <a:tc>
                  <a:txBody>
                    <a:bodyPr/>
                    <a:lstStyle/>
                    <a:p>
                      <a:pPr algn="just">
                        <a:spcAft>
                          <a:spcPts val="0"/>
                        </a:spcAft>
                      </a:pPr>
                      <a:r>
                        <a:rPr lang="en-US" sz="1200">
                          <a:latin typeface="Times New Roman"/>
                          <a:ea typeface="Times New Roman"/>
                        </a:rPr>
                        <a:t>(g) An ability to analyze the local and global impact of computing on individuals, organizations, and society</a:t>
                      </a:r>
                      <a:endParaRPr lang="id-ID" sz="1200">
                        <a:latin typeface="Times New Roman"/>
                        <a:ea typeface="Times New Roman"/>
                      </a:endParaRPr>
                    </a:p>
                  </a:txBody>
                  <a:tcPr marL="68580" marR="68580" marT="0" marB="0"/>
                </a:tc>
              </a:tr>
              <a:tr h="370840">
                <a:tc>
                  <a:txBody>
                    <a:bodyPr/>
                    <a:lstStyle/>
                    <a:p>
                      <a:pPr algn="just">
                        <a:spcAft>
                          <a:spcPts val="0"/>
                        </a:spcAft>
                      </a:pPr>
                      <a:r>
                        <a:rPr lang="en-US" sz="1200">
                          <a:latin typeface="Times New Roman"/>
                          <a:ea typeface="Times New Roman"/>
                        </a:rPr>
                        <a:t>(h) Recognition of the need for and an ability to engage in continuing professional development</a:t>
                      </a:r>
                      <a:endParaRPr lang="id-ID" sz="1200">
                        <a:latin typeface="Times New Roman"/>
                        <a:ea typeface="Times New Roman"/>
                      </a:endParaRPr>
                    </a:p>
                  </a:txBody>
                  <a:tcPr marL="68580" marR="68580" marT="0" marB="0"/>
                </a:tc>
              </a:tr>
              <a:tr h="370840">
                <a:tc>
                  <a:txBody>
                    <a:bodyPr/>
                    <a:lstStyle/>
                    <a:p>
                      <a:pPr algn="just">
                        <a:spcAft>
                          <a:spcPts val="0"/>
                        </a:spcAft>
                      </a:pPr>
                      <a:r>
                        <a:rPr lang="en-US" sz="1200">
                          <a:latin typeface="Times New Roman"/>
                          <a:ea typeface="Times New Roman"/>
                        </a:rPr>
                        <a:t>(i) An ability to use current techniques, skills, and tools necessary for computing practice.</a:t>
                      </a:r>
                      <a:endParaRPr lang="id-ID" sz="1200">
                        <a:latin typeface="Times New Roman"/>
                        <a:ea typeface="Times New Roman"/>
                      </a:endParaRPr>
                    </a:p>
                  </a:txBody>
                  <a:tcPr marL="68580" marR="68580" marT="0" marB="0"/>
                </a:tc>
              </a:tr>
              <a:tr h="370840">
                <a:tc>
                  <a:txBody>
                    <a:bodyPr/>
                    <a:lstStyle/>
                    <a:p>
                      <a:pPr algn="just">
                        <a:spcAft>
                          <a:spcPts val="0"/>
                        </a:spcAft>
                      </a:pPr>
                      <a:r>
                        <a:rPr lang="id-ID" sz="1200">
                          <a:latin typeface="Times New Roman"/>
                          <a:ea typeface="Times New Roman"/>
                        </a:rPr>
                        <a:t>[Additional for Computer Science/CS].</a:t>
                      </a:r>
                    </a:p>
                    <a:p>
                      <a:pPr algn="just">
                        <a:spcAft>
                          <a:spcPts val="0"/>
                        </a:spcAft>
                      </a:pPr>
                      <a:r>
                        <a:rPr lang="en-US" sz="1200">
                          <a:latin typeface="Times New Roman"/>
                          <a:ea typeface="Times New Roman"/>
                        </a:rPr>
                        <a:t>The program must enable students to attain, by the time of graduation:</a:t>
                      </a:r>
                      <a:endParaRPr lang="id-ID" sz="1200">
                        <a:latin typeface="Times New Roman"/>
                        <a:ea typeface="Times New Roman"/>
                      </a:endParaRPr>
                    </a:p>
                  </a:txBody>
                  <a:tcPr marL="68580" marR="68580" marT="0" marB="0"/>
                </a:tc>
              </a:tr>
              <a:tr h="370840">
                <a:tc>
                  <a:txBody>
                    <a:bodyPr/>
                    <a:lstStyle/>
                    <a:p>
                      <a:pPr algn="just">
                        <a:spcAft>
                          <a:spcPts val="0"/>
                        </a:spcAft>
                      </a:pPr>
                      <a:r>
                        <a:rPr lang="en-US" sz="1200">
                          <a:latin typeface="Times New Roman"/>
                          <a:ea typeface="Times New Roman"/>
                        </a:rPr>
                        <a:t>(j) An ability to apply mathematical foundations, algorithmic principles, and computer science theory in the modeling and design of computer-based systems in a way that demonstrates comprehension of the tradeoffs involved in design choices. [CS]</a:t>
                      </a:r>
                      <a:endParaRPr lang="id-ID" sz="1200">
                        <a:latin typeface="Times New Roman"/>
                        <a:ea typeface="Times New Roman"/>
                      </a:endParaRPr>
                    </a:p>
                  </a:txBody>
                  <a:tcPr marL="68580" marR="68580" marT="0" marB="0"/>
                </a:tc>
              </a:tr>
              <a:tr h="370840">
                <a:tc>
                  <a:txBody>
                    <a:bodyPr/>
                    <a:lstStyle/>
                    <a:p>
                      <a:pPr algn="just">
                        <a:spcAft>
                          <a:spcPts val="0"/>
                        </a:spcAft>
                      </a:pPr>
                      <a:r>
                        <a:rPr lang="en-US" sz="1200" dirty="0">
                          <a:latin typeface="Times New Roman"/>
                          <a:ea typeface="Times New Roman"/>
                        </a:rPr>
                        <a:t>(k) An ability to apply design and development principles in the construction of software systems of varying complexity. [CS]</a:t>
                      </a:r>
                      <a:endParaRPr lang="id-ID" sz="1200" dirty="0">
                        <a:latin typeface="Times New Roman"/>
                        <a:ea typeface="Times New Roman"/>
                      </a:endParaRPr>
                    </a:p>
                  </a:txBody>
                  <a:tcPr marL="68580" marR="68580" marT="0" marB="0"/>
                </a:tc>
              </a:tr>
            </a:tbl>
          </a:graphicData>
        </a:graphic>
      </p:graphicFrame>
      <p:sp>
        <p:nvSpPr>
          <p:cNvPr id="6" name="Date Placeholder 5"/>
          <p:cNvSpPr>
            <a:spLocks noGrp="1"/>
          </p:cNvSpPr>
          <p:nvPr>
            <p:ph type="dt" sz="half" idx="10"/>
          </p:nvPr>
        </p:nvSpPr>
        <p:spPr/>
        <p:txBody>
          <a:bodyPr/>
          <a:lstStyle/>
          <a:p>
            <a:fld id="{1484B03A-67A1-42C7-B50B-612219A5FC36}" type="datetime1">
              <a:rPr lang="id-ID" smtClean="0"/>
              <a:pPr/>
              <a:t>25/08/2014</a:t>
            </a:fld>
            <a:endParaRPr lang="id-ID"/>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lstStyle/>
          <a:p>
            <a:r>
              <a:rPr lang="id-ID" dirty="0" smtClean="0">
                <a:solidFill>
                  <a:schemeClr val="bg1"/>
                </a:solidFill>
              </a:rPr>
              <a:t>Kebutuhan Perusahaan</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17</a:t>
            </a:fld>
            <a:endParaRPr lang="id-ID"/>
          </a:p>
        </p:txBody>
      </p:sp>
      <p:graphicFrame>
        <p:nvGraphicFramePr>
          <p:cNvPr id="6" name="Content Placeholder 5"/>
          <p:cNvGraphicFramePr>
            <a:graphicFrameLocks noGrp="1"/>
          </p:cNvGraphicFramePr>
          <p:nvPr>
            <p:ph sz="quarter" idx="1"/>
          </p:nvPr>
        </p:nvGraphicFramePr>
        <p:xfrm>
          <a:off x="612648" y="1219200"/>
          <a:ext cx="8153400" cy="4972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fld id="{E236974B-7BA1-4BF6-8A01-D469E34736EE}" type="datetime1">
              <a:rPr lang="id-ID" smtClean="0"/>
              <a:pPr/>
              <a:t>25/08/2014</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70D3C46E-68F2-498D-A2F2-3DDAF9BFE192}"/>
                                            </p:graphicEl>
                                          </p:spTgt>
                                        </p:tgtEl>
                                        <p:attrNameLst>
                                          <p:attrName>style.visibility</p:attrName>
                                        </p:attrNameLst>
                                      </p:cBhvr>
                                      <p:to>
                                        <p:strVal val="visible"/>
                                      </p:to>
                                    </p:set>
                                    <p:animEffect transition="in" filter="fade">
                                      <p:cBhvr>
                                        <p:cTn id="7" dur="2000"/>
                                        <p:tgtEl>
                                          <p:spTgt spid="6">
                                            <p:graphicEl>
                                              <a:dgm id="{70D3C46E-68F2-498D-A2F2-3DDAF9BFE19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917323C8-EA80-413A-BE18-D843BE885A0B}"/>
                                            </p:graphicEl>
                                          </p:spTgt>
                                        </p:tgtEl>
                                        <p:attrNameLst>
                                          <p:attrName>style.visibility</p:attrName>
                                        </p:attrNameLst>
                                      </p:cBhvr>
                                      <p:to>
                                        <p:strVal val="visible"/>
                                      </p:to>
                                    </p:set>
                                    <p:animEffect transition="in" filter="fade">
                                      <p:cBhvr>
                                        <p:cTn id="10" dur="2000"/>
                                        <p:tgtEl>
                                          <p:spTgt spid="6">
                                            <p:graphicEl>
                                              <a:dgm id="{917323C8-EA80-413A-BE18-D843BE885A0B}"/>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4133C42F-2ABE-46F3-9A22-B4635F5B6E84}"/>
                                            </p:graphicEl>
                                          </p:spTgt>
                                        </p:tgtEl>
                                        <p:attrNameLst>
                                          <p:attrName>style.visibility</p:attrName>
                                        </p:attrNameLst>
                                      </p:cBhvr>
                                      <p:to>
                                        <p:strVal val="visible"/>
                                      </p:to>
                                    </p:set>
                                    <p:animEffect transition="in" filter="fade">
                                      <p:cBhvr>
                                        <p:cTn id="13" dur="2000"/>
                                        <p:tgtEl>
                                          <p:spTgt spid="6">
                                            <p:graphicEl>
                                              <a:dgm id="{4133C42F-2ABE-46F3-9A22-B4635F5B6E84}"/>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graphicEl>
                                              <a:dgm id="{B369FF48-6305-4463-B0DF-FF18535C5B57}"/>
                                            </p:graphicEl>
                                          </p:spTgt>
                                        </p:tgtEl>
                                        <p:attrNameLst>
                                          <p:attrName>style.visibility</p:attrName>
                                        </p:attrNameLst>
                                      </p:cBhvr>
                                      <p:to>
                                        <p:strVal val="visible"/>
                                      </p:to>
                                    </p:set>
                                    <p:animEffect transition="in" filter="fade">
                                      <p:cBhvr>
                                        <p:cTn id="16" dur="2000"/>
                                        <p:tgtEl>
                                          <p:spTgt spid="6">
                                            <p:graphicEl>
                                              <a:dgm id="{B369FF48-6305-4463-B0DF-FF18535C5B57}"/>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graphicEl>
                                              <a:dgm id="{0457D418-10D0-44EE-94DB-2F5AA0E6986B}"/>
                                            </p:graphicEl>
                                          </p:spTgt>
                                        </p:tgtEl>
                                        <p:attrNameLst>
                                          <p:attrName>style.visibility</p:attrName>
                                        </p:attrNameLst>
                                      </p:cBhvr>
                                      <p:to>
                                        <p:strVal val="visible"/>
                                      </p:to>
                                    </p:set>
                                    <p:animEffect transition="in" filter="fade">
                                      <p:cBhvr>
                                        <p:cTn id="19" dur="2000"/>
                                        <p:tgtEl>
                                          <p:spTgt spid="6">
                                            <p:graphicEl>
                                              <a:dgm id="{0457D418-10D0-44EE-94DB-2F5AA0E6986B}"/>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graphicEl>
                                              <a:dgm id="{BB0D9EE3-C5DB-4F98-9E26-32010248DA28}"/>
                                            </p:graphicEl>
                                          </p:spTgt>
                                        </p:tgtEl>
                                        <p:attrNameLst>
                                          <p:attrName>style.visibility</p:attrName>
                                        </p:attrNameLst>
                                      </p:cBhvr>
                                      <p:to>
                                        <p:strVal val="visible"/>
                                      </p:to>
                                    </p:set>
                                    <p:animEffect transition="in" filter="fade">
                                      <p:cBhvr>
                                        <p:cTn id="22" dur="2000"/>
                                        <p:tgtEl>
                                          <p:spTgt spid="6">
                                            <p:graphicEl>
                                              <a:dgm id="{BB0D9EE3-C5DB-4F98-9E26-32010248DA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952" y="228600"/>
            <a:ext cx="5122096" cy="990600"/>
          </a:xfrm>
        </p:spPr>
        <p:txBody>
          <a:bodyPr/>
          <a:lstStyle/>
          <a:p>
            <a:r>
              <a:rPr lang="id-ID" dirty="0" smtClean="0">
                <a:solidFill>
                  <a:schemeClr val="bg1"/>
                </a:solidFill>
              </a:rPr>
              <a:t>Kebutuhan Perusahaan</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18</a:t>
            </a:fld>
            <a:endParaRPr lang="id-ID"/>
          </a:p>
        </p:txBody>
      </p:sp>
      <p:graphicFrame>
        <p:nvGraphicFramePr>
          <p:cNvPr id="6" name="Content Placeholder 5"/>
          <p:cNvGraphicFramePr>
            <a:graphicFrameLocks noGrp="1"/>
          </p:cNvGraphicFramePr>
          <p:nvPr>
            <p:ph sz="quarter" idx="1"/>
          </p:nvPr>
        </p:nvGraphicFramePr>
        <p:xfrm>
          <a:off x="612775" y="1219200"/>
          <a:ext cx="8153400" cy="4972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fld id="{61EBA189-4ED9-49E8-8571-F0018C17A8ED}" type="datetime1">
              <a:rPr lang="id-ID" smtClean="0"/>
              <a:pPr/>
              <a:t>25/08/2014</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EE6A187E-E0BE-4B12-A5FA-93C5C550FA53}"/>
                                            </p:graphicEl>
                                          </p:spTgt>
                                        </p:tgtEl>
                                        <p:attrNameLst>
                                          <p:attrName>style.visibility</p:attrName>
                                        </p:attrNameLst>
                                      </p:cBhvr>
                                      <p:to>
                                        <p:strVal val="visible"/>
                                      </p:to>
                                    </p:set>
                                    <p:animEffect transition="in" filter="fade">
                                      <p:cBhvr>
                                        <p:cTn id="7" dur="2000"/>
                                        <p:tgtEl>
                                          <p:spTgt spid="6">
                                            <p:graphicEl>
                                              <a:dgm id="{EE6A187E-E0BE-4B12-A5FA-93C5C550FA5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DD8A1266-063D-4BAD-BA12-74C7526C04CE}"/>
                                            </p:graphicEl>
                                          </p:spTgt>
                                        </p:tgtEl>
                                        <p:attrNameLst>
                                          <p:attrName>style.visibility</p:attrName>
                                        </p:attrNameLst>
                                      </p:cBhvr>
                                      <p:to>
                                        <p:strVal val="visible"/>
                                      </p:to>
                                    </p:set>
                                    <p:animEffect transition="in" filter="fade">
                                      <p:cBhvr>
                                        <p:cTn id="10" dur="2000"/>
                                        <p:tgtEl>
                                          <p:spTgt spid="6">
                                            <p:graphicEl>
                                              <a:dgm id="{DD8A1266-063D-4BAD-BA12-74C7526C04CE}"/>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F0F71858-37C8-4361-8BC6-50A27E798E6B}"/>
                                            </p:graphicEl>
                                          </p:spTgt>
                                        </p:tgtEl>
                                        <p:attrNameLst>
                                          <p:attrName>style.visibility</p:attrName>
                                        </p:attrNameLst>
                                      </p:cBhvr>
                                      <p:to>
                                        <p:strVal val="visible"/>
                                      </p:to>
                                    </p:set>
                                    <p:animEffect transition="in" filter="fade">
                                      <p:cBhvr>
                                        <p:cTn id="13" dur="2000"/>
                                        <p:tgtEl>
                                          <p:spTgt spid="6">
                                            <p:graphicEl>
                                              <a:dgm id="{F0F71858-37C8-4361-8BC6-50A27E798E6B}"/>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graphicEl>
                                              <a:dgm id="{40A174EA-2C23-410E-95CE-064B5850D426}"/>
                                            </p:graphicEl>
                                          </p:spTgt>
                                        </p:tgtEl>
                                        <p:attrNameLst>
                                          <p:attrName>style.visibility</p:attrName>
                                        </p:attrNameLst>
                                      </p:cBhvr>
                                      <p:to>
                                        <p:strVal val="visible"/>
                                      </p:to>
                                    </p:set>
                                    <p:animEffect transition="in" filter="fade">
                                      <p:cBhvr>
                                        <p:cTn id="16" dur="2000"/>
                                        <p:tgtEl>
                                          <p:spTgt spid="6">
                                            <p:graphicEl>
                                              <a:dgm id="{40A174EA-2C23-410E-95CE-064B5850D426}"/>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graphicEl>
                                              <a:dgm id="{34FB1C46-B43B-4D2A-B91A-5C5C6AFAE4DC}"/>
                                            </p:graphicEl>
                                          </p:spTgt>
                                        </p:tgtEl>
                                        <p:attrNameLst>
                                          <p:attrName>style.visibility</p:attrName>
                                        </p:attrNameLst>
                                      </p:cBhvr>
                                      <p:to>
                                        <p:strVal val="visible"/>
                                      </p:to>
                                    </p:set>
                                    <p:animEffect transition="in" filter="fade">
                                      <p:cBhvr>
                                        <p:cTn id="19" dur="2000"/>
                                        <p:tgtEl>
                                          <p:spTgt spid="6">
                                            <p:graphicEl>
                                              <a:dgm id="{34FB1C46-B43B-4D2A-B91A-5C5C6AFAE4DC}"/>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graphicEl>
                                              <a:dgm id="{773C8AE7-3A23-4726-8C7E-CC13D1824BB9}"/>
                                            </p:graphicEl>
                                          </p:spTgt>
                                        </p:tgtEl>
                                        <p:attrNameLst>
                                          <p:attrName>style.visibility</p:attrName>
                                        </p:attrNameLst>
                                      </p:cBhvr>
                                      <p:to>
                                        <p:strVal val="visible"/>
                                      </p:to>
                                    </p:set>
                                    <p:animEffect transition="in" filter="fade">
                                      <p:cBhvr>
                                        <p:cTn id="22" dur="2000"/>
                                        <p:tgtEl>
                                          <p:spTgt spid="6">
                                            <p:graphicEl>
                                              <a:dgm id="{773C8AE7-3A23-4726-8C7E-CC13D1824BB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896" y="285728"/>
            <a:ext cx="5275084" cy="990600"/>
          </a:xfrm>
        </p:spPr>
        <p:txBody>
          <a:bodyPr>
            <a:normAutofit/>
          </a:bodyPr>
          <a:lstStyle/>
          <a:p>
            <a:r>
              <a:rPr lang="id-ID" dirty="0" smtClean="0">
                <a:solidFill>
                  <a:schemeClr val="bg1"/>
                </a:solidFill>
              </a:rPr>
              <a:t>Kebutuhan Untuk Survive dan Sukses</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19</a:t>
            </a:fld>
            <a:endParaRPr lang="id-ID"/>
          </a:p>
        </p:txBody>
      </p:sp>
      <p:graphicFrame>
        <p:nvGraphicFramePr>
          <p:cNvPr id="5" name="Content Placeholder 4"/>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71472" y="6072206"/>
            <a:ext cx="8143932" cy="369332"/>
          </a:xfrm>
          <a:prstGeom prst="rect">
            <a:avLst/>
          </a:prstGeom>
          <a:noFill/>
        </p:spPr>
        <p:txBody>
          <a:bodyPr wrap="square" rtlCol="0">
            <a:spAutoFit/>
          </a:bodyPr>
          <a:lstStyle/>
          <a:p>
            <a:r>
              <a:rPr lang="id-ID" dirty="0" smtClean="0"/>
              <a:t>Survei UNESCO 2012 Terhadap Lulusan yang telah Bekerja</a:t>
            </a:r>
            <a:endParaRPr lang="en-US" dirty="0"/>
          </a:p>
        </p:txBody>
      </p:sp>
      <p:sp>
        <p:nvSpPr>
          <p:cNvPr id="7" name="Rounded Rectangle 6"/>
          <p:cNvSpPr/>
          <p:nvPr/>
        </p:nvSpPr>
        <p:spPr>
          <a:xfrm>
            <a:off x="428596" y="1643050"/>
            <a:ext cx="8501122" cy="1643074"/>
          </a:xfrm>
          <a:prstGeom prst="roundRect">
            <a:avLst/>
          </a:prstGeom>
          <a:solidFill>
            <a:schemeClr val="accent1">
              <a:alpha val="13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AutoShape 2" descr="https://encrypted-tbn0.google.com/images?q=tbn:ANd9GcSOjTvdT39fH78ZkOgQX_16nEwkzl7Yip3lhgu18lvB_9dg5LUJ"/>
          <p:cNvSpPr>
            <a:spLocks noChangeAspect="1" noChangeArrowheads="1"/>
          </p:cNvSpPr>
          <p:nvPr/>
        </p:nvSpPr>
        <p:spPr bwMode="auto">
          <a:xfrm>
            <a:off x="155575" y="-8302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7" cstate="print"/>
          <a:srcRect/>
          <a:stretch>
            <a:fillRect/>
          </a:stretch>
        </p:blipFill>
        <p:spPr bwMode="auto">
          <a:xfrm>
            <a:off x="8298578" y="5861253"/>
            <a:ext cx="833651" cy="469493"/>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fld id="{371BE150-41A8-4E99-B18E-7586A450934B}" type="datetime1">
              <a:rPr lang="id-ID" smtClean="0"/>
              <a:pPr/>
              <a:t>25/08/2014</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lide(fromBottom)">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build="allAtOnce"/>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248" y="228600"/>
            <a:ext cx="5094800" cy="990600"/>
          </a:xfrm>
        </p:spPr>
        <p:txBody>
          <a:bodyPr/>
          <a:lstStyle/>
          <a:p>
            <a:r>
              <a:rPr lang="id-ID" sz="2400" dirty="0" smtClean="0">
                <a:solidFill>
                  <a:schemeClr val="bg1"/>
                </a:solidFill>
              </a:rPr>
              <a:t>Pengenalan Mata Kuliah [1]</a:t>
            </a:r>
            <a:endParaRPr lang="en-US" sz="2400"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2</a:t>
            </a:fld>
            <a:endParaRPr lang="id-ID"/>
          </a:p>
        </p:txBody>
      </p:sp>
      <p:graphicFrame>
        <p:nvGraphicFramePr>
          <p:cNvPr id="5" name="Content Placeholder 4"/>
          <p:cNvGraphicFramePr>
            <a:graphicFrameLocks noGrp="1"/>
          </p:cNvGraphicFramePr>
          <p:nvPr>
            <p:ph sz="quarter" idx="1"/>
          </p:nvPr>
        </p:nvGraphicFramePr>
        <p:xfrm>
          <a:off x="612774" y="1600200"/>
          <a:ext cx="8102629" cy="4654804"/>
        </p:xfrm>
        <a:graphic>
          <a:graphicData uri="http://schemas.openxmlformats.org/drawingml/2006/table">
            <a:tbl>
              <a:tblPr firstRow="1" bandRow="1">
                <a:tableStyleId>{5C22544A-7EE6-4342-B048-85BDC9FD1C3A}</a:tableStyleId>
              </a:tblPr>
              <a:tblGrid>
                <a:gridCol w="2025657"/>
                <a:gridCol w="319055"/>
                <a:gridCol w="3732260"/>
                <a:gridCol w="2025657"/>
              </a:tblGrid>
              <a:tr h="370840">
                <a:tc>
                  <a:txBody>
                    <a:bodyPr/>
                    <a:lstStyle/>
                    <a:p>
                      <a:pPr>
                        <a:lnSpc>
                          <a:spcPct val="115000"/>
                        </a:lnSpc>
                        <a:spcAft>
                          <a:spcPts val="0"/>
                        </a:spcAft>
                      </a:pPr>
                      <a:endParaRPr lang="id-ID" sz="1800" dirty="0">
                        <a:latin typeface="Calibri"/>
                        <a:ea typeface="Calibri"/>
                        <a:cs typeface="Times New Roman"/>
                      </a:endParaRPr>
                    </a:p>
                  </a:txBody>
                  <a:tcPr marL="68580" marR="68580" marT="0" marB="0"/>
                </a:tc>
                <a:tc>
                  <a:txBody>
                    <a:bodyPr/>
                    <a:lstStyle/>
                    <a:p>
                      <a:pPr>
                        <a:lnSpc>
                          <a:spcPct val="115000"/>
                        </a:lnSpc>
                        <a:spcAft>
                          <a:spcPts val="0"/>
                        </a:spcAft>
                      </a:pPr>
                      <a:endParaRPr lang="id-ID" sz="1800">
                        <a:latin typeface="Calibri"/>
                        <a:ea typeface="Calibri"/>
                        <a:cs typeface="Times New Roman"/>
                      </a:endParaRPr>
                    </a:p>
                  </a:txBody>
                  <a:tcPr marL="68580" marR="68580" marT="0" marB="0"/>
                </a:tc>
                <a:tc gridSpan="2">
                  <a:txBody>
                    <a:bodyPr/>
                    <a:lstStyle/>
                    <a:p>
                      <a:pPr>
                        <a:lnSpc>
                          <a:spcPct val="115000"/>
                        </a:lnSpc>
                        <a:spcAft>
                          <a:spcPts val="0"/>
                        </a:spcAft>
                      </a:pPr>
                      <a:endParaRPr lang="id-ID" sz="1800">
                        <a:latin typeface="Calibri"/>
                        <a:ea typeface="Calibri"/>
                        <a:cs typeface="Times New Roman"/>
                      </a:endParaRPr>
                    </a:p>
                  </a:txBody>
                  <a:tcPr marL="68580" marR="68580" marT="0" marB="0"/>
                </a:tc>
                <a:tc hMerge="1">
                  <a:txBody>
                    <a:bodyPr/>
                    <a:lstStyle/>
                    <a:p>
                      <a:endParaRPr lang="en-US"/>
                    </a:p>
                  </a:txBody>
                  <a:tcPr/>
                </a:tc>
              </a:tr>
              <a:tr h="370840">
                <a:tc>
                  <a:txBody>
                    <a:bodyPr/>
                    <a:lstStyle/>
                    <a:p>
                      <a:pPr>
                        <a:lnSpc>
                          <a:spcPct val="115000"/>
                        </a:lnSpc>
                        <a:spcAft>
                          <a:spcPts val="0"/>
                        </a:spcAft>
                      </a:pPr>
                      <a:r>
                        <a:rPr lang="en-US" sz="1800" dirty="0" err="1">
                          <a:latin typeface="Calibri"/>
                          <a:ea typeface="Calibri"/>
                          <a:cs typeface="Times New Roman"/>
                        </a:rPr>
                        <a:t>Nama</a:t>
                      </a:r>
                      <a:r>
                        <a:rPr lang="en-US" sz="1800" dirty="0">
                          <a:latin typeface="Calibri"/>
                          <a:ea typeface="Calibri"/>
                          <a:cs typeface="Times New Roman"/>
                        </a:rPr>
                        <a:t> </a:t>
                      </a:r>
                      <a:r>
                        <a:rPr lang="id-ID" sz="1800" dirty="0">
                          <a:latin typeface="Calibri"/>
                          <a:ea typeface="Calibri"/>
                          <a:cs typeface="Times New Roman"/>
                        </a:rPr>
                        <a:t>Mata Kuliah</a:t>
                      </a:r>
                    </a:p>
                  </a:txBody>
                  <a:tcPr marL="68580" marR="68580" marT="0" marB="0"/>
                </a:tc>
                <a:tc>
                  <a:txBody>
                    <a:bodyPr/>
                    <a:lstStyle/>
                    <a:p>
                      <a:pPr>
                        <a:lnSpc>
                          <a:spcPct val="115000"/>
                        </a:lnSpc>
                        <a:spcAft>
                          <a:spcPts val="0"/>
                        </a:spcAft>
                      </a:pPr>
                      <a:r>
                        <a:rPr lang="id-ID" sz="1800">
                          <a:latin typeface="Calibri"/>
                          <a:ea typeface="Calibri"/>
                          <a:cs typeface="Times New Roman"/>
                        </a:rPr>
                        <a:t>:</a:t>
                      </a:r>
                    </a:p>
                  </a:txBody>
                  <a:tcPr marL="68580" marR="68580" marT="0" marB="0"/>
                </a:tc>
                <a:tc gridSpan="2">
                  <a:txBody>
                    <a:bodyPr/>
                    <a:lstStyle/>
                    <a:p>
                      <a:pPr>
                        <a:lnSpc>
                          <a:spcPct val="115000"/>
                        </a:lnSpc>
                        <a:spcAft>
                          <a:spcPts val="0"/>
                        </a:spcAft>
                      </a:pPr>
                      <a:r>
                        <a:rPr lang="id-ID" sz="1800">
                          <a:latin typeface="Calibri"/>
                          <a:ea typeface="Calibri"/>
                          <a:cs typeface="Times New Roman"/>
                        </a:rPr>
                        <a:t>Keprofesian Bidang Informatika</a:t>
                      </a:r>
                    </a:p>
                  </a:txBody>
                  <a:tcPr marL="68580" marR="68580" marT="0" marB="0"/>
                </a:tc>
                <a:tc hMerge="1">
                  <a:txBody>
                    <a:bodyPr/>
                    <a:lstStyle/>
                    <a:p>
                      <a:endParaRPr lang="en-US"/>
                    </a:p>
                  </a:txBody>
                  <a:tcPr/>
                </a:tc>
              </a:tr>
              <a:tr h="370840">
                <a:tc>
                  <a:txBody>
                    <a:bodyPr/>
                    <a:lstStyle/>
                    <a:p>
                      <a:pPr>
                        <a:lnSpc>
                          <a:spcPct val="115000"/>
                        </a:lnSpc>
                        <a:spcAft>
                          <a:spcPts val="0"/>
                        </a:spcAft>
                      </a:pPr>
                      <a:r>
                        <a:rPr lang="id-ID" sz="1800">
                          <a:latin typeface="Calibri"/>
                          <a:ea typeface="Calibri"/>
                          <a:cs typeface="Times New Roman"/>
                        </a:rPr>
                        <a:t>Kode Mata Kuliah</a:t>
                      </a:r>
                    </a:p>
                  </a:txBody>
                  <a:tcPr marL="68580" marR="68580" marT="0" marB="0"/>
                </a:tc>
                <a:tc>
                  <a:txBody>
                    <a:bodyPr/>
                    <a:lstStyle/>
                    <a:p>
                      <a:pPr>
                        <a:lnSpc>
                          <a:spcPct val="115000"/>
                        </a:lnSpc>
                        <a:spcAft>
                          <a:spcPts val="0"/>
                        </a:spcAft>
                      </a:pPr>
                      <a:r>
                        <a:rPr lang="id-ID" sz="1800">
                          <a:latin typeface="Calibri"/>
                          <a:ea typeface="Calibri"/>
                          <a:cs typeface="Times New Roman"/>
                        </a:rPr>
                        <a:t>:</a:t>
                      </a:r>
                    </a:p>
                  </a:txBody>
                  <a:tcPr marL="68580" marR="68580" marT="0" marB="0"/>
                </a:tc>
                <a:tc gridSpan="2">
                  <a:txBody>
                    <a:bodyPr/>
                    <a:lstStyle/>
                    <a:p>
                      <a:pPr>
                        <a:lnSpc>
                          <a:spcPct val="115000"/>
                        </a:lnSpc>
                        <a:spcAft>
                          <a:spcPts val="0"/>
                        </a:spcAft>
                      </a:pPr>
                      <a:r>
                        <a:rPr lang="id-ID" sz="1800">
                          <a:latin typeface="Calibri"/>
                          <a:ea typeface="Calibri"/>
                          <a:cs typeface="Times New Roman"/>
                        </a:rPr>
                        <a:t>IFG3A3</a:t>
                      </a:r>
                    </a:p>
                  </a:txBody>
                  <a:tcPr marL="68580" marR="68580" marT="0" marB="0"/>
                </a:tc>
                <a:tc hMerge="1">
                  <a:txBody>
                    <a:bodyPr/>
                    <a:lstStyle/>
                    <a:p>
                      <a:endParaRPr lang="en-US"/>
                    </a:p>
                  </a:txBody>
                  <a:tcPr/>
                </a:tc>
              </a:tr>
              <a:tr h="370840">
                <a:tc>
                  <a:txBody>
                    <a:bodyPr/>
                    <a:lstStyle/>
                    <a:p>
                      <a:pPr>
                        <a:lnSpc>
                          <a:spcPct val="115000"/>
                        </a:lnSpc>
                        <a:spcAft>
                          <a:spcPts val="0"/>
                        </a:spcAft>
                      </a:pPr>
                      <a:r>
                        <a:rPr lang="id-ID" sz="1800">
                          <a:latin typeface="Calibri"/>
                          <a:ea typeface="Calibri"/>
                          <a:cs typeface="Times New Roman"/>
                        </a:rPr>
                        <a:t>SKS </a:t>
                      </a:r>
                    </a:p>
                  </a:txBody>
                  <a:tcPr marL="68580" marR="68580" marT="0" marB="0"/>
                </a:tc>
                <a:tc>
                  <a:txBody>
                    <a:bodyPr/>
                    <a:lstStyle/>
                    <a:p>
                      <a:pPr>
                        <a:lnSpc>
                          <a:spcPct val="115000"/>
                        </a:lnSpc>
                        <a:spcAft>
                          <a:spcPts val="0"/>
                        </a:spcAft>
                      </a:pPr>
                      <a:r>
                        <a:rPr lang="id-ID" sz="1800">
                          <a:latin typeface="Calibri"/>
                          <a:ea typeface="Calibri"/>
                          <a:cs typeface="Times New Roman"/>
                        </a:rPr>
                        <a:t>:</a:t>
                      </a:r>
                    </a:p>
                  </a:txBody>
                  <a:tcPr marL="68580" marR="68580" marT="0" marB="0"/>
                </a:tc>
                <a:tc gridSpan="2">
                  <a:txBody>
                    <a:bodyPr/>
                    <a:lstStyle/>
                    <a:p>
                      <a:pPr>
                        <a:lnSpc>
                          <a:spcPct val="115000"/>
                        </a:lnSpc>
                        <a:spcAft>
                          <a:spcPts val="0"/>
                        </a:spcAft>
                      </a:pPr>
                      <a:r>
                        <a:rPr lang="id-ID" sz="1800">
                          <a:latin typeface="Calibri"/>
                          <a:ea typeface="Calibri"/>
                          <a:cs typeface="Times New Roman"/>
                        </a:rPr>
                        <a:t>3</a:t>
                      </a:r>
                    </a:p>
                  </a:txBody>
                  <a:tcPr marL="68580" marR="68580" marT="0" marB="0"/>
                </a:tc>
                <a:tc hMerge="1">
                  <a:txBody>
                    <a:bodyPr/>
                    <a:lstStyle/>
                    <a:p>
                      <a:endParaRPr lang="en-US"/>
                    </a:p>
                  </a:txBody>
                  <a:tcPr/>
                </a:tc>
              </a:tr>
              <a:tr h="370840">
                <a:tc>
                  <a:txBody>
                    <a:bodyPr/>
                    <a:lstStyle/>
                    <a:p>
                      <a:pPr>
                        <a:lnSpc>
                          <a:spcPct val="115000"/>
                        </a:lnSpc>
                        <a:spcAft>
                          <a:spcPts val="0"/>
                        </a:spcAft>
                      </a:pPr>
                      <a:r>
                        <a:rPr lang="en-US" sz="1800">
                          <a:latin typeface="Calibri"/>
                          <a:ea typeface="Calibri"/>
                          <a:cs typeface="Times New Roman"/>
                        </a:rPr>
                        <a:t>Jenis</a:t>
                      </a:r>
                      <a:endParaRPr lang="id-ID" sz="1800">
                        <a:latin typeface="Calibri"/>
                        <a:ea typeface="Calibri"/>
                        <a:cs typeface="Times New Roman"/>
                      </a:endParaRPr>
                    </a:p>
                  </a:txBody>
                  <a:tcPr marL="68580" marR="68580" marT="0" marB="0"/>
                </a:tc>
                <a:tc>
                  <a:txBody>
                    <a:bodyPr/>
                    <a:lstStyle/>
                    <a:p>
                      <a:pPr>
                        <a:lnSpc>
                          <a:spcPct val="115000"/>
                        </a:lnSpc>
                        <a:spcAft>
                          <a:spcPts val="0"/>
                        </a:spcAft>
                      </a:pPr>
                      <a:r>
                        <a:rPr lang="en-US" sz="1800">
                          <a:latin typeface="Calibri"/>
                          <a:ea typeface="Calibri"/>
                          <a:cs typeface="Times New Roman"/>
                        </a:rPr>
                        <a:t>:</a:t>
                      </a:r>
                      <a:endParaRPr lang="id-ID" sz="1800">
                        <a:latin typeface="Calibri"/>
                        <a:ea typeface="Calibri"/>
                        <a:cs typeface="Times New Roman"/>
                      </a:endParaRPr>
                    </a:p>
                  </a:txBody>
                  <a:tcPr marL="68580" marR="68580" marT="0" marB="0"/>
                </a:tc>
                <a:tc gridSpan="2">
                  <a:txBody>
                    <a:bodyPr/>
                    <a:lstStyle/>
                    <a:p>
                      <a:pPr>
                        <a:lnSpc>
                          <a:spcPct val="115000"/>
                        </a:lnSpc>
                        <a:spcAft>
                          <a:spcPts val="0"/>
                        </a:spcAft>
                      </a:pPr>
                      <a:r>
                        <a:rPr lang="en-US" sz="1800">
                          <a:latin typeface="Calibri"/>
                          <a:ea typeface="Calibri"/>
                          <a:cs typeface="Times New Roman"/>
                        </a:rPr>
                        <a:t>MK </a:t>
                      </a:r>
                      <a:r>
                        <a:rPr lang="id-ID" sz="1800">
                          <a:latin typeface="Calibri"/>
                          <a:ea typeface="Calibri"/>
                          <a:cs typeface="Times New Roman"/>
                        </a:rPr>
                        <a:t>Wajib</a:t>
                      </a:r>
                    </a:p>
                  </a:txBody>
                  <a:tcPr marL="68580" marR="68580" marT="0" marB="0"/>
                </a:tc>
                <a:tc hMerge="1">
                  <a:txBody>
                    <a:bodyPr/>
                    <a:lstStyle/>
                    <a:p>
                      <a:endParaRPr lang="en-US"/>
                    </a:p>
                  </a:txBody>
                  <a:tcPr/>
                </a:tc>
              </a:tr>
              <a:tr h="370840">
                <a:tc>
                  <a:txBody>
                    <a:bodyPr/>
                    <a:lstStyle/>
                    <a:p>
                      <a:pPr>
                        <a:lnSpc>
                          <a:spcPct val="115000"/>
                        </a:lnSpc>
                        <a:spcAft>
                          <a:spcPts val="0"/>
                        </a:spcAft>
                      </a:pPr>
                      <a:r>
                        <a:rPr lang="id-ID" sz="1800">
                          <a:latin typeface="Calibri"/>
                          <a:ea typeface="Calibri"/>
                          <a:cs typeface="Times New Roman"/>
                        </a:rPr>
                        <a:t>Jam</a:t>
                      </a:r>
                      <a:r>
                        <a:rPr lang="en-US" sz="1800">
                          <a:latin typeface="Calibri"/>
                          <a:ea typeface="Calibri"/>
                          <a:cs typeface="Times New Roman"/>
                        </a:rPr>
                        <a:t> pelaksanaan </a:t>
                      </a:r>
                      <a:endParaRPr lang="id-ID" sz="1800">
                        <a:latin typeface="Calibri"/>
                        <a:ea typeface="Calibri"/>
                        <a:cs typeface="Times New Roman"/>
                      </a:endParaRPr>
                    </a:p>
                  </a:txBody>
                  <a:tcPr marL="68580" marR="68580" marT="0" marB="0"/>
                </a:tc>
                <a:tc>
                  <a:txBody>
                    <a:bodyPr/>
                    <a:lstStyle/>
                    <a:p>
                      <a:pPr>
                        <a:lnSpc>
                          <a:spcPct val="115000"/>
                        </a:lnSpc>
                        <a:spcAft>
                          <a:spcPts val="0"/>
                        </a:spcAft>
                      </a:pPr>
                      <a:r>
                        <a:rPr lang="id-ID" sz="1800">
                          <a:latin typeface="Calibri"/>
                          <a:ea typeface="Calibri"/>
                          <a:cs typeface="Times New Roman"/>
                        </a:rPr>
                        <a:t>:</a:t>
                      </a:r>
                    </a:p>
                  </a:txBody>
                  <a:tcPr marL="68580" marR="68580" marT="0" marB="0"/>
                </a:tc>
                <a:tc>
                  <a:txBody>
                    <a:bodyPr/>
                    <a:lstStyle/>
                    <a:p>
                      <a:pPr>
                        <a:lnSpc>
                          <a:spcPct val="115000"/>
                        </a:lnSpc>
                        <a:spcAft>
                          <a:spcPts val="0"/>
                        </a:spcAft>
                      </a:pPr>
                      <a:r>
                        <a:rPr lang="en-US" sz="1800">
                          <a:latin typeface="Calibri"/>
                          <a:ea typeface="Calibri"/>
                          <a:cs typeface="Times New Roman"/>
                        </a:rPr>
                        <a:t>Tatap muka di kelas </a:t>
                      </a:r>
                      <a:endParaRPr lang="id-ID" sz="1800">
                        <a:latin typeface="Calibri"/>
                        <a:ea typeface="Calibri"/>
                        <a:cs typeface="Times New Roman"/>
                      </a:endParaRPr>
                    </a:p>
                  </a:txBody>
                  <a:tcPr marL="68580" marR="68580" marT="0" marB="0"/>
                </a:tc>
                <a:tc>
                  <a:txBody>
                    <a:bodyPr/>
                    <a:lstStyle/>
                    <a:p>
                      <a:pPr>
                        <a:lnSpc>
                          <a:spcPct val="115000"/>
                        </a:lnSpc>
                        <a:spcAft>
                          <a:spcPts val="0"/>
                        </a:spcAft>
                      </a:pPr>
                      <a:r>
                        <a:rPr lang="en-US" sz="1800">
                          <a:latin typeface="Calibri"/>
                          <a:ea typeface="Calibri"/>
                          <a:cs typeface="Times New Roman"/>
                        </a:rPr>
                        <a:t>= </a:t>
                      </a:r>
                      <a:r>
                        <a:rPr lang="id-ID" sz="1800">
                          <a:latin typeface="Calibri"/>
                          <a:ea typeface="Calibri"/>
                          <a:cs typeface="Times New Roman"/>
                        </a:rPr>
                        <a:t>3</a:t>
                      </a:r>
                      <a:r>
                        <a:rPr lang="en-US" sz="1800">
                          <a:latin typeface="Calibri"/>
                          <a:ea typeface="Calibri"/>
                          <a:cs typeface="Times New Roman"/>
                        </a:rPr>
                        <a:t> jam per minggu</a:t>
                      </a:r>
                      <a:endParaRPr lang="id-ID" sz="1800">
                        <a:latin typeface="Calibri"/>
                        <a:ea typeface="Calibri"/>
                        <a:cs typeface="Times New Roman"/>
                      </a:endParaRPr>
                    </a:p>
                  </a:txBody>
                  <a:tcPr marL="68580" marR="68580" marT="0" marB="0"/>
                </a:tc>
              </a:tr>
              <a:tr h="370840">
                <a:tc>
                  <a:txBody>
                    <a:bodyPr/>
                    <a:lstStyle/>
                    <a:p>
                      <a:pPr>
                        <a:lnSpc>
                          <a:spcPct val="115000"/>
                        </a:lnSpc>
                        <a:spcAft>
                          <a:spcPts val="0"/>
                        </a:spcAft>
                      </a:pPr>
                      <a:endParaRPr lang="id-ID" sz="1800">
                        <a:latin typeface="Calibri"/>
                        <a:ea typeface="Calibri"/>
                        <a:cs typeface="Times New Roman"/>
                      </a:endParaRPr>
                    </a:p>
                  </a:txBody>
                  <a:tcPr marL="68580" marR="68580" marT="0" marB="0"/>
                </a:tc>
                <a:tc>
                  <a:txBody>
                    <a:bodyPr/>
                    <a:lstStyle/>
                    <a:p>
                      <a:pPr>
                        <a:lnSpc>
                          <a:spcPct val="115000"/>
                        </a:lnSpc>
                        <a:spcAft>
                          <a:spcPts val="0"/>
                        </a:spcAft>
                      </a:pPr>
                      <a:endParaRPr lang="id-ID" sz="1800">
                        <a:latin typeface="Calibri"/>
                        <a:ea typeface="Calibri"/>
                        <a:cs typeface="Times New Roman"/>
                      </a:endParaRPr>
                    </a:p>
                  </a:txBody>
                  <a:tcPr marL="68580" marR="68580" marT="0" marB="0"/>
                </a:tc>
                <a:tc>
                  <a:txBody>
                    <a:bodyPr/>
                    <a:lstStyle/>
                    <a:p>
                      <a:pPr>
                        <a:lnSpc>
                          <a:spcPct val="115000"/>
                        </a:lnSpc>
                        <a:spcAft>
                          <a:spcPts val="0"/>
                        </a:spcAft>
                      </a:pPr>
                      <a:r>
                        <a:rPr lang="en-US" sz="1800">
                          <a:latin typeface="Calibri"/>
                          <a:ea typeface="Calibri"/>
                          <a:cs typeface="Times New Roman"/>
                        </a:rPr>
                        <a:t>Tutorial / responsi    </a:t>
                      </a:r>
                      <a:endParaRPr lang="id-ID" sz="1800">
                        <a:latin typeface="Calibri"/>
                        <a:ea typeface="Calibri"/>
                        <a:cs typeface="Times New Roman"/>
                      </a:endParaRPr>
                    </a:p>
                  </a:txBody>
                  <a:tcPr marL="68580" marR="68580" marT="0" marB="0"/>
                </a:tc>
                <a:tc>
                  <a:txBody>
                    <a:bodyPr/>
                    <a:lstStyle/>
                    <a:p>
                      <a:pPr>
                        <a:lnSpc>
                          <a:spcPct val="115000"/>
                        </a:lnSpc>
                        <a:spcAft>
                          <a:spcPts val="0"/>
                        </a:spcAft>
                      </a:pPr>
                      <a:r>
                        <a:rPr lang="en-US" sz="1800">
                          <a:latin typeface="Calibri"/>
                          <a:ea typeface="Calibri"/>
                          <a:cs typeface="Times New Roman"/>
                        </a:rPr>
                        <a:t>=</a:t>
                      </a:r>
                      <a:r>
                        <a:rPr lang="id-ID" sz="1800">
                          <a:latin typeface="Calibri"/>
                          <a:ea typeface="Calibri"/>
                          <a:cs typeface="Times New Roman"/>
                        </a:rPr>
                        <a:t>1</a:t>
                      </a:r>
                      <a:r>
                        <a:rPr lang="en-US" sz="1800">
                          <a:latin typeface="Calibri"/>
                          <a:ea typeface="Calibri"/>
                          <a:cs typeface="Times New Roman"/>
                        </a:rPr>
                        <a:t> jam per minggu</a:t>
                      </a:r>
                      <a:endParaRPr lang="id-ID" sz="1800">
                        <a:latin typeface="Calibri"/>
                        <a:ea typeface="Calibri"/>
                        <a:cs typeface="Times New Roman"/>
                      </a:endParaRPr>
                    </a:p>
                  </a:txBody>
                  <a:tcPr marL="68580" marR="68580" marT="0" marB="0"/>
                </a:tc>
              </a:tr>
              <a:tr h="370840">
                <a:tc>
                  <a:txBody>
                    <a:bodyPr/>
                    <a:lstStyle/>
                    <a:p>
                      <a:pPr>
                        <a:lnSpc>
                          <a:spcPct val="115000"/>
                        </a:lnSpc>
                        <a:spcAft>
                          <a:spcPts val="0"/>
                        </a:spcAft>
                      </a:pPr>
                      <a:r>
                        <a:rPr lang="id-ID" sz="1800" dirty="0">
                          <a:latin typeface="Calibri"/>
                          <a:ea typeface="Calibri"/>
                          <a:cs typeface="Times New Roman"/>
                        </a:rPr>
                        <a:t>Semester / Tingkat</a:t>
                      </a:r>
                    </a:p>
                  </a:txBody>
                  <a:tcPr marL="68580" marR="68580" marT="0" marB="0"/>
                </a:tc>
                <a:tc>
                  <a:txBody>
                    <a:bodyPr/>
                    <a:lstStyle/>
                    <a:p>
                      <a:pPr>
                        <a:lnSpc>
                          <a:spcPct val="115000"/>
                        </a:lnSpc>
                        <a:spcAft>
                          <a:spcPts val="0"/>
                        </a:spcAft>
                      </a:pPr>
                      <a:r>
                        <a:rPr lang="id-ID" sz="1800">
                          <a:latin typeface="Calibri"/>
                          <a:ea typeface="Calibri"/>
                          <a:cs typeface="Times New Roman"/>
                        </a:rPr>
                        <a:t>:</a:t>
                      </a:r>
                    </a:p>
                  </a:txBody>
                  <a:tcPr marL="68580" marR="68580" marT="0" marB="0"/>
                </a:tc>
                <a:tc gridSpan="2">
                  <a:txBody>
                    <a:bodyPr/>
                    <a:lstStyle/>
                    <a:p>
                      <a:pPr>
                        <a:lnSpc>
                          <a:spcPct val="115000"/>
                        </a:lnSpc>
                        <a:spcAft>
                          <a:spcPts val="0"/>
                        </a:spcAft>
                      </a:pPr>
                      <a:r>
                        <a:rPr lang="id-ID" sz="1800">
                          <a:latin typeface="Calibri"/>
                          <a:ea typeface="Calibri"/>
                          <a:cs typeface="Times New Roman"/>
                        </a:rPr>
                        <a:t>5</a:t>
                      </a:r>
                      <a:r>
                        <a:rPr lang="en-US" sz="1800">
                          <a:latin typeface="Calibri"/>
                          <a:ea typeface="Calibri"/>
                          <a:cs typeface="Times New Roman"/>
                        </a:rPr>
                        <a:t> / </a:t>
                      </a:r>
                      <a:r>
                        <a:rPr lang="id-ID" sz="1800">
                          <a:latin typeface="Calibri"/>
                          <a:ea typeface="Calibri"/>
                          <a:cs typeface="Times New Roman"/>
                        </a:rPr>
                        <a:t>3</a:t>
                      </a:r>
                    </a:p>
                  </a:txBody>
                  <a:tcPr marL="68580" marR="68580" marT="0" marB="0"/>
                </a:tc>
                <a:tc hMerge="1">
                  <a:txBody>
                    <a:bodyPr/>
                    <a:lstStyle/>
                    <a:p>
                      <a:endParaRPr lang="en-US"/>
                    </a:p>
                  </a:txBody>
                  <a:tcPr/>
                </a:tc>
              </a:tr>
              <a:tr h="370840">
                <a:tc>
                  <a:txBody>
                    <a:bodyPr/>
                    <a:lstStyle/>
                    <a:p>
                      <a:pPr>
                        <a:lnSpc>
                          <a:spcPct val="115000"/>
                        </a:lnSpc>
                        <a:spcAft>
                          <a:spcPts val="0"/>
                        </a:spcAft>
                      </a:pPr>
                      <a:r>
                        <a:rPr lang="id-ID" sz="1800">
                          <a:latin typeface="Calibri"/>
                          <a:ea typeface="Calibri"/>
                          <a:cs typeface="Times New Roman"/>
                        </a:rPr>
                        <a:t>P</a:t>
                      </a:r>
                      <a:r>
                        <a:rPr lang="en-US" sz="1800">
                          <a:latin typeface="Calibri"/>
                          <a:ea typeface="Calibri"/>
                          <a:cs typeface="Times New Roman"/>
                        </a:rPr>
                        <a:t>re-requisite</a:t>
                      </a:r>
                      <a:endParaRPr lang="id-ID" sz="1800">
                        <a:latin typeface="Calibri"/>
                        <a:ea typeface="Calibri"/>
                        <a:cs typeface="Times New Roman"/>
                      </a:endParaRPr>
                    </a:p>
                  </a:txBody>
                  <a:tcPr marL="68580" marR="68580" marT="0" marB="0"/>
                </a:tc>
                <a:tc>
                  <a:txBody>
                    <a:bodyPr/>
                    <a:lstStyle/>
                    <a:p>
                      <a:pPr>
                        <a:lnSpc>
                          <a:spcPct val="115000"/>
                        </a:lnSpc>
                        <a:spcAft>
                          <a:spcPts val="0"/>
                        </a:spcAft>
                      </a:pPr>
                      <a:r>
                        <a:rPr lang="id-ID" sz="1800">
                          <a:latin typeface="Calibri"/>
                          <a:ea typeface="Calibri"/>
                          <a:cs typeface="Times New Roman"/>
                        </a:rPr>
                        <a:t>:</a:t>
                      </a:r>
                    </a:p>
                  </a:txBody>
                  <a:tcPr marL="68580" marR="68580" marT="0" marB="0"/>
                </a:tc>
                <a:tc gridSpan="2">
                  <a:txBody>
                    <a:bodyPr/>
                    <a:lstStyle/>
                    <a:p>
                      <a:pPr>
                        <a:lnSpc>
                          <a:spcPct val="115000"/>
                        </a:lnSpc>
                        <a:spcAft>
                          <a:spcPts val="0"/>
                        </a:spcAft>
                      </a:pPr>
                      <a:r>
                        <a:rPr lang="id-ID" sz="1800">
                          <a:latin typeface="Calibri"/>
                          <a:ea typeface="Calibri"/>
                          <a:cs typeface="Times New Roman"/>
                        </a:rPr>
                        <a:t>-</a:t>
                      </a:r>
                    </a:p>
                  </a:txBody>
                  <a:tcPr marL="68580" marR="68580" marT="0" marB="0"/>
                </a:tc>
                <a:tc hMerge="1">
                  <a:txBody>
                    <a:bodyPr/>
                    <a:lstStyle/>
                    <a:p>
                      <a:endParaRPr lang="en-US"/>
                    </a:p>
                  </a:txBody>
                  <a:tcPr/>
                </a:tc>
              </a:tr>
              <a:tr h="370840">
                <a:tc>
                  <a:txBody>
                    <a:bodyPr/>
                    <a:lstStyle/>
                    <a:p>
                      <a:pPr>
                        <a:lnSpc>
                          <a:spcPct val="115000"/>
                        </a:lnSpc>
                        <a:spcAft>
                          <a:spcPts val="0"/>
                        </a:spcAft>
                      </a:pPr>
                      <a:r>
                        <a:rPr lang="en-US" sz="1800">
                          <a:latin typeface="Calibri"/>
                          <a:ea typeface="Calibri"/>
                          <a:cs typeface="Times New Roman"/>
                        </a:rPr>
                        <a:t>Co-requisite</a:t>
                      </a:r>
                      <a:endParaRPr lang="id-ID" sz="1800">
                        <a:latin typeface="Calibri"/>
                        <a:ea typeface="Calibri"/>
                        <a:cs typeface="Times New Roman"/>
                      </a:endParaRPr>
                    </a:p>
                  </a:txBody>
                  <a:tcPr marL="68580" marR="68580" marT="0" marB="0"/>
                </a:tc>
                <a:tc>
                  <a:txBody>
                    <a:bodyPr/>
                    <a:lstStyle/>
                    <a:p>
                      <a:pPr>
                        <a:lnSpc>
                          <a:spcPct val="115000"/>
                        </a:lnSpc>
                        <a:spcAft>
                          <a:spcPts val="0"/>
                        </a:spcAft>
                      </a:pPr>
                      <a:r>
                        <a:rPr lang="id-ID" sz="1800">
                          <a:latin typeface="Calibri"/>
                          <a:ea typeface="Calibri"/>
                          <a:cs typeface="Times New Roman"/>
                        </a:rPr>
                        <a:t>:</a:t>
                      </a:r>
                    </a:p>
                  </a:txBody>
                  <a:tcPr marL="68580" marR="68580" marT="0" marB="0"/>
                </a:tc>
                <a:tc gridSpan="2">
                  <a:txBody>
                    <a:bodyPr/>
                    <a:lstStyle/>
                    <a:p>
                      <a:pPr>
                        <a:lnSpc>
                          <a:spcPct val="115000"/>
                        </a:lnSpc>
                        <a:spcAft>
                          <a:spcPts val="0"/>
                        </a:spcAft>
                      </a:pPr>
                      <a:r>
                        <a:rPr lang="id-ID" sz="1800">
                          <a:latin typeface="Calibri"/>
                          <a:ea typeface="Calibri"/>
                          <a:cs typeface="Times New Roman"/>
                        </a:rPr>
                        <a:t>-</a:t>
                      </a:r>
                    </a:p>
                  </a:txBody>
                  <a:tcPr marL="68580" marR="68580" marT="0" marB="0"/>
                </a:tc>
                <a:tc hMerge="1">
                  <a:txBody>
                    <a:bodyPr/>
                    <a:lstStyle/>
                    <a:p>
                      <a:endParaRPr lang="en-US"/>
                    </a:p>
                  </a:txBody>
                  <a:tcPr/>
                </a:tc>
              </a:tr>
              <a:tr h="370840">
                <a:tc>
                  <a:txBody>
                    <a:bodyPr/>
                    <a:lstStyle/>
                    <a:p>
                      <a:pPr>
                        <a:lnSpc>
                          <a:spcPct val="115000"/>
                        </a:lnSpc>
                        <a:spcAft>
                          <a:spcPts val="0"/>
                        </a:spcAft>
                      </a:pPr>
                      <a:r>
                        <a:rPr lang="id-ID" sz="1800">
                          <a:latin typeface="Calibri"/>
                          <a:ea typeface="Calibri"/>
                          <a:cs typeface="Times New Roman"/>
                        </a:rPr>
                        <a:t>B</a:t>
                      </a:r>
                      <a:r>
                        <a:rPr lang="en-US" sz="1800">
                          <a:latin typeface="Calibri"/>
                          <a:ea typeface="Calibri"/>
                          <a:cs typeface="Times New Roman"/>
                        </a:rPr>
                        <a:t>idang</a:t>
                      </a:r>
                      <a:r>
                        <a:rPr lang="id-ID" sz="1800">
                          <a:latin typeface="Calibri"/>
                          <a:ea typeface="Calibri"/>
                          <a:cs typeface="Times New Roman"/>
                        </a:rPr>
                        <a:t> Kajian</a:t>
                      </a:r>
                    </a:p>
                  </a:txBody>
                  <a:tcPr marL="68580" marR="68580" marT="0" marB="0"/>
                </a:tc>
                <a:tc>
                  <a:txBody>
                    <a:bodyPr/>
                    <a:lstStyle/>
                    <a:p>
                      <a:pPr>
                        <a:lnSpc>
                          <a:spcPct val="115000"/>
                        </a:lnSpc>
                        <a:spcAft>
                          <a:spcPts val="0"/>
                        </a:spcAft>
                      </a:pPr>
                      <a:r>
                        <a:rPr lang="id-ID" sz="1800">
                          <a:latin typeface="Calibri"/>
                          <a:ea typeface="Calibri"/>
                          <a:cs typeface="Times New Roman"/>
                        </a:rPr>
                        <a:t>:</a:t>
                      </a:r>
                    </a:p>
                  </a:txBody>
                  <a:tcPr marL="68580" marR="68580" marT="0" marB="0"/>
                </a:tc>
                <a:tc gridSpan="2">
                  <a:txBody>
                    <a:bodyPr/>
                    <a:lstStyle/>
                    <a:p>
                      <a:pPr>
                        <a:lnSpc>
                          <a:spcPct val="115000"/>
                        </a:lnSpc>
                        <a:spcAft>
                          <a:spcPts val="0"/>
                        </a:spcAft>
                      </a:pPr>
                      <a:r>
                        <a:rPr lang="id-ID" sz="1800" dirty="0">
                          <a:latin typeface="Calibri"/>
                          <a:ea typeface="Calibri"/>
                          <a:cs typeface="Times New Roman"/>
                        </a:rPr>
                        <a:t>Social and Profesional Practice</a:t>
                      </a:r>
                    </a:p>
                    <a:p>
                      <a:pPr>
                        <a:lnSpc>
                          <a:spcPct val="115000"/>
                        </a:lnSpc>
                        <a:spcAft>
                          <a:spcPts val="0"/>
                        </a:spcAft>
                      </a:pPr>
                      <a:r>
                        <a:rPr lang="id-ID" sz="1800" kern="1200" dirty="0">
                          <a:solidFill>
                            <a:srgbClr val="000000"/>
                          </a:solidFill>
                          <a:latin typeface="Calibri"/>
                          <a:ea typeface="Calibri"/>
                          <a:cs typeface="Times New Roman"/>
                        </a:rPr>
                        <a:t>Humaniora and Character Building  </a:t>
                      </a:r>
                      <a:endParaRPr lang="id-ID" sz="1800" dirty="0">
                        <a:latin typeface="Calibri"/>
                        <a:ea typeface="Calibri"/>
                        <a:cs typeface="Times New Roman"/>
                      </a:endParaRPr>
                    </a:p>
                    <a:p>
                      <a:pPr>
                        <a:lnSpc>
                          <a:spcPct val="115000"/>
                        </a:lnSpc>
                        <a:spcAft>
                          <a:spcPts val="0"/>
                        </a:spcAft>
                      </a:pPr>
                      <a:r>
                        <a:rPr lang="id-ID" sz="1800" kern="1200" dirty="0">
                          <a:solidFill>
                            <a:srgbClr val="000000"/>
                          </a:solidFill>
                          <a:latin typeface="Calibri"/>
                          <a:ea typeface="Calibri"/>
                          <a:cs typeface="Times New Roman"/>
                        </a:rPr>
                        <a:t>Industrial and Social Signature, Profesional Skill</a:t>
                      </a:r>
                      <a:endParaRPr lang="id-ID" sz="1800" dirty="0">
                        <a:latin typeface="Calibri"/>
                        <a:ea typeface="Calibri"/>
                        <a:cs typeface="Times New Roman"/>
                      </a:endParaRPr>
                    </a:p>
                  </a:txBody>
                  <a:tcPr marL="68580" marR="68580" marT="0" marB="0"/>
                </a:tc>
                <a:tc hMerge="1">
                  <a:txBody>
                    <a:bodyPr/>
                    <a:lstStyle/>
                    <a:p>
                      <a:endParaRPr lang="en-US"/>
                    </a:p>
                  </a:txBody>
                  <a:tcPr/>
                </a:tc>
              </a:tr>
            </a:tbl>
          </a:graphicData>
        </a:graphic>
      </p:graphicFrame>
      <p:sp>
        <p:nvSpPr>
          <p:cNvPr id="6" name="Date Placeholder 5"/>
          <p:cNvSpPr>
            <a:spLocks noGrp="1"/>
          </p:cNvSpPr>
          <p:nvPr>
            <p:ph type="dt" sz="half" idx="10"/>
          </p:nvPr>
        </p:nvSpPr>
        <p:spPr/>
        <p:txBody>
          <a:bodyPr/>
          <a:lstStyle/>
          <a:p>
            <a:fld id="{6496CEAA-44BE-4298-9AAA-5EFAD21BCC4C}" type="datetime1">
              <a:rPr lang="id-ID" smtClean="0"/>
              <a:pPr/>
              <a:t>25/08/2014</a:t>
            </a:fld>
            <a:endParaRPr lang="id-ID"/>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9486" y="228600"/>
            <a:ext cx="5026561" cy="990600"/>
          </a:xfrm>
        </p:spPr>
        <p:txBody>
          <a:bodyPr/>
          <a:lstStyle/>
          <a:p>
            <a:r>
              <a:rPr lang="id-ID" dirty="0" smtClean="0">
                <a:solidFill>
                  <a:schemeClr val="bg1"/>
                </a:solidFill>
              </a:rPr>
              <a:t>Kesimpulan Kebutuhan</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20</a:t>
            </a:fld>
            <a:endParaRPr lang="id-ID"/>
          </a:p>
        </p:txBody>
      </p:sp>
      <p:sp>
        <p:nvSpPr>
          <p:cNvPr id="4" name="Content Placeholder 3"/>
          <p:cNvSpPr>
            <a:spLocks noGrp="1"/>
          </p:cNvSpPr>
          <p:nvPr>
            <p:ph sz="quarter" idx="1"/>
          </p:nvPr>
        </p:nvSpPr>
        <p:spPr/>
        <p:txBody>
          <a:bodyPr/>
          <a:lstStyle/>
          <a:p>
            <a:r>
              <a:rPr lang="id-ID" dirty="0" smtClean="0"/>
              <a:t>Dalam dunia kerja dibutuhkan kompetensi soft-skill untuk mendukung hard-skill agar seorang dapat sukses </a:t>
            </a:r>
            <a:r>
              <a:rPr lang="id-ID" dirty="0" smtClean="0">
                <a:sym typeface="Wingdings" pitchFamily="2" charset="2"/>
              </a:rPr>
              <a:t></a:t>
            </a:r>
          </a:p>
          <a:p>
            <a:r>
              <a:rPr lang="id-ID" dirty="0" smtClean="0">
                <a:sym typeface="Wingdings" pitchFamily="2" charset="2"/>
              </a:rPr>
              <a:t>Dalam dunia kerja hal ini dikenal dengan sikap Profesional</a:t>
            </a:r>
            <a:endParaRPr lang="en-US" dirty="0"/>
          </a:p>
        </p:txBody>
      </p:sp>
      <p:sp>
        <p:nvSpPr>
          <p:cNvPr id="5" name="Date Placeholder 4"/>
          <p:cNvSpPr>
            <a:spLocks noGrp="1"/>
          </p:cNvSpPr>
          <p:nvPr>
            <p:ph type="dt" sz="half" idx="10"/>
          </p:nvPr>
        </p:nvSpPr>
        <p:spPr/>
        <p:txBody>
          <a:bodyPr/>
          <a:lstStyle/>
          <a:p>
            <a:fld id="{B6237C26-E000-4C6C-B163-75F449086CF7}" type="datetime1">
              <a:rPr lang="id-ID" smtClean="0"/>
              <a:pPr/>
              <a:t>25/08/2014</a:t>
            </a:fld>
            <a:endParaRPr lang="id-ID"/>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lstStyle/>
          <a:p>
            <a:r>
              <a:rPr lang="id-ID" dirty="0" smtClean="0">
                <a:solidFill>
                  <a:schemeClr val="bg1"/>
                </a:solidFill>
              </a:rPr>
              <a:t>Karakter Profesional</a:t>
            </a:r>
            <a:endParaRPr lang="id-ID" dirty="0">
              <a:solidFill>
                <a:schemeClr val="bg1"/>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normAutofit/>
          </a:bodyPr>
          <a:lstStyle/>
          <a:p>
            <a:fld id="{7F302563-E7AF-4054-B59A-0FF0C3D1AC5E}" type="slidenum">
              <a:rPr lang="id-ID" smtClean="0"/>
              <a:pPr/>
              <a:t>21</a:t>
            </a:fld>
            <a:endParaRPr lang="id-ID"/>
          </a:p>
        </p:txBody>
      </p:sp>
      <p:sp>
        <p:nvSpPr>
          <p:cNvPr id="6" name="Date Placeholder 5"/>
          <p:cNvSpPr>
            <a:spLocks noGrp="1"/>
          </p:cNvSpPr>
          <p:nvPr>
            <p:ph type="dt" sz="half" idx="10"/>
          </p:nvPr>
        </p:nvSpPr>
        <p:spPr/>
        <p:txBody>
          <a:bodyPr/>
          <a:lstStyle/>
          <a:p>
            <a:fld id="{807ECEAD-409F-465A-A016-8DD38D3099B3}" type="datetime1">
              <a:rPr lang="id-ID" smtClean="0"/>
              <a:pPr/>
              <a:t>25/08/2014</a:t>
            </a:fld>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EB2D1AE-5030-4C25-A15B-842503A5C1C9}"/>
                                            </p:graphicEl>
                                          </p:spTgt>
                                        </p:tgtEl>
                                        <p:attrNameLst>
                                          <p:attrName>style.visibility</p:attrName>
                                        </p:attrNameLst>
                                      </p:cBhvr>
                                      <p:to>
                                        <p:strVal val="visible"/>
                                      </p:to>
                                    </p:set>
                                    <p:animEffect transition="in" filter="fade">
                                      <p:cBhvr>
                                        <p:cTn id="7" dur="2000"/>
                                        <p:tgtEl>
                                          <p:spTgt spid="4">
                                            <p:graphicEl>
                                              <a:dgm id="{0EB2D1AE-5030-4C25-A15B-842503A5C1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F448B7E6-1DB5-4013-BE0F-2EE84E193172}"/>
                                            </p:graphicEl>
                                          </p:spTgt>
                                        </p:tgtEl>
                                        <p:attrNameLst>
                                          <p:attrName>style.visibility</p:attrName>
                                        </p:attrNameLst>
                                      </p:cBhvr>
                                      <p:to>
                                        <p:strVal val="visible"/>
                                      </p:to>
                                    </p:set>
                                    <p:animEffect transition="in" filter="fade">
                                      <p:cBhvr>
                                        <p:cTn id="12" dur="2000"/>
                                        <p:tgtEl>
                                          <p:spTgt spid="4">
                                            <p:graphicEl>
                                              <a:dgm id="{F448B7E6-1DB5-4013-BE0F-2EE84E19317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5D74E048-9FA9-4E2E-8E65-918AEB59E502}"/>
                                            </p:graphicEl>
                                          </p:spTgt>
                                        </p:tgtEl>
                                        <p:attrNameLst>
                                          <p:attrName>style.visibility</p:attrName>
                                        </p:attrNameLst>
                                      </p:cBhvr>
                                      <p:to>
                                        <p:strVal val="visible"/>
                                      </p:to>
                                    </p:set>
                                    <p:animEffect transition="in" filter="fade">
                                      <p:cBhvr>
                                        <p:cTn id="15" dur="2000"/>
                                        <p:tgtEl>
                                          <p:spTgt spid="4">
                                            <p:graphicEl>
                                              <a:dgm id="{5D74E048-9FA9-4E2E-8E65-918AEB59E50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A97E2444-E307-4F5D-9C08-D9B923E609FC}"/>
                                            </p:graphicEl>
                                          </p:spTgt>
                                        </p:tgtEl>
                                        <p:attrNameLst>
                                          <p:attrName>style.visibility</p:attrName>
                                        </p:attrNameLst>
                                      </p:cBhvr>
                                      <p:to>
                                        <p:strVal val="visible"/>
                                      </p:to>
                                    </p:set>
                                    <p:animEffect transition="in" filter="fade">
                                      <p:cBhvr>
                                        <p:cTn id="20" dur="2000"/>
                                        <p:tgtEl>
                                          <p:spTgt spid="4">
                                            <p:graphicEl>
                                              <a:dgm id="{A97E2444-E307-4F5D-9C08-D9B923E609F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1E19E3BC-2905-4022-8EA5-B9DA99FCB0DC}"/>
                                            </p:graphicEl>
                                          </p:spTgt>
                                        </p:tgtEl>
                                        <p:attrNameLst>
                                          <p:attrName>style.visibility</p:attrName>
                                        </p:attrNameLst>
                                      </p:cBhvr>
                                      <p:to>
                                        <p:strVal val="visible"/>
                                      </p:to>
                                    </p:set>
                                    <p:animEffect transition="in" filter="fade">
                                      <p:cBhvr>
                                        <p:cTn id="23" dur="2000"/>
                                        <p:tgtEl>
                                          <p:spTgt spid="4">
                                            <p:graphicEl>
                                              <a:dgm id="{1E19E3BC-2905-4022-8EA5-B9DA99FCB0D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F40EDA75-045E-4626-A189-034CD0E4E2B6}"/>
                                            </p:graphicEl>
                                          </p:spTgt>
                                        </p:tgtEl>
                                        <p:attrNameLst>
                                          <p:attrName>style.visibility</p:attrName>
                                        </p:attrNameLst>
                                      </p:cBhvr>
                                      <p:to>
                                        <p:strVal val="visible"/>
                                      </p:to>
                                    </p:set>
                                    <p:animEffect transition="in" filter="fade">
                                      <p:cBhvr>
                                        <p:cTn id="26" dur="2000"/>
                                        <p:tgtEl>
                                          <p:spTgt spid="4">
                                            <p:graphicEl>
                                              <a:dgm id="{F40EDA75-045E-4626-A189-034CD0E4E2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fontScale="92500" lnSpcReduction="10000"/>
          </a:bodyPr>
          <a:lstStyle/>
          <a:p>
            <a:pPr>
              <a:buFont typeface="Arial" pitchFamily="34" charset="0"/>
              <a:buChar char="•"/>
            </a:pPr>
            <a:r>
              <a:rPr lang="id-ID" dirty="0" smtClean="0"/>
              <a:t>ACM</a:t>
            </a:r>
          </a:p>
          <a:p>
            <a:pPr>
              <a:buFont typeface="Arial" pitchFamily="34" charset="0"/>
              <a:buChar char="•"/>
            </a:pPr>
            <a:r>
              <a:rPr lang="id-ID" dirty="0" smtClean="0"/>
              <a:t>IEEE</a:t>
            </a:r>
          </a:p>
          <a:p>
            <a:pPr>
              <a:buFont typeface="Arial" pitchFamily="34" charset="0"/>
              <a:buChar char="•"/>
            </a:pPr>
            <a:r>
              <a:rPr lang="id-ID" dirty="0" smtClean="0"/>
              <a:t>Computing Curricula</a:t>
            </a:r>
          </a:p>
          <a:p>
            <a:endParaRPr lang="en-US" dirty="0"/>
          </a:p>
        </p:txBody>
      </p:sp>
      <p:sp>
        <p:nvSpPr>
          <p:cNvPr id="5" name="Title 4"/>
          <p:cNvSpPr>
            <a:spLocks noGrp="1"/>
          </p:cNvSpPr>
          <p:nvPr>
            <p:ph type="title"/>
          </p:nvPr>
        </p:nvSpPr>
        <p:spPr/>
        <p:txBody>
          <a:bodyPr>
            <a:normAutofit fontScale="90000"/>
          </a:bodyPr>
          <a:lstStyle/>
          <a:p>
            <a:r>
              <a:rPr lang="id-ID" dirty="0" smtClean="0"/>
              <a:t>Lembaga keilmuan bidang Informatika</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43952" y="228600"/>
            <a:ext cx="5122096" cy="990600"/>
          </a:xfrm>
        </p:spPr>
        <p:txBody>
          <a:bodyPr>
            <a:normAutofit/>
          </a:bodyPr>
          <a:lstStyle/>
          <a:p>
            <a:r>
              <a:rPr lang="id-ID" dirty="0" smtClean="0">
                <a:solidFill>
                  <a:schemeClr val="bg1"/>
                </a:solidFill>
              </a:rPr>
              <a:t>ACM (Association for Computing Machinery)</a:t>
            </a:r>
            <a:endParaRPr lang="en-US" dirty="0">
              <a:solidFill>
                <a:schemeClr val="bg1"/>
              </a:solidFill>
            </a:endParaRPr>
          </a:p>
        </p:txBody>
      </p:sp>
      <p:sp>
        <p:nvSpPr>
          <p:cNvPr id="4" name="Slide Number Placeholder 3"/>
          <p:cNvSpPr>
            <a:spLocks noGrp="1"/>
          </p:cNvSpPr>
          <p:nvPr>
            <p:ph type="sldNum" sz="quarter" idx="12"/>
          </p:nvPr>
        </p:nvSpPr>
        <p:spPr/>
        <p:txBody>
          <a:bodyPr>
            <a:normAutofit/>
          </a:bodyPr>
          <a:lstStyle/>
          <a:p>
            <a:fld id="{7F302563-E7AF-4054-B59A-0FF0C3D1AC5E}" type="slidenum">
              <a:rPr lang="id-ID" smtClean="0"/>
              <a:pPr/>
              <a:t>23</a:t>
            </a:fld>
            <a:endParaRPr lang="id-ID"/>
          </a:p>
        </p:txBody>
      </p:sp>
      <p:sp>
        <p:nvSpPr>
          <p:cNvPr id="6" name="Content Placeholder 5"/>
          <p:cNvSpPr>
            <a:spLocks noGrp="1"/>
          </p:cNvSpPr>
          <p:nvPr>
            <p:ph sz="quarter" idx="1"/>
          </p:nvPr>
        </p:nvSpPr>
        <p:spPr/>
        <p:txBody>
          <a:bodyPr/>
          <a:lstStyle/>
          <a:p>
            <a:pPr lvl="0"/>
            <a:r>
              <a:rPr lang="id-ID" dirty="0" smtClean="0"/>
              <a:t>Association for Computing Machinery: </a:t>
            </a:r>
            <a:r>
              <a:rPr lang="en-US" dirty="0" smtClean="0"/>
              <a:t>ACM is widely recognized as the premier membership organization for computing professionals, delivering resources that advance computing as a science and a profession; enable professional development; and promote policies and research that benefit society.</a:t>
            </a:r>
            <a:endParaRPr lang="id-ID" dirty="0" smtClean="0"/>
          </a:p>
          <a:p>
            <a:pPr>
              <a:buNone/>
            </a:pPr>
            <a:endParaRPr lang="id-ID" dirty="0" smtClean="0"/>
          </a:p>
          <a:p>
            <a:pPr>
              <a:buNone/>
            </a:pPr>
            <a:r>
              <a:rPr lang="id-ID" dirty="0" smtClean="0"/>
              <a:t>Sumber: www.acm.org</a:t>
            </a:r>
            <a:endParaRPr lang="en-US" dirty="0"/>
          </a:p>
        </p:txBody>
      </p:sp>
      <p:pic>
        <p:nvPicPr>
          <p:cNvPr id="7" name="Picture 6"/>
          <p:cNvPicPr/>
          <p:nvPr/>
        </p:nvPicPr>
        <p:blipFill>
          <a:blip r:embed="rId2" cstate="print"/>
          <a:srcRect/>
          <a:stretch>
            <a:fillRect/>
          </a:stretch>
        </p:blipFill>
        <p:spPr bwMode="auto">
          <a:xfrm>
            <a:off x="7439117" y="4445096"/>
            <a:ext cx="985520" cy="98552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fld id="{C87154BE-FB53-4E61-87C5-862DB4793CB1}" type="datetime1">
              <a:rPr lang="id-ID" smtClean="0"/>
              <a:pPr/>
              <a:t>25/08/2014</a:t>
            </a:fld>
            <a:endParaRPr lang="id-ID"/>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430" y="228600"/>
            <a:ext cx="4985617" cy="990600"/>
          </a:xfrm>
        </p:spPr>
        <p:txBody>
          <a:bodyPr>
            <a:normAutofit/>
          </a:bodyPr>
          <a:lstStyle/>
          <a:p>
            <a:r>
              <a:rPr lang="id-ID" dirty="0" smtClean="0">
                <a:solidFill>
                  <a:schemeClr val="bg1"/>
                </a:solidFill>
              </a:rPr>
              <a:t>IEEE Computer Society</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24</a:t>
            </a:fld>
            <a:endParaRPr lang="id-ID"/>
          </a:p>
        </p:txBody>
      </p:sp>
      <p:sp>
        <p:nvSpPr>
          <p:cNvPr id="4" name="Content Placeholder 3"/>
          <p:cNvSpPr>
            <a:spLocks noGrp="1"/>
          </p:cNvSpPr>
          <p:nvPr>
            <p:ph sz="quarter" idx="1"/>
          </p:nvPr>
        </p:nvSpPr>
        <p:spPr/>
        <p:txBody>
          <a:bodyPr>
            <a:normAutofit lnSpcReduction="10000"/>
          </a:bodyPr>
          <a:lstStyle/>
          <a:p>
            <a:pPr lvl="0"/>
            <a:r>
              <a:rPr lang="id-ID" dirty="0" smtClean="0"/>
              <a:t>The IEEE Computer Society is the computing professional's single, unmatched source for technology information, inspiration and collaboration. By making the most up-to-date and advanced information in the computing world easily accessible, we are the source that computing professionals trust to provide high quality, state-of-the-art information on an on-demand basis.</a:t>
            </a:r>
          </a:p>
          <a:p>
            <a:pPr lvl="0">
              <a:buNone/>
            </a:pPr>
            <a:endParaRPr lang="id-ID" dirty="0" smtClean="0"/>
          </a:p>
          <a:p>
            <a:pPr lvl="0">
              <a:buNone/>
            </a:pPr>
            <a:r>
              <a:rPr lang="id-ID" dirty="0" smtClean="0"/>
              <a:t>Sumber: www.computer.org</a:t>
            </a:r>
          </a:p>
          <a:p>
            <a:pPr lvl="0">
              <a:buNone/>
            </a:pPr>
            <a:endParaRPr lang="id-ID" dirty="0" smtClean="0"/>
          </a:p>
          <a:p>
            <a:endParaRPr lang="en-US" dirty="0"/>
          </a:p>
        </p:txBody>
      </p:sp>
      <p:pic>
        <p:nvPicPr>
          <p:cNvPr id="5" name="Picture 4"/>
          <p:cNvPicPr/>
          <p:nvPr/>
        </p:nvPicPr>
        <p:blipFill>
          <a:blip r:embed="rId2" cstate="print"/>
          <a:srcRect/>
          <a:stretch>
            <a:fillRect/>
          </a:stretch>
        </p:blipFill>
        <p:spPr bwMode="auto">
          <a:xfrm>
            <a:off x="6718960" y="4894820"/>
            <a:ext cx="997585" cy="997585"/>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BFC4EAEE-326F-4C2A-BECA-9F18AA38B121}" type="datetime1">
              <a:rPr lang="id-ID" smtClean="0"/>
              <a:pPr/>
              <a:t>25/08/2014</a:t>
            </a:fld>
            <a:endParaRPr lang="id-ID"/>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248" y="228600"/>
            <a:ext cx="5094800" cy="990600"/>
          </a:xfrm>
        </p:spPr>
        <p:txBody>
          <a:bodyPr/>
          <a:lstStyle/>
          <a:p>
            <a:r>
              <a:rPr lang="id-ID" dirty="0" smtClean="0">
                <a:solidFill>
                  <a:schemeClr val="bg1"/>
                </a:solidFill>
              </a:rPr>
              <a:t>Computing Curricula</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25</a:t>
            </a:fld>
            <a:endParaRPr lang="id-ID"/>
          </a:p>
        </p:txBody>
      </p:sp>
      <p:sp>
        <p:nvSpPr>
          <p:cNvPr id="4" name="Content Placeholder 3"/>
          <p:cNvSpPr>
            <a:spLocks noGrp="1"/>
          </p:cNvSpPr>
          <p:nvPr>
            <p:ph sz="quarter" idx="1"/>
          </p:nvPr>
        </p:nvSpPr>
        <p:spPr/>
        <p:txBody>
          <a:bodyPr>
            <a:normAutofit/>
          </a:bodyPr>
          <a:lstStyle/>
          <a:p>
            <a:r>
              <a:rPr lang="id-ID" dirty="0" smtClean="0"/>
              <a:t>Dokumen Hasil kesepakatan (joint task-force) antara ACM dan IEEE-CS</a:t>
            </a:r>
          </a:p>
          <a:p>
            <a:r>
              <a:rPr lang="id-ID" dirty="0" smtClean="0"/>
              <a:t>Dimulai dari tahun 1991-2001-2005-2008-2013 (on-progress)</a:t>
            </a:r>
          </a:p>
          <a:p>
            <a:r>
              <a:rPr lang="id-ID" dirty="0" smtClean="0"/>
              <a:t>Berisikan rangkuman dari mekanisme penyelenggaraan pendidikan pada bidang Computing dengan tujuan untuk melakukan pemetaan dan memberikan panduan pengembangan kurikulum secara global</a:t>
            </a:r>
          </a:p>
          <a:p>
            <a:pPr lvl="1"/>
            <a:endParaRPr lang="en-US" dirty="0"/>
          </a:p>
        </p:txBody>
      </p:sp>
      <p:sp>
        <p:nvSpPr>
          <p:cNvPr id="5" name="Date Placeholder 4"/>
          <p:cNvSpPr>
            <a:spLocks noGrp="1"/>
          </p:cNvSpPr>
          <p:nvPr>
            <p:ph type="dt" sz="half" idx="10"/>
          </p:nvPr>
        </p:nvSpPr>
        <p:spPr/>
        <p:txBody>
          <a:bodyPr/>
          <a:lstStyle/>
          <a:p>
            <a:fld id="{0B7E6B69-BACA-48BE-987A-0A2515993A55}" type="datetime1">
              <a:rPr lang="id-ID" smtClean="0"/>
              <a:pPr/>
              <a:t>25/08/2014</a:t>
            </a:fld>
            <a:endParaRPr lang="id-ID"/>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542" y="228600"/>
            <a:ext cx="5067505" cy="990600"/>
          </a:xfrm>
        </p:spPr>
        <p:txBody>
          <a:bodyPr/>
          <a:lstStyle/>
          <a:p>
            <a:r>
              <a:rPr lang="id-ID" dirty="0" smtClean="0">
                <a:solidFill>
                  <a:schemeClr val="bg1"/>
                </a:solidFill>
              </a:rPr>
              <a:t>Computing Curricula</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26</a:t>
            </a:fld>
            <a:endParaRPr lang="id-ID"/>
          </a:p>
        </p:txBody>
      </p:sp>
      <p:sp>
        <p:nvSpPr>
          <p:cNvPr id="4" name="Content Placeholder 3"/>
          <p:cNvSpPr>
            <a:spLocks noGrp="1"/>
          </p:cNvSpPr>
          <p:nvPr>
            <p:ph sz="quarter" idx="1"/>
          </p:nvPr>
        </p:nvSpPr>
        <p:spPr/>
        <p:txBody>
          <a:bodyPr>
            <a:normAutofit lnSpcReduction="10000"/>
          </a:bodyPr>
          <a:lstStyle/>
          <a:p>
            <a:r>
              <a:rPr lang="en-US" dirty="0" smtClean="0"/>
              <a:t>As we enter the new millennium, computer science is an enormously vibrant field. From</a:t>
            </a:r>
            <a:r>
              <a:rPr lang="id-ID" dirty="0" smtClean="0"/>
              <a:t> </a:t>
            </a:r>
            <a:r>
              <a:rPr lang="en-US" dirty="0" smtClean="0"/>
              <a:t>its inception just half a century ago, computing has become the defining </a:t>
            </a:r>
            <a:r>
              <a:rPr lang="id-ID" dirty="0" smtClean="0"/>
              <a:t>T</a:t>
            </a:r>
            <a:r>
              <a:rPr lang="en-US" dirty="0" err="1" smtClean="0"/>
              <a:t>echnology</a:t>
            </a:r>
            <a:r>
              <a:rPr lang="en-US" dirty="0" smtClean="0"/>
              <a:t> of</a:t>
            </a:r>
            <a:r>
              <a:rPr lang="id-ID" dirty="0" smtClean="0"/>
              <a:t> </a:t>
            </a:r>
            <a:r>
              <a:rPr lang="en-US" dirty="0" smtClean="0"/>
              <a:t>our age. Computers are integral to modern culture and are the primary engine behind</a:t>
            </a:r>
            <a:r>
              <a:rPr lang="id-ID" dirty="0" smtClean="0"/>
              <a:t> </a:t>
            </a:r>
            <a:r>
              <a:rPr lang="en-US" dirty="0" smtClean="0"/>
              <a:t>much of the world’s economic growth. The field, moreover, continues to evolve at an</a:t>
            </a:r>
            <a:r>
              <a:rPr lang="id-ID" dirty="0" smtClean="0"/>
              <a:t> </a:t>
            </a:r>
            <a:r>
              <a:rPr lang="en-US" dirty="0" smtClean="0"/>
              <a:t>astonishing pace. New technologies are introduced continually, and existing ones</a:t>
            </a:r>
            <a:r>
              <a:rPr lang="id-ID" dirty="0" smtClean="0"/>
              <a:t> </a:t>
            </a:r>
            <a:r>
              <a:rPr lang="en-US" dirty="0" smtClean="0"/>
              <a:t>become obsolete almost as soon as they appear.</a:t>
            </a:r>
            <a:r>
              <a:rPr lang="id-ID" dirty="0" smtClean="0"/>
              <a:t> </a:t>
            </a:r>
          </a:p>
          <a:p>
            <a:pPr lvl="1"/>
            <a:r>
              <a:rPr lang="id-ID" b="1" dirty="0" smtClean="0"/>
              <a:t>“Computing Curricula 2001Chapter 3 halaman 9”</a:t>
            </a:r>
            <a:endParaRPr lang="en-US" b="1" dirty="0" smtClean="0"/>
          </a:p>
          <a:p>
            <a:endParaRPr lang="en-US" dirty="0"/>
          </a:p>
        </p:txBody>
      </p:sp>
      <p:sp>
        <p:nvSpPr>
          <p:cNvPr id="5" name="Date Placeholder 4"/>
          <p:cNvSpPr>
            <a:spLocks noGrp="1"/>
          </p:cNvSpPr>
          <p:nvPr>
            <p:ph type="dt" sz="half" idx="10"/>
          </p:nvPr>
        </p:nvSpPr>
        <p:spPr/>
        <p:txBody>
          <a:bodyPr/>
          <a:lstStyle/>
          <a:p>
            <a:fld id="{5B443745-3D3D-48BE-A2C5-8ACDC652933E}" type="datetime1">
              <a:rPr lang="id-ID" smtClean="0"/>
              <a:pPr/>
              <a:t>25/08/2014</a:t>
            </a:fld>
            <a:endParaRPr lang="id-ID"/>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542" y="228600"/>
            <a:ext cx="5067505" cy="990600"/>
          </a:xfrm>
        </p:spPr>
        <p:txBody>
          <a:bodyPr/>
          <a:lstStyle/>
          <a:p>
            <a:r>
              <a:rPr lang="id-ID" dirty="0" smtClean="0">
                <a:solidFill>
                  <a:schemeClr val="bg1"/>
                </a:solidFill>
              </a:rPr>
              <a:t>Computing Curricula 2005</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27</a:t>
            </a:fld>
            <a:endParaRPr lang="id-ID"/>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844255" y="1600200"/>
            <a:ext cx="7690440" cy="44958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EAB9465F-21DF-4C85-B663-153C25703503}" type="datetime1">
              <a:rPr lang="id-ID" smtClean="0"/>
              <a:pPr/>
              <a:t>25/08/2014</a:t>
            </a:fld>
            <a:endParaRPr lang="id-ID"/>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896" y="228600"/>
            <a:ext cx="5081152" cy="990600"/>
          </a:xfrm>
        </p:spPr>
        <p:txBody>
          <a:bodyPr/>
          <a:lstStyle/>
          <a:p>
            <a:r>
              <a:rPr lang="id-ID" dirty="0" smtClean="0">
                <a:solidFill>
                  <a:schemeClr val="bg1"/>
                </a:solidFill>
              </a:rPr>
              <a:t>Pertemuan Selanjutnya</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28</a:t>
            </a:fld>
            <a:endParaRPr lang="id-ID"/>
          </a:p>
        </p:txBody>
      </p:sp>
      <p:sp>
        <p:nvSpPr>
          <p:cNvPr id="4" name="Content Placeholder 3"/>
          <p:cNvSpPr>
            <a:spLocks noGrp="1"/>
          </p:cNvSpPr>
          <p:nvPr>
            <p:ph sz="quarter" idx="1"/>
          </p:nvPr>
        </p:nvSpPr>
        <p:spPr/>
        <p:txBody>
          <a:bodyPr/>
          <a:lstStyle/>
          <a:p>
            <a:r>
              <a:rPr lang="id-ID" dirty="0" smtClean="0"/>
              <a:t>Profesi dan Profesionalisme</a:t>
            </a:r>
          </a:p>
          <a:p>
            <a:pPr lvl="1"/>
            <a:r>
              <a:rPr lang="id-ID" dirty="0" smtClean="0"/>
              <a:t>Profesi Bidang Informatika</a:t>
            </a:r>
          </a:p>
          <a:p>
            <a:pPr lvl="1"/>
            <a:r>
              <a:rPr lang="id-ID" dirty="0" smtClean="0"/>
              <a:t>Perusahaan IT </a:t>
            </a:r>
          </a:p>
          <a:p>
            <a:pPr lvl="1"/>
            <a:r>
              <a:rPr lang="id-ID" dirty="0" smtClean="0"/>
              <a:t>Sikap Profesional</a:t>
            </a:r>
          </a:p>
          <a:p>
            <a:r>
              <a:rPr lang="id-ID" dirty="0" smtClean="0"/>
              <a:t>Persiapan:</a:t>
            </a:r>
          </a:p>
          <a:p>
            <a:pPr lvl="1"/>
            <a:r>
              <a:rPr lang="id-ID" dirty="0" smtClean="0"/>
              <a:t>5 profesi bidang Informatika</a:t>
            </a:r>
          </a:p>
          <a:p>
            <a:pPr lvl="1"/>
            <a:r>
              <a:rPr lang="id-ID" dirty="0" smtClean="0"/>
              <a:t>5 perusahaan IT tempat anda ingin bekerja</a:t>
            </a:r>
          </a:p>
        </p:txBody>
      </p:sp>
      <p:sp>
        <p:nvSpPr>
          <p:cNvPr id="5" name="Date Placeholder 4"/>
          <p:cNvSpPr>
            <a:spLocks noGrp="1"/>
          </p:cNvSpPr>
          <p:nvPr>
            <p:ph type="dt" sz="half" idx="10"/>
          </p:nvPr>
        </p:nvSpPr>
        <p:spPr/>
        <p:txBody>
          <a:bodyPr/>
          <a:lstStyle/>
          <a:p>
            <a:fld id="{A5810284-C1FB-464B-850D-EA665D3C77FC}" type="datetime1">
              <a:rPr lang="id-ID" smtClean="0"/>
              <a:pPr/>
              <a:t>25/08/2014</a:t>
            </a:fld>
            <a:endParaRPr lang="id-ID"/>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248" y="228600"/>
            <a:ext cx="5094800" cy="990600"/>
          </a:xfrm>
        </p:spPr>
        <p:txBody>
          <a:bodyPr/>
          <a:lstStyle/>
          <a:p>
            <a:r>
              <a:rPr lang="id-ID" dirty="0" smtClean="0">
                <a:solidFill>
                  <a:schemeClr val="bg1"/>
                </a:solidFill>
              </a:rPr>
              <a:t>Tugas 1-Optional</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29</a:t>
            </a:fld>
            <a:endParaRPr lang="id-ID"/>
          </a:p>
        </p:txBody>
      </p:sp>
      <p:sp>
        <p:nvSpPr>
          <p:cNvPr id="4" name="Content Placeholder 3"/>
          <p:cNvSpPr>
            <a:spLocks noGrp="1"/>
          </p:cNvSpPr>
          <p:nvPr>
            <p:ph sz="quarter" idx="1"/>
          </p:nvPr>
        </p:nvSpPr>
        <p:spPr/>
        <p:txBody>
          <a:bodyPr/>
          <a:lstStyle/>
          <a:p>
            <a:r>
              <a:rPr lang="id-ID" dirty="0" smtClean="0"/>
              <a:t>Tuliskan 5 profesi dalam bidang ICT yang anda impikan, (sertakan deskripsi, kompetensi yang dibutuhkan untuk profesi tersebut) </a:t>
            </a:r>
          </a:p>
          <a:p>
            <a:r>
              <a:rPr lang="id-ID" smtClean="0"/>
              <a:t>Lakukan pencarian untuk menemukan kisaran penghasilan dari 5 profesi bidang ICT yang anda impikan </a:t>
            </a:r>
            <a:endParaRPr lang="id-ID" dirty="0" smtClean="0"/>
          </a:p>
          <a:p>
            <a:r>
              <a:rPr lang="id-ID" dirty="0" smtClean="0"/>
              <a:t>Note: Ingat mencantumkan referensi informasi yang anda gunakan</a:t>
            </a:r>
          </a:p>
        </p:txBody>
      </p:sp>
      <p:sp>
        <p:nvSpPr>
          <p:cNvPr id="5" name="Date Placeholder 4"/>
          <p:cNvSpPr>
            <a:spLocks noGrp="1"/>
          </p:cNvSpPr>
          <p:nvPr>
            <p:ph type="dt" sz="half" idx="10"/>
          </p:nvPr>
        </p:nvSpPr>
        <p:spPr/>
        <p:txBody>
          <a:bodyPr/>
          <a:lstStyle/>
          <a:p>
            <a:fld id="{64F873C4-EE41-4782-BC83-F9D50EF83B72}" type="datetime1">
              <a:rPr lang="id-ID" smtClean="0"/>
              <a:pPr/>
              <a:t>25/08/2014</a:t>
            </a:fld>
            <a:endParaRPr lang="id-ID"/>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lstStyle/>
          <a:p>
            <a:r>
              <a:rPr lang="id-ID" sz="2400" dirty="0" smtClean="0">
                <a:solidFill>
                  <a:schemeClr val="bg1"/>
                </a:solidFill>
              </a:rPr>
              <a:t>Pengenalan Mata Kuliah [2]</a:t>
            </a:r>
            <a:endParaRPr lang="en-US" sz="2400"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3</a:t>
            </a:fld>
            <a:endParaRPr lang="id-ID"/>
          </a:p>
        </p:txBody>
      </p:sp>
      <p:sp>
        <p:nvSpPr>
          <p:cNvPr id="4" name="Content Placeholder 3"/>
          <p:cNvSpPr>
            <a:spLocks noGrp="1"/>
          </p:cNvSpPr>
          <p:nvPr>
            <p:ph sz="quarter" idx="1"/>
          </p:nvPr>
        </p:nvSpPr>
        <p:spPr/>
        <p:txBody>
          <a:bodyPr>
            <a:normAutofit/>
          </a:bodyPr>
          <a:lstStyle/>
          <a:p>
            <a:r>
              <a:rPr lang="id-ID" dirty="0" smtClean="0"/>
              <a:t>Deskripsi Mata Kuliah:</a:t>
            </a:r>
          </a:p>
          <a:p>
            <a:pPr lvl="1"/>
            <a:r>
              <a:rPr lang="id-ID" dirty="0" smtClean="0"/>
              <a:t>Mata Kuliah Keprofesian Bidang Informatika memperkenalkan makna profesional, hukum, budaya dan etika dalam dunia kerja bidang ICT. Pengetahuan tentang berbagai jenis profesi dalam bidang IT serta pemahaman tentang peran serta terhadap arah pengembangan keilmuan serta dampak dan kontirubusinya bagi masyarakat, bangsa dan negara. Mengenalkan kepada mahasiswa mengenai berbagai asosiasi/lembaga/standar/badan yang berkaitan dengan pengembangan bidang informatika.</a:t>
            </a:r>
            <a:endParaRPr lang="en-US" dirty="0"/>
          </a:p>
        </p:txBody>
      </p:sp>
      <p:sp>
        <p:nvSpPr>
          <p:cNvPr id="5" name="Date Placeholder 4"/>
          <p:cNvSpPr>
            <a:spLocks noGrp="1"/>
          </p:cNvSpPr>
          <p:nvPr>
            <p:ph type="dt" sz="half" idx="10"/>
          </p:nvPr>
        </p:nvSpPr>
        <p:spPr/>
        <p:txBody>
          <a:bodyPr/>
          <a:lstStyle/>
          <a:p>
            <a:fld id="{ECC8DFA1-F529-4544-9FFC-20D0195F9BA8}" type="datetime1">
              <a:rPr lang="id-ID" smtClean="0"/>
              <a:pPr/>
              <a:t>25/08/2014</a:t>
            </a:fld>
            <a:endParaRPr lang="id-ID"/>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248" y="228600"/>
            <a:ext cx="5094800" cy="990600"/>
          </a:xfrm>
        </p:spPr>
        <p:txBody>
          <a:bodyPr/>
          <a:lstStyle/>
          <a:p>
            <a:r>
              <a:rPr lang="id-ID" dirty="0" smtClean="0">
                <a:solidFill>
                  <a:schemeClr val="bg1"/>
                </a:solidFill>
              </a:rPr>
              <a:t>Referensi</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30</a:t>
            </a:fld>
            <a:endParaRPr lang="id-ID"/>
          </a:p>
        </p:txBody>
      </p:sp>
      <p:sp>
        <p:nvSpPr>
          <p:cNvPr id="4" name="Content Placeholder 3"/>
          <p:cNvSpPr>
            <a:spLocks noGrp="1"/>
          </p:cNvSpPr>
          <p:nvPr>
            <p:ph sz="quarter" idx="1"/>
          </p:nvPr>
        </p:nvSpPr>
        <p:spPr/>
        <p:txBody>
          <a:bodyPr/>
          <a:lstStyle/>
          <a:p>
            <a:r>
              <a:rPr lang="id-ID" dirty="0" smtClean="0"/>
              <a:t>[1] Buku Kurikulum 2012 Program Studi S1 Teknik Informatika</a:t>
            </a:r>
          </a:p>
          <a:p>
            <a:r>
              <a:rPr lang="id-ID" dirty="0" smtClean="0"/>
              <a:t>[2] Computer Science Curricula 2013 Strawman Draft (February 2012), </a:t>
            </a:r>
            <a:r>
              <a:rPr lang="en-US" dirty="0" smtClean="0"/>
              <a:t>The Joint Task Force on Computing Curricula</a:t>
            </a:r>
            <a:r>
              <a:rPr lang="id-ID" dirty="0" smtClean="0"/>
              <a:t> Association for Computing Machinery IEEE-Computer Society</a:t>
            </a:r>
          </a:p>
          <a:p>
            <a:endParaRPr lang="en-US" dirty="0"/>
          </a:p>
        </p:txBody>
      </p:sp>
      <p:sp>
        <p:nvSpPr>
          <p:cNvPr id="5" name="Date Placeholder 4"/>
          <p:cNvSpPr>
            <a:spLocks noGrp="1"/>
          </p:cNvSpPr>
          <p:nvPr>
            <p:ph type="dt" sz="half" idx="10"/>
          </p:nvPr>
        </p:nvSpPr>
        <p:spPr/>
        <p:txBody>
          <a:bodyPr/>
          <a:lstStyle/>
          <a:p>
            <a:fld id="{90487833-A12E-4A20-B487-DB88AE484D3A}" type="datetime1">
              <a:rPr lang="id-ID" smtClean="0"/>
              <a:pPr/>
              <a:t>25/08/2014</a:t>
            </a:fld>
            <a:endParaRPr lang="id-ID"/>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4294967295"/>
          </p:nvPr>
        </p:nvSpPr>
        <p:spPr>
          <a:xfrm>
            <a:off x="0" y="6356350"/>
            <a:ext cx="1643063" cy="365125"/>
          </a:xfrm>
        </p:spPr>
        <p:txBody>
          <a:bodyPr/>
          <a:lstStyle/>
          <a:p>
            <a:pPr>
              <a:defRPr/>
            </a:pPr>
            <a:fld id="{71D90A55-2B8E-4490-8A4F-6745F92CB91A}" type="datetime1">
              <a:rPr lang="id-ID" smtClean="0"/>
              <a:pPr>
                <a:defRPr/>
              </a:pPr>
              <a:t>25/08/2014</a:t>
            </a:fld>
            <a:endParaRPr lang="en-US" dirty="0"/>
          </a:p>
        </p:txBody>
      </p:sp>
    </p:spTree>
    <p:extLst>
      <p:ext uri="{BB962C8B-B14F-4D97-AF65-F5344CB8AC3E}">
        <p14:creationId xmlns="" xmlns:p14="http://schemas.microsoft.com/office/powerpoint/2010/main" val="1666288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190" y="228600"/>
            <a:ext cx="5053857" cy="990600"/>
          </a:xfrm>
        </p:spPr>
        <p:txBody>
          <a:bodyPr>
            <a:normAutofit/>
          </a:bodyPr>
          <a:lstStyle/>
          <a:p>
            <a:r>
              <a:rPr lang="id-ID" sz="2000" dirty="0" smtClean="0">
                <a:solidFill>
                  <a:schemeClr val="bg1"/>
                </a:solidFill>
              </a:rPr>
              <a:t>Kompetensi Lulusan: Kompetensi Umum</a:t>
            </a:r>
            <a:endParaRPr lang="en-US" sz="2000"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4</a:t>
            </a:fld>
            <a:endParaRPr lang="id-ID"/>
          </a:p>
        </p:txBody>
      </p:sp>
      <p:graphicFrame>
        <p:nvGraphicFramePr>
          <p:cNvPr id="5" name="Content Placeholder 4"/>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p:cNvSpPr>
            <a:spLocks noGrp="1"/>
          </p:cNvSpPr>
          <p:nvPr>
            <p:ph type="dt" sz="half" idx="10"/>
          </p:nvPr>
        </p:nvSpPr>
        <p:spPr/>
        <p:txBody>
          <a:bodyPr/>
          <a:lstStyle/>
          <a:p>
            <a:fld id="{D12A7FA6-ED0A-40D5-AFB7-E1E586246C22}" type="datetime1">
              <a:rPr lang="id-ID" smtClean="0"/>
              <a:pPr/>
              <a:t>25/08/2014</a:t>
            </a:fld>
            <a:endParaRPr lang="id-ID"/>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normAutofit/>
          </a:bodyPr>
          <a:lstStyle/>
          <a:p>
            <a:r>
              <a:rPr lang="id-ID" dirty="0" smtClean="0">
                <a:solidFill>
                  <a:schemeClr val="bg1"/>
                </a:solidFill>
              </a:rPr>
              <a:t>Kompetensi Lulusan: Kompetensi Utama</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5</a:t>
            </a:fld>
            <a:endParaRPr lang="id-ID"/>
          </a:p>
        </p:txBody>
      </p:sp>
      <p:graphicFrame>
        <p:nvGraphicFramePr>
          <p:cNvPr id="5" name="Content Placeholder 4"/>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p:cNvSpPr>
            <a:spLocks noGrp="1"/>
          </p:cNvSpPr>
          <p:nvPr>
            <p:ph type="dt" sz="half" idx="10"/>
          </p:nvPr>
        </p:nvSpPr>
        <p:spPr/>
        <p:txBody>
          <a:bodyPr/>
          <a:lstStyle/>
          <a:p>
            <a:fld id="{8BF0C257-1971-4DCC-8500-DE71282150BA}" type="datetime1">
              <a:rPr lang="id-ID" smtClean="0"/>
              <a:pPr/>
              <a:t>25/08/2014</a:t>
            </a:fld>
            <a:endParaRPr lang="id-ID"/>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008" y="228600"/>
            <a:ext cx="5163039" cy="990600"/>
          </a:xfrm>
        </p:spPr>
        <p:txBody>
          <a:bodyPr>
            <a:normAutofit/>
          </a:bodyPr>
          <a:lstStyle/>
          <a:p>
            <a:r>
              <a:rPr lang="id-ID" sz="2400" dirty="0" smtClean="0">
                <a:solidFill>
                  <a:schemeClr val="bg1"/>
                </a:solidFill>
              </a:rPr>
              <a:t>Latar Belakang Mata Kuliah</a:t>
            </a:r>
            <a:endParaRPr lang="en-US" sz="2400"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6</a:t>
            </a:fld>
            <a:endParaRPr lang="id-ID"/>
          </a:p>
        </p:txBody>
      </p:sp>
      <p:sp>
        <p:nvSpPr>
          <p:cNvPr id="4" name="Content Placeholder 3"/>
          <p:cNvSpPr>
            <a:spLocks noGrp="1"/>
          </p:cNvSpPr>
          <p:nvPr>
            <p:ph sz="quarter" idx="1"/>
          </p:nvPr>
        </p:nvSpPr>
        <p:spPr/>
        <p:txBody>
          <a:bodyPr>
            <a:normAutofit fontScale="92500" lnSpcReduction="20000"/>
          </a:bodyPr>
          <a:lstStyle/>
          <a:p>
            <a:r>
              <a:rPr lang="id-ID" dirty="0" smtClean="0"/>
              <a:t>Draft Computing Curricula 2013 yang disusun oleh ACM – IEEE CS merupakan salah satu referensi dalam penyusunan Kurikulum 2012 Program Studi S1 Teknik Informatika</a:t>
            </a:r>
          </a:p>
          <a:p>
            <a:r>
              <a:rPr lang="id-ID" dirty="0" smtClean="0"/>
              <a:t>Salah satu point dalam draft tersebut adalah [Tucker91] : </a:t>
            </a:r>
          </a:p>
          <a:p>
            <a:pPr lvl="1"/>
            <a:r>
              <a:rPr lang="id-ID" dirty="0" smtClean="0"/>
              <a:t>Hal teknik memiliki porsi terbesar dalam kurikulum bidang computing, namun</a:t>
            </a:r>
          </a:p>
          <a:p>
            <a:pPr lvl="1"/>
            <a:r>
              <a:rPr lang="id-ID" dirty="0" smtClean="0"/>
              <a:t>Mahasiswa juga harus memiliki pemahaman tentang : </a:t>
            </a:r>
            <a:r>
              <a:rPr lang="id-ID" b="1" i="1" dirty="0" smtClean="0"/>
              <a:t>“</a:t>
            </a:r>
            <a:r>
              <a:rPr lang="en-US" b="1" i="1" dirty="0" smtClean="0"/>
              <a:t>basic cultural, social, legal, and ethical issues inherent in the discipline of computing</a:t>
            </a:r>
            <a:r>
              <a:rPr lang="id-ID" b="1" i="1" dirty="0" smtClean="0"/>
              <a:t>“ </a:t>
            </a:r>
            <a:r>
              <a:rPr lang="id-ID" dirty="0" smtClean="0"/>
              <a:t>agar dapat memahami/menentukan peran dalam perkembangan keilmuan</a:t>
            </a:r>
          </a:p>
          <a:p>
            <a:pPr lvl="1"/>
            <a:r>
              <a:rPr lang="en-US" dirty="0" smtClean="0"/>
              <a:t>They should understand where the discipline has been, where it is, and where it is heading</a:t>
            </a:r>
            <a:endParaRPr lang="en-US" dirty="0"/>
          </a:p>
        </p:txBody>
      </p:sp>
      <p:sp>
        <p:nvSpPr>
          <p:cNvPr id="5" name="Date Placeholder 4"/>
          <p:cNvSpPr>
            <a:spLocks noGrp="1"/>
          </p:cNvSpPr>
          <p:nvPr>
            <p:ph type="dt" sz="half" idx="10"/>
          </p:nvPr>
        </p:nvSpPr>
        <p:spPr/>
        <p:txBody>
          <a:bodyPr/>
          <a:lstStyle/>
          <a:p>
            <a:fld id="{0DB55BB0-D2E4-4C51-88C9-E9F75817D361}" type="datetime1">
              <a:rPr lang="id-ID" smtClean="0"/>
              <a:pPr/>
              <a:t>25/08/2014</a:t>
            </a:fld>
            <a:endParaRPr lang="id-ID"/>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896" y="228600"/>
            <a:ext cx="5081152" cy="990600"/>
          </a:xfrm>
        </p:spPr>
        <p:txBody>
          <a:bodyPr/>
          <a:lstStyle/>
          <a:p>
            <a:r>
              <a:rPr lang="id-ID" dirty="0" smtClean="0">
                <a:solidFill>
                  <a:schemeClr val="bg1"/>
                </a:solidFill>
              </a:rPr>
              <a:t>Materi UTS [1] </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7</a:t>
            </a:fld>
            <a:endParaRPr lang="id-ID"/>
          </a:p>
        </p:txBody>
      </p:sp>
      <p:graphicFrame>
        <p:nvGraphicFramePr>
          <p:cNvPr id="5" name="Content Placeholder 4"/>
          <p:cNvGraphicFramePr>
            <a:graphicFrameLocks noGrp="1"/>
          </p:cNvGraphicFramePr>
          <p:nvPr>
            <p:ph sz="quarter" idx="1"/>
          </p:nvPr>
        </p:nvGraphicFramePr>
        <p:xfrm>
          <a:off x="612774" y="1219200"/>
          <a:ext cx="8531225" cy="5032756"/>
        </p:xfrm>
        <a:graphic>
          <a:graphicData uri="http://schemas.openxmlformats.org/drawingml/2006/table">
            <a:tbl>
              <a:tblPr firstRow="1" bandRow="1">
                <a:tableStyleId>{5C22544A-7EE6-4342-B048-85BDC9FD1C3A}</a:tableStyleId>
              </a:tblPr>
              <a:tblGrid>
                <a:gridCol w="2628993"/>
                <a:gridCol w="5902232"/>
              </a:tblGrid>
              <a:tr h="370840">
                <a:tc>
                  <a:txBody>
                    <a:bodyPr/>
                    <a:lstStyle/>
                    <a:p>
                      <a:pPr>
                        <a:lnSpc>
                          <a:spcPct val="115000"/>
                        </a:lnSpc>
                        <a:spcAft>
                          <a:spcPts val="0"/>
                        </a:spcAft>
                      </a:pPr>
                      <a:r>
                        <a:rPr lang="id-ID" sz="1400" dirty="0" smtClean="0">
                          <a:latin typeface="Calibri"/>
                          <a:ea typeface="Calibri"/>
                          <a:cs typeface="Times New Roman"/>
                        </a:rPr>
                        <a:t>Materi Pokok</a:t>
                      </a:r>
                      <a:endParaRPr lang="id-ID" sz="1400" dirty="0">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id-ID" sz="1400" dirty="0" smtClean="0">
                          <a:latin typeface="Calibri"/>
                          <a:ea typeface="Calibri"/>
                          <a:cs typeface="Times New Roman"/>
                        </a:rPr>
                        <a:t>Sub Bahasan</a:t>
                      </a:r>
                      <a:endParaRPr lang="id-ID" sz="1400" dirty="0">
                        <a:latin typeface="Calibri"/>
                        <a:ea typeface="Calibri"/>
                        <a:cs typeface="Times New Roman"/>
                      </a:endParaRPr>
                    </a:p>
                  </a:txBody>
                  <a:tcPr marL="68580" marR="68580" marT="0" marB="0"/>
                </a:tc>
              </a:tr>
              <a:tr h="370840">
                <a:tc>
                  <a:txBody>
                    <a:bodyPr/>
                    <a:lstStyle/>
                    <a:p>
                      <a:pPr>
                        <a:lnSpc>
                          <a:spcPct val="115000"/>
                        </a:lnSpc>
                        <a:spcAft>
                          <a:spcPts val="0"/>
                        </a:spcAft>
                      </a:pPr>
                      <a:r>
                        <a:rPr lang="id-ID" sz="1400" dirty="0">
                          <a:latin typeface="Calibri"/>
                          <a:ea typeface="Calibri"/>
                          <a:cs typeface="Times New Roman"/>
                        </a:rPr>
                        <a:t>Pengenalan Kuliah Keprofesian Bidang Informatika</a:t>
                      </a:r>
                    </a:p>
                  </a:txBody>
                  <a:tcPr marL="68580" marR="68580" marT="0" marB="0"/>
                </a:tc>
                <a:tc>
                  <a:txBody>
                    <a:bodyPr/>
                    <a:lstStyle/>
                    <a:p>
                      <a:pPr marL="342900" lvl="0" indent="-342900">
                        <a:lnSpc>
                          <a:spcPct val="115000"/>
                        </a:lnSpc>
                        <a:spcAft>
                          <a:spcPts val="0"/>
                        </a:spcAft>
                        <a:buFont typeface="Symbol"/>
                        <a:buChar char=""/>
                      </a:pPr>
                      <a:r>
                        <a:rPr lang="id-ID" sz="1400">
                          <a:latin typeface="Calibri"/>
                          <a:ea typeface="Calibri"/>
                          <a:cs typeface="Times New Roman"/>
                        </a:rPr>
                        <a:t>Kompetensi yang diharapkan</a:t>
                      </a:r>
                    </a:p>
                    <a:p>
                      <a:pPr marL="342900" lvl="0" indent="-342900">
                        <a:lnSpc>
                          <a:spcPct val="115000"/>
                        </a:lnSpc>
                        <a:spcAft>
                          <a:spcPts val="0"/>
                        </a:spcAft>
                        <a:buFont typeface="Symbol"/>
                        <a:buChar char=""/>
                      </a:pPr>
                      <a:r>
                        <a:rPr lang="id-ID" sz="1400">
                          <a:latin typeface="Calibri"/>
                          <a:ea typeface="Calibri"/>
                          <a:cs typeface="Times New Roman"/>
                        </a:rPr>
                        <a:t>Standarisasi Internasional Lulusan Informatika </a:t>
                      </a:r>
                    </a:p>
                    <a:p>
                      <a:pPr marL="342900" lvl="0" indent="-342900">
                        <a:lnSpc>
                          <a:spcPct val="115000"/>
                        </a:lnSpc>
                        <a:spcAft>
                          <a:spcPts val="0"/>
                        </a:spcAft>
                        <a:buFont typeface="Symbol"/>
                        <a:buChar char=""/>
                      </a:pPr>
                      <a:r>
                        <a:rPr lang="id-ID" sz="1400">
                          <a:latin typeface="Calibri"/>
                          <a:ea typeface="Calibri"/>
                          <a:cs typeface="Times New Roman"/>
                        </a:rPr>
                        <a:t>Lembaga keilmuan bidang informatika</a:t>
                      </a:r>
                    </a:p>
                  </a:txBody>
                  <a:tcPr marL="68580" marR="68580" marT="0" marB="0"/>
                </a:tc>
              </a:tr>
              <a:tr h="370840">
                <a:tc>
                  <a:txBody>
                    <a:bodyPr/>
                    <a:lstStyle/>
                    <a:p>
                      <a:pPr>
                        <a:lnSpc>
                          <a:spcPct val="115000"/>
                        </a:lnSpc>
                        <a:spcAft>
                          <a:spcPts val="0"/>
                        </a:spcAft>
                      </a:pPr>
                      <a:r>
                        <a:rPr lang="id-ID" sz="1400" dirty="0">
                          <a:latin typeface="Calibri"/>
                          <a:ea typeface="Calibri"/>
                          <a:cs typeface="Times New Roman"/>
                        </a:rPr>
                        <a:t>Profesi dan Profesionalisme</a:t>
                      </a:r>
                    </a:p>
                  </a:txBody>
                  <a:tcPr marL="68580" marR="68580" marT="0" marB="0"/>
                </a:tc>
                <a:tc>
                  <a:txBody>
                    <a:bodyPr/>
                    <a:lstStyle/>
                    <a:p>
                      <a:pPr marL="342900" lvl="0" indent="-342900">
                        <a:lnSpc>
                          <a:spcPct val="115000"/>
                        </a:lnSpc>
                        <a:spcAft>
                          <a:spcPts val="0"/>
                        </a:spcAft>
                        <a:buFont typeface="Symbol"/>
                        <a:buChar char=""/>
                      </a:pPr>
                      <a:r>
                        <a:rPr lang="id-ID" sz="1400">
                          <a:latin typeface="Calibri"/>
                          <a:ea typeface="Calibri"/>
                          <a:cs typeface="Times New Roman"/>
                        </a:rPr>
                        <a:t>Profesi Bidang Informatika</a:t>
                      </a:r>
                    </a:p>
                    <a:p>
                      <a:pPr marL="342900" lvl="0" indent="-342900">
                        <a:lnSpc>
                          <a:spcPct val="115000"/>
                        </a:lnSpc>
                        <a:spcAft>
                          <a:spcPts val="0"/>
                        </a:spcAft>
                        <a:buFont typeface="Symbol"/>
                        <a:buChar char=""/>
                      </a:pPr>
                      <a:r>
                        <a:rPr lang="id-ID" sz="1400">
                          <a:latin typeface="Calibri"/>
                          <a:ea typeface="Calibri"/>
                          <a:cs typeface="Times New Roman"/>
                        </a:rPr>
                        <a:t>Perusahaan IT </a:t>
                      </a:r>
                    </a:p>
                    <a:p>
                      <a:pPr marL="342900" lvl="0" indent="-342900">
                        <a:lnSpc>
                          <a:spcPct val="115000"/>
                        </a:lnSpc>
                        <a:spcAft>
                          <a:spcPts val="0"/>
                        </a:spcAft>
                        <a:buFont typeface="Symbol"/>
                        <a:buChar char=""/>
                      </a:pPr>
                      <a:r>
                        <a:rPr lang="id-ID" sz="1400">
                          <a:latin typeface="Calibri"/>
                          <a:ea typeface="Calibri"/>
                          <a:cs typeface="Times New Roman"/>
                        </a:rPr>
                        <a:t>Sikap Profesional</a:t>
                      </a:r>
                    </a:p>
                  </a:txBody>
                  <a:tcPr marL="68580" marR="68580" marT="0" marB="0"/>
                </a:tc>
              </a:tr>
              <a:tr h="370840">
                <a:tc>
                  <a:txBody>
                    <a:bodyPr/>
                    <a:lstStyle/>
                    <a:p>
                      <a:pPr>
                        <a:lnSpc>
                          <a:spcPct val="115000"/>
                        </a:lnSpc>
                        <a:spcAft>
                          <a:spcPts val="0"/>
                        </a:spcAft>
                      </a:pPr>
                      <a:r>
                        <a:rPr lang="id-ID" sz="1400" dirty="0">
                          <a:latin typeface="Calibri"/>
                          <a:ea typeface="Calibri"/>
                          <a:cs typeface="Times New Roman"/>
                        </a:rPr>
                        <a:t>Sejarah dan Perkembangan IT</a:t>
                      </a:r>
                    </a:p>
                  </a:txBody>
                  <a:tcPr marL="68580" marR="68580" marT="0" marB="0"/>
                </a:tc>
                <a:tc>
                  <a:txBody>
                    <a:bodyPr/>
                    <a:lstStyle/>
                    <a:p>
                      <a:pPr marL="342900" lvl="0" indent="-342900">
                        <a:lnSpc>
                          <a:spcPct val="115000"/>
                        </a:lnSpc>
                        <a:spcAft>
                          <a:spcPts val="0"/>
                        </a:spcAft>
                        <a:buFont typeface="Symbol"/>
                        <a:buChar char=""/>
                      </a:pPr>
                      <a:r>
                        <a:rPr lang="x-none" sz="1400">
                          <a:solidFill>
                            <a:srgbClr val="000000"/>
                          </a:solidFill>
                          <a:latin typeface="TimesNewRomanPSMT"/>
                          <a:ea typeface="Calibri"/>
                          <a:cs typeface="TimesNewRomanPSMT"/>
                        </a:rPr>
                        <a:t>Prehistory—the world before 1946 </a:t>
                      </a:r>
                      <a:endParaRPr lang="id-ID" sz="1400">
                        <a:latin typeface="Calibri"/>
                        <a:ea typeface="Calibri"/>
                        <a:cs typeface="Times New Roman"/>
                      </a:endParaRPr>
                    </a:p>
                    <a:p>
                      <a:pPr marL="342900" lvl="0" indent="-342900">
                        <a:lnSpc>
                          <a:spcPct val="115000"/>
                        </a:lnSpc>
                        <a:spcAft>
                          <a:spcPts val="0"/>
                        </a:spcAft>
                        <a:buFont typeface="Symbol"/>
                        <a:buChar char=""/>
                      </a:pPr>
                      <a:r>
                        <a:rPr lang="x-none" sz="1400">
                          <a:solidFill>
                            <a:srgbClr val="000000"/>
                          </a:solidFill>
                          <a:latin typeface="TimesNewRomanPSMT"/>
                          <a:ea typeface="Calibri"/>
                          <a:cs typeface="TimesNewRomanPSMT"/>
                        </a:rPr>
                        <a:t>History of computer hardware, software, networking </a:t>
                      </a:r>
                      <a:endParaRPr lang="id-ID" sz="1400">
                        <a:latin typeface="Calibri"/>
                        <a:ea typeface="Calibri"/>
                        <a:cs typeface="Times New Roman"/>
                      </a:endParaRPr>
                    </a:p>
                    <a:p>
                      <a:pPr marL="342900" lvl="0" indent="-342900">
                        <a:lnSpc>
                          <a:spcPct val="115000"/>
                        </a:lnSpc>
                        <a:spcAft>
                          <a:spcPts val="0"/>
                        </a:spcAft>
                        <a:buFont typeface="Symbol"/>
                        <a:buChar char=""/>
                      </a:pPr>
                      <a:r>
                        <a:rPr lang="x-none" sz="1400">
                          <a:solidFill>
                            <a:srgbClr val="000000"/>
                          </a:solidFill>
                          <a:latin typeface="TimesNewRomanPSMT"/>
                          <a:ea typeface="Calibri"/>
                          <a:cs typeface="TimesNewRomanPSMT"/>
                        </a:rPr>
                        <a:t>Pioneers of computing</a:t>
                      </a:r>
                      <a:endParaRPr lang="id-ID" sz="1400">
                        <a:latin typeface="Calibri"/>
                        <a:ea typeface="Calibri"/>
                        <a:cs typeface="Times New Roman"/>
                      </a:endParaRPr>
                    </a:p>
                  </a:txBody>
                  <a:tcPr marL="68580" marR="68580" marT="0" marB="0"/>
                </a:tc>
              </a:tr>
              <a:tr h="370840">
                <a:tc>
                  <a:txBody>
                    <a:bodyPr/>
                    <a:lstStyle/>
                    <a:p>
                      <a:pPr>
                        <a:lnSpc>
                          <a:spcPct val="115000"/>
                        </a:lnSpc>
                        <a:spcAft>
                          <a:spcPts val="0"/>
                        </a:spcAft>
                      </a:pPr>
                      <a:r>
                        <a:rPr lang="id-ID" sz="1400">
                          <a:latin typeface="Calibri"/>
                          <a:ea typeface="Calibri"/>
                          <a:cs typeface="Times New Roman"/>
                        </a:rPr>
                        <a:t>Sejarah dan Perkembangan IT</a:t>
                      </a:r>
                    </a:p>
                  </a:txBody>
                  <a:tcPr marL="68580" marR="68580" marT="0" marB="0"/>
                </a:tc>
                <a:tc>
                  <a:txBody>
                    <a:bodyPr/>
                    <a:lstStyle/>
                    <a:p>
                      <a:pPr marL="342900" lvl="0" indent="-342900">
                        <a:lnSpc>
                          <a:spcPct val="115000"/>
                        </a:lnSpc>
                        <a:spcAft>
                          <a:spcPts val="0"/>
                        </a:spcAft>
                        <a:buFont typeface="Symbol"/>
                        <a:buChar char=""/>
                      </a:pPr>
                      <a:r>
                        <a:rPr lang="id-ID" sz="1400">
                          <a:solidFill>
                            <a:srgbClr val="000000"/>
                          </a:solidFill>
                          <a:latin typeface="TimesNewRomanPSMT"/>
                          <a:ea typeface="Calibri"/>
                          <a:cs typeface="TimesNewRomanPSMT"/>
                        </a:rPr>
                        <a:t>The future of ICT </a:t>
                      </a:r>
                      <a:endParaRPr lang="id-ID" sz="1400">
                        <a:latin typeface="Calibri"/>
                        <a:ea typeface="Calibri"/>
                        <a:cs typeface="Times New Roman"/>
                      </a:endParaRPr>
                    </a:p>
                    <a:p>
                      <a:pPr marL="342900" lvl="0" indent="-342900">
                        <a:lnSpc>
                          <a:spcPct val="115000"/>
                        </a:lnSpc>
                        <a:spcAft>
                          <a:spcPts val="0"/>
                        </a:spcAft>
                        <a:buFont typeface="Symbol"/>
                        <a:buChar char=""/>
                      </a:pPr>
                      <a:r>
                        <a:rPr lang="id-ID" sz="1400">
                          <a:solidFill>
                            <a:srgbClr val="000000"/>
                          </a:solidFill>
                          <a:latin typeface="TimesNewRomanPSMT"/>
                          <a:ea typeface="Calibri"/>
                          <a:cs typeface="TimesNewRomanPSMT"/>
                        </a:rPr>
                        <a:t>Invebtion in ICT</a:t>
                      </a:r>
                      <a:endParaRPr lang="id-ID" sz="1400">
                        <a:latin typeface="Calibri"/>
                        <a:ea typeface="Calibri"/>
                        <a:cs typeface="Times New Roman"/>
                      </a:endParaRPr>
                    </a:p>
                  </a:txBody>
                  <a:tcPr marL="68580" marR="68580" marT="0" marB="0"/>
                </a:tc>
              </a:tr>
              <a:tr h="370840">
                <a:tc>
                  <a:txBody>
                    <a:bodyPr/>
                    <a:lstStyle/>
                    <a:p>
                      <a:pPr>
                        <a:lnSpc>
                          <a:spcPct val="115000"/>
                        </a:lnSpc>
                        <a:spcAft>
                          <a:spcPts val="0"/>
                        </a:spcAft>
                      </a:pPr>
                      <a:r>
                        <a:rPr lang="id-ID" sz="1400">
                          <a:latin typeface="Calibri"/>
                          <a:ea typeface="Calibri"/>
                          <a:cs typeface="Times New Roman"/>
                        </a:rPr>
                        <a:t>Dampak Sosial IT dalam kehidupan manusia</a:t>
                      </a:r>
                    </a:p>
                  </a:txBody>
                  <a:tcPr marL="68580" marR="68580" marT="0" marB="0"/>
                </a:tc>
                <a:tc>
                  <a:txBody>
                    <a:bodyPr/>
                    <a:lstStyle/>
                    <a:p>
                      <a:pPr marL="342900" lvl="0" indent="-342900">
                        <a:lnSpc>
                          <a:spcPct val="115000"/>
                        </a:lnSpc>
                        <a:spcAft>
                          <a:spcPts val="0"/>
                        </a:spcAft>
                        <a:buFont typeface="Symbol"/>
                        <a:buChar char=""/>
                      </a:pPr>
                      <a:r>
                        <a:rPr lang="id-ID" sz="1400">
                          <a:latin typeface="Calibri"/>
                          <a:ea typeface="Calibri"/>
                          <a:cs typeface="Times New Roman"/>
                        </a:rPr>
                        <a:t>Peranan IT dalam kehidupan manusia</a:t>
                      </a:r>
                    </a:p>
                    <a:p>
                      <a:pPr marL="342900" lvl="0" indent="-342900">
                        <a:lnSpc>
                          <a:spcPct val="115000"/>
                        </a:lnSpc>
                        <a:spcAft>
                          <a:spcPts val="0"/>
                        </a:spcAft>
                        <a:buFont typeface="Symbol"/>
                        <a:buChar char=""/>
                      </a:pPr>
                      <a:r>
                        <a:rPr lang="id-ID" sz="1400">
                          <a:latin typeface="Calibri"/>
                          <a:ea typeface="Calibri"/>
                          <a:cs typeface="Times New Roman"/>
                        </a:rPr>
                        <a:t>Dampak sosial IT terhadap individu, kebersamaan dan perkembangan budaya</a:t>
                      </a:r>
                    </a:p>
                  </a:txBody>
                  <a:tcPr marL="68580" marR="68580" marT="0" marB="0"/>
                </a:tc>
              </a:tr>
              <a:tr h="370840">
                <a:tc>
                  <a:txBody>
                    <a:bodyPr/>
                    <a:lstStyle/>
                    <a:p>
                      <a:pPr>
                        <a:lnSpc>
                          <a:spcPct val="115000"/>
                        </a:lnSpc>
                        <a:spcAft>
                          <a:spcPts val="0"/>
                        </a:spcAft>
                      </a:pPr>
                      <a:r>
                        <a:rPr lang="id-ID" sz="1400">
                          <a:latin typeface="Calibri"/>
                          <a:ea typeface="Calibri"/>
                          <a:cs typeface="Times New Roman"/>
                        </a:rPr>
                        <a:t>Dampak Sosial IT dalam kehidupan manusia</a:t>
                      </a:r>
                    </a:p>
                  </a:txBody>
                  <a:tcPr marL="68580" marR="68580" marT="0" marB="0"/>
                </a:tc>
                <a:tc>
                  <a:txBody>
                    <a:bodyPr/>
                    <a:lstStyle/>
                    <a:p>
                      <a:pPr marL="342900" lvl="0" indent="-342900">
                        <a:lnSpc>
                          <a:spcPct val="115000"/>
                        </a:lnSpc>
                        <a:spcAft>
                          <a:spcPts val="0"/>
                        </a:spcAft>
                        <a:buFont typeface="Symbol"/>
                        <a:buChar char=""/>
                      </a:pPr>
                      <a:r>
                        <a:rPr lang="id-ID" sz="1400">
                          <a:latin typeface="Calibri"/>
                          <a:ea typeface="Calibri"/>
                          <a:cs typeface="Times New Roman"/>
                        </a:rPr>
                        <a:t>Perkembangan Internet</a:t>
                      </a:r>
                    </a:p>
                    <a:p>
                      <a:pPr marL="342900" lvl="0" indent="-342900">
                        <a:lnSpc>
                          <a:spcPct val="115000"/>
                        </a:lnSpc>
                        <a:spcAft>
                          <a:spcPts val="0"/>
                        </a:spcAft>
                        <a:buFont typeface="Symbol"/>
                        <a:buChar char=""/>
                      </a:pPr>
                      <a:r>
                        <a:rPr lang="id-ID" sz="1400">
                          <a:latin typeface="Calibri"/>
                          <a:ea typeface="Calibri"/>
                          <a:cs typeface="Times New Roman"/>
                        </a:rPr>
                        <a:t>Digital Divide</a:t>
                      </a:r>
                    </a:p>
                    <a:p>
                      <a:pPr marL="342900" lvl="0" indent="-342900">
                        <a:lnSpc>
                          <a:spcPct val="115000"/>
                        </a:lnSpc>
                        <a:spcAft>
                          <a:spcPts val="0"/>
                        </a:spcAft>
                        <a:buFont typeface="Symbol"/>
                        <a:buChar char=""/>
                      </a:pPr>
                      <a:r>
                        <a:rPr lang="id-ID" sz="1400">
                          <a:latin typeface="Calibri"/>
                          <a:ea typeface="Calibri"/>
                          <a:cs typeface="Times New Roman"/>
                        </a:rPr>
                        <a:t>Context-aware information</a:t>
                      </a:r>
                    </a:p>
                  </a:txBody>
                  <a:tcPr marL="68580" marR="68580" marT="0" marB="0"/>
                </a:tc>
              </a:tr>
              <a:tr h="370840">
                <a:tc>
                  <a:txBody>
                    <a:bodyPr/>
                    <a:lstStyle/>
                    <a:p>
                      <a:pPr>
                        <a:lnSpc>
                          <a:spcPct val="115000"/>
                        </a:lnSpc>
                        <a:spcAft>
                          <a:spcPts val="0"/>
                        </a:spcAft>
                      </a:pPr>
                      <a:r>
                        <a:rPr lang="id-ID" sz="1400">
                          <a:latin typeface="Calibri"/>
                          <a:ea typeface="Calibri"/>
                          <a:cs typeface="Times New Roman"/>
                        </a:rPr>
                        <a:t>Dampak Sosial IT dalam kehidupan manusia</a:t>
                      </a:r>
                    </a:p>
                  </a:txBody>
                  <a:tcPr marL="68580" marR="68580" marT="0" marB="0"/>
                </a:tc>
                <a:tc>
                  <a:txBody>
                    <a:bodyPr/>
                    <a:lstStyle/>
                    <a:p>
                      <a:pPr marL="342900" lvl="0" indent="-342900">
                        <a:lnSpc>
                          <a:spcPct val="115000"/>
                        </a:lnSpc>
                        <a:spcAft>
                          <a:spcPts val="0"/>
                        </a:spcAft>
                        <a:buFont typeface="Symbol"/>
                        <a:buChar char=""/>
                      </a:pPr>
                      <a:r>
                        <a:rPr lang="id-ID" sz="1400" dirty="0">
                          <a:latin typeface="Calibri"/>
                          <a:ea typeface="Calibri"/>
                          <a:cs typeface="Times New Roman"/>
                        </a:rPr>
                        <a:t>Studi Kasus</a:t>
                      </a:r>
                    </a:p>
                  </a:txBody>
                  <a:tcPr marL="68580" marR="68580" marT="0" marB="0"/>
                </a:tc>
              </a:tr>
            </a:tbl>
          </a:graphicData>
        </a:graphic>
      </p:graphicFrame>
      <p:sp>
        <p:nvSpPr>
          <p:cNvPr id="6" name="Date Placeholder 5"/>
          <p:cNvSpPr>
            <a:spLocks noGrp="1"/>
          </p:cNvSpPr>
          <p:nvPr>
            <p:ph type="dt" sz="half" idx="10"/>
          </p:nvPr>
        </p:nvSpPr>
        <p:spPr/>
        <p:txBody>
          <a:bodyPr/>
          <a:lstStyle/>
          <a:p>
            <a:fld id="{4FF9C486-1344-4D89-A4B3-6B5E3F5439E0}" type="datetime1">
              <a:rPr lang="id-ID" smtClean="0"/>
              <a:pPr/>
              <a:t>25/08/2014</a:t>
            </a:fld>
            <a:endParaRPr lang="id-ID"/>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656" y="228600"/>
            <a:ext cx="5149391" cy="990600"/>
          </a:xfrm>
        </p:spPr>
        <p:txBody>
          <a:bodyPr/>
          <a:lstStyle/>
          <a:p>
            <a:r>
              <a:rPr lang="id-ID" dirty="0" smtClean="0">
                <a:solidFill>
                  <a:schemeClr val="bg1"/>
                </a:solidFill>
              </a:rPr>
              <a:t>Materi UTS [2] </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8</a:t>
            </a:fld>
            <a:endParaRPr lang="id-ID"/>
          </a:p>
        </p:txBody>
      </p:sp>
      <p:graphicFrame>
        <p:nvGraphicFramePr>
          <p:cNvPr id="5" name="Content Placeholder 4"/>
          <p:cNvGraphicFramePr>
            <a:graphicFrameLocks noGrp="1"/>
          </p:cNvGraphicFramePr>
          <p:nvPr>
            <p:ph sz="quarter" idx="1"/>
          </p:nvPr>
        </p:nvGraphicFramePr>
        <p:xfrm>
          <a:off x="389908" y="1299944"/>
          <a:ext cx="8754092" cy="5234171"/>
        </p:xfrm>
        <a:graphic>
          <a:graphicData uri="http://schemas.openxmlformats.org/drawingml/2006/table">
            <a:tbl>
              <a:tblPr firstRow="1" bandRow="1">
                <a:tableStyleId>{5C22544A-7EE6-4342-B048-85BDC9FD1C3A}</a:tableStyleId>
              </a:tblPr>
              <a:tblGrid>
                <a:gridCol w="2126196"/>
                <a:gridCol w="6627896"/>
              </a:tblGrid>
              <a:tr h="326891">
                <a:tc>
                  <a:txBody>
                    <a:bodyPr/>
                    <a:lstStyle/>
                    <a:p>
                      <a:pPr>
                        <a:lnSpc>
                          <a:spcPct val="115000"/>
                        </a:lnSpc>
                        <a:spcAft>
                          <a:spcPts val="0"/>
                        </a:spcAft>
                      </a:pPr>
                      <a:r>
                        <a:rPr lang="id-ID" sz="1400" noProof="0" dirty="0" smtClean="0">
                          <a:latin typeface="Calibri"/>
                          <a:ea typeface="Calibri"/>
                          <a:cs typeface="Times New Roman"/>
                        </a:rPr>
                        <a:t>Materi Pokok</a:t>
                      </a:r>
                      <a:endParaRPr lang="id-ID" sz="1400" noProof="0" dirty="0">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id-ID" sz="1400" noProof="0" smtClean="0">
                          <a:latin typeface="Calibri"/>
                          <a:ea typeface="Calibri"/>
                          <a:cs typeface="Times New Roman"/>
                        </a:rPr>
                        <a:t>Sub Bahasan</a:t>
                      </a:r>
                      <a:endParaRPr lang="id-ID" sz="1400" noProof="0">
                        <a:latin typeface="Calibri"/>
                        <a:ea typeface="Calibri"/>
                        <a:cs typeface="Times New Roman"/>
                      </a:endParaRPr>
                    </a:p>
                  </a:txBody>
                  <a:tcPr marL="68580" marR="68580" marT="0" marB="0"/>
                </a:tc>
              </a:tr>
              <a:tr h="1609444">
                <a:tc>
                  <a:txBody>
                    <a:bodyPr/>
                    <a:lstStyle/>
                    <a:p>
                      <a:pPr>
                        <a:lnSpc>
                          <a:spcPct val="115000"/>
                        </a:lnSpc>
                        <a:spcAft>
                          <a:spcPts val="0"/>
                        </a:spcAft>
                      </a:pPr>
                      <a:r>
                        <a:rPr lang="id-ID" sz="1400" noProof="0" dirty="0">
                          <a:latin typeface="Calibri"/>
                          <a:ea typeface="Calibri"/>
                          <a:cs typeface="Times New Roman"/>
                        </a:rPr>
                        <a:t>Bisnis ICT</a:t>
                      </a:r>
                    </a:p>
                  </a:txBody>
                  <a:tcPr marL="68580" marR="68580" marT="0" marB="0"/>
                </a:tc>
                <a:tc>
                  <a:txBody>
                    <a:bodyPr/>
                    <a:lstStyle/>
                    <a:p>
                      <a:pPr marL="342900" lvl="0" indent="-342900" algn="l" rtl="0" eaLnBrk="1" latinLnBrk="0" hangingPunct="1">
                        <a:lnSpc>
                          <a:spcPct val="115000"/>
                        </a:lnSpc>
                        <a:spcAft>
                          <a:spcPts val="0"/>
                        </a:spcAft>
                        <a:buFont typeface="Symbol"/>
                        <a:buChar char=""/>
                      </a:pPr>
                      <a:r>
                        <a:rPr kumimoji="0" lang="id-ID" sz="1400" kern="1200" noProof="0" dirty="0" smtClean="0">
                          <a:solidFill>
                            <a:schemeClr val="dk1"/>
                          </a:solidFill>
                          <a:latin typeface="Calibri"/>
                          <a:ea typeface="Calibri"/>
                          <a:cs typeface="Times New Roman"/>
                        </a:rPr>
                        <a:t>Monopolies and their economic implications</a:t>
                      </a:r>
                    </a:p>
                    <a:p>
                      <a:pPr marL="342900" lvl="0" indent="-342900" algn="l" rtl="0" eaLnBrk="1" latinLnBrk="0" hangingPunct="1">
                        <a:lnSpc>
                          <a:spcPct val="115000"/>
                        </a:lnSpc>
                        <a:spcAft>
                          <a:spcPts val="0"/>
                        </a:spcAft>
                        <a:buFont typeface="Symbol"/>
                        <a:buChar char=""/>
                      </a:pPr>
                      <a:r>
                        <a:rPr kumimoji="0" lang="id-ID" sz="1400" kern="1200" noProof="0" dirty="0" smtClean="0">
                          <a:solidFill>
                            <a:schemeClr val="dk1"/>
                          </a:solidFill>
                          <a:latin typeface="Calibri"/>
                          <a:ea typeface="Calibri"/>
                          <a:cs typeface="Times New Roman"/>
                        </a:rPr>
                        <a:t>Pricing strategies in the computing domain</a:t>
                      </a:r>
                    </a:p>
                    <a:p>
                      <a:pPr marL="342900" lvl="0" indent="-342900" algn="l" rtl="0" eaLnBrk="1" latinLnBrk="0" hangingPunct="1">
                        <a:lnSpc>
                          <a:spcPct val="115000"/>
                        </a:lnSpc>
                        <a:spcAft>
                          <a:spcPts val="0"/>
                        </a:spcAft>
                        <a:buFont typeface="Symbol"/>
                        <a:buChar char=""/>
                      </a:pPr>
                      <a:r>
                        <a:rPr kumimoji="0" lang="id-ID" sz="1400" kern="1200" noProof="0" dirty="0" smtClean="0">
                          <a:solidFill>
                            <a:schemeClr val="dk1"/>
                          </a:solidFill>
                          <a:latin typeface="Calibri"/>
                          <a:ea typeface="Calibri"/>
                          <a:cs typeface="Times New Roman"/>
                        </a:rPr>
                        <a:t>The phenomenon of outsourcing and off-shoring; impacts on employment and on economics </a:t>
                      </a:r>
                    </a:p>
                    <a:p>
                      <a:pPr marL="342900" lvl="0" indent="-342900" algn="l" rtl="0" eaLnBrk="1" latinLnBrk="0" hangingPunct="1">
                        <a:lnSpc>
                          <a:spcPct val="115000"/>
                        </a:lnSpc>
                        <a:spcAft>
                          <a:spcPts val="0"/>
                        </a:spcAft>
                        <a:buFont typeface="Symbol"/>
                        <a:buChar char=""/>
                      </a:pPr>
                      <a:r>
                        <a:rPr kumimoji="0" lang="id-ID" sz="1400" kern="1200" noProof="0" dirty="0" smtClean="0">
                          <a:solidFill>
                            <a:schemeClr val="dk1"/>
                          </a:solidFill>
                          <a:latin typeface="Calibri"/>
                          <a:ea typeface="Calibri"/>
                          <a:cs typeface="Times New Roman"/>
                        </a:rPr>
                        <a:t>Costing out jobs with considerations on manufacturing, hardware, software, and engineering implications </a:t>
                      </a:r>
                    </a:p>
                    <a:p>
                      <a:pPr marL="342900" lvl="0" indent="-342900" algn="l" rtl="0" eaLnBrk="1" latinLnBrk="0" hangingPunct="1">
                        <a:lnSpc>
                          <a:spcPct val="115000"/>
                        </a:lnSpc>
                        <a:spcAft>
                          <a:spcPts val="0"/>
                        </a:spcAft>
                        <a:buFont typeface="Symbol"/>
                        <a:buChar char=""/>
                      </a:pPr>
                      <a:r>
                        <a:rPr kumimoji="0" lang="id-ID" sz="1400" kern="1200" noProof="0" dirty="0" smtClean="0">
                          <a:solidFill>
                            <a:schemeClr val="dk1"/>
                          </a:solidFill>
                          <a:latin typeface="Calibri"/>
                          <a:ea typeface="Calibri"/>
                          <a:cs typeface="Times New Roman"/>
                        </a:rPr>
                        <a:t>Cost estimates versus actual costs in relation to total costs </a:t>
                      </a:r>
                    </a:p>
                  </a:txBody>
                  <a:tcPr marL="68580" marR="68580" marT="0" marB="0"/>
                </a:tc>
              </a:tr>
              <a:tr h="450112">
                <a:tc>
                  <a:txBody>
                    <a:bodyPr/>
                    <a:lstStyle/>
                    <a:p>
                      <a:pPr>
                        <a:lnSpc>
                          <a:spcPct val="115000"/>
                        </a:lnSpc>
                        <a:spcAft>
                          <a:spcPts val="0"/>
                        </a:spcAft>
                      </a:pPr>
                      <a:r>
                        <a:rPr lang="id-ID" sz="1400" noProof="0">
                          <a:latin typeface="Calibri"/>
                          <a:ea typeface="Calibri"/>
                          <a:cs typeface="Times New Roman"/>
                        </a:rPr>
                        <a:t>Bisnis ICT</a:t>
                      </a:r>
                    </a:p>
                  </a:txBody>
                  <a:tcPr marL="68580" marR="68580" marT="0" marB="0"/>
                </a:tc>
                <a:tc>
                  <a:txBody>
                    <a:bodyPr/>
                    <a:lstStyle/>
                    <a:p>
                      <a:pPr marL="342900" lvl="0" indent="-342900" algn="l" rtl="0" eaLnBrk="1" latinLnBrk="0" hangingPunct="1">
                        <a:lnSpc>
                          <a:spcPct val="115000"/>
                        </a:lnSpc>
                        <a:spcAft>
                          <a:spcPts val="0"/>
                        </a:spcAft>
                        <a:buFont typeface="Symbol"/>
                        <a:buChar char=""/>
                      </a:pPr>
                      <a:r>
                        <a:rPr kumimoji="0" lang="id-ID" sz="1400" kern="1200" noProof="0" dirty="0" smtClean="0">
                          <a:solidFill>
                            <a:schemeClr val="dk1"/>
                          </a:solidFill>
                          <a:latin typeface="Calibri"/>
                          <a:ea typeface="Calibri"/>
                          <a:cs typeface="Times New Roman"/>
                        </a:rPr>
                        <a:t>Entrepreneurship: prospects and pitfalls </a:t>
                      </a:r>
                    </a:p>
                    <a:p>
                      <a:pPr marL="342900" lvl="0" indent="-342900" algn="l" rtl="0" eaLnBrk="1" latinLnBrk="0" hangingPunct="1">
                        <a:lnSpc>
                          <a:spcPct val="115000"/>
                        </a:lnSpc>
                        <a:spcAft>
                          <a:spcPts val="0"/>
                        </a:spcAft>
                        <a:buFont typeface="Symbol"/>
                        <a:buChar char=""/>
                      </a:pPr>
                      <a:r>
                        <a:rPr kumimoji="0" lang="id-ID" sz="1400" kern="1200" noProof="0" dirty="0" smtClean="0">
                          <a:solidFill>
                            <a:schemeClr val="dk1"/>
                          </a:solidFill>
                          <a:latin typeface="Calibri"/>
                          <a:ea typeface="Calibri"/>
                          <a:cs typeface="Times New Roman"/>
                        </a:rPr>
                        <a:t>Use of engineering economics in dealing with finances</a:t>
                      </a:r>
                    </a:p>
                  </a:txBody>
                  <a:tcPr marL="68580" marR="68580" marT="0" marB="0"/>
                </a:tc>
              </a:tr>
              <a:tr h="450112">
                <a:tc>
                  <a:txBody>
                    <a:bodyPr/>
                    <a:lstStyle/>
                    <a:p>
                      <a:pPr>
                        <a:lnSpc>
                          <a:spcPct val="115000"/>
                        </a:lnSpc>
                        <a:spcAft>
                          <a:spcPts val="0"/>
                        </a:spcAft>
                      </a:pPr>
                      <a:r>
                        <a:rPr lang="id-ID" sz="1400" noProof="0">
                          <a:latin typeface="Calibri"/>
                          <a:ea typeface="Calibri"/>
                          <a:cs typeface="Times New Roman"/>
                        </a:rPr>
                        <a:t>Code of Ethics</a:t>
                      </a:r>
                    </a:p>
                  </a:txBody>
                  <a:tcPr marL="68580" marR="68580" marT="0" marB="0"/>
                </a:tc>
                <a:tc>
                  <a:txBody>
                    <a:bodyPr/>
                    <a:lstStyle/>
                    <a:p>
                      <a:pPr marL="342900" lvl="0" indent="-342900" algn="l" rtl="0" eaLnBrk="1" latinLnBrk="0" hangingPunct="1">
                        <a:lnSpc>
                          <a:spcPct val="115000"/>
                        </a:lnSpc>
                        <a:spcAft>
                          <a:spcPts val="0"/>
                        </a:spcAft>
                        <a:buFont typeface="Symbol"/>
                        <a:buChar char=""/>
                      </a:pPr>
                      <a:r>
                        <a:rPr kumimoji="0" lang="id-ID" sz="1400" kern="1200" noProof="0" dirty="0" smtClean="0">
                          <a:solidFill>
                            <a:schemeClr val="dk1"/>
                          </a:solidFill>
                          <a:latin typeface="Calibri"/>
                          <a:ea typeface="Calibri"/>
                          <a:cs typeface="Times New Roman"/>
                        </a:rPr>
                        <a:t>Codes of ethics, conduct, and practice such as the ACM/IEEE, SE, AITP, IFIP and international societies</a:t>
                      </a:r>
                    </a:p>
                  </a:txBody>
                  <a:tcPr marL="68580" marR="68580" marT="0" marB="0"/>
                </a:tc>
              </a:tr>
              <a:tr h="681978">
                <a:tc>
                  <a:txBody>
                    <a:bodyPr/>
                    <a:lstStyle/>
                    <a:p>
                      <a:pPr>
                        <a:lnSpc>
                          <a:spcPct val="115000"/>
                        </a:lnSpc>
                        <a:spcAft>
                          <a:spcPts val="0"/>
                        </a:spcAft>
                      </a:pPr>
                      <a:r>
                        <a:rPr lang="id-ID" sz="1400" noProof="0">
                          <a:latin typeface="Calibri"/>
                          <a:ea typeface="Calibri"/>
                          <a:cs typeface="Times New Roman"/>
                        </a:rPr>
                        <a:t>Memasuki  Dunia Profesi</a:t>
                      </a:r>
                    </a:p>
                  </a:txBody>
                  <a:tcPr marL="68580" marR="68580" marT="0" marB="0"/>
                </a:tc>
                <a:tc>
                  <a:txBody>
                    <a:bodyPr/>
                    <a:lstStyle/>
                    <a:p>
                      <a:pPr marL="342900" lvl="0" indent="-342900">
                        <a:lnSpc>
                          <a:spcPct val="115000"/>
                        </a:lnSpc>
                        <a:spcAft>
                          <a:spcPts val="0"/>
                        </a:spcAft>
                        <a:buFont typeface="Symbol"/>
                        <a:buChar char=""/>
                      </a:pPr>
                      <a:r>
                        <a:rPr lang="id-ID" sz="1400" noProof="0" dirty="0" smtClean="0">
                          <a:latin typeface="Calibri"/>
                          <a:ea typeface="Calibri"/>
                          <a:cs typeface="Times New Roman"/>
                        </a:rPr>
                        <a:t>Membuat surat lamaran kerja</a:t>
                      </a:r>
                    </a:p>
                    <a:p>
                      <a:pPr marL="342900" lvl="0" indent="-342900">
                        <a:lnSpc>
                          <a:spcPct val="115000"/>
                        </a:lnSpc>
                        <a:spcAft>
                          <a:spcPts val="0"/>
                        </a:spcAft>
                        <a:buFont typeface="Symbol"/>
                        <a:buChar char=""/>
                      </a:pPr>
                      <a:r>
                        <a:rPr lang="id-ID" sz="1400" noProof="0" dirty="0" smtClean="0">
                          <a:latin typeface="Calibri"/>
                          <a:ea typeface="Calibri"/>
                          <a:cs typeface="Times New Roman"/>
                        </a:rPr>
                        <a:t>Lampiran-lampiran administrasi</a:t>
                      </a:r>
                    </a:p>
                    <a:p>
                      <a:pPr marL="342900" lvl="0" indent="-342900">
                        <a:lnSpc>
                          <a:spcPct val="115000"/>
                        </a:lnSpc>
                        <a:spcAft>
                          <a:spcPts val="0"/>
                        </a:spcAft>
                        <a:buFont typeface="Symbol"/>
                        <a:buChar char=""/>
                      </a:pPr>
                      <a:r>
                        <a:rPr lang="id-ID" sz="1400" noProof="0" dirty="0" smtClean="0">
                          <a:latin typeface="Calibri"/>
                          <a:ea typeface="Calibri"/>
                          <a:cs typeface="Times New Roman"/>
                        </a:rPr>
                        <a:t>Teknik wawancara kerja  dan presentasi</a:t>
                      </a:r>
                      <a:endParaRPr lang="id-ID" sz="1400" noProof="0" dirty="0">
                        <a:latin typeface="Calibri"/>
                        <a:ea typeface="Calibri"/>
                        <a:cs typeface="Times New Roman"/>
                      </a:endParaRPr>
                    </a:p>
                  </a:txBody>
                  <a:tcPr marL="68580" marR="68580" marT="0" marB="0"/>
                </a:tc>
              </a:tr>
              <a:tr h="681978">
                <a:tc>
                  <a:txBody>
                    <a:bodyPr/>
                    <a:lstStyle/>
                    <a:p>
                      <a:pPr>
                        <a:lnSpc>
                          <a:spcPct val="115000"/>
                        </a:lnSpc>
                        <a:spcAft>
                          <a:spcPts val="0"/>
                        </a:spcAft>
                      </a:pPr>
                      <a:r>
                        <a:rPr lang="id-ID" sz="1400" noProof="0">
                          <a:latin typeface="Calibri"/>
                          <a:ea typeface="Calibri"/>
                          <a:cs typeface="Times New Roman"/>
                        </a:rPr>
                        <a:t>Memasuki  Dunia Profesi</a:t>
                      </a:r>
                    </a:p>
                  </a:txBody>
                  <a:tcPr marL="68580" marR="68580" marT="0" marB="0"/>
                </a:tc>
                <a:tc>
                  <a:txBody>
                    <a:bodyPr/>
                    <a:lstStyle/>
                    <a:p>
                      <a:pPr marL="342900" lvl="0" indent="-342900">
                        <a:lnSpc>
                          <a:spcPct val="115000"/>
                        </a:lnSpc>
                        <a:spcAft>
                          <a:spcPts val="0"/>
                        </a:spcAft>
                        <a:buFont typeface="Symbol"/>
                        <a:buChar char=""/>
                      </a:pPr>
                      <a:r>
                        <a:rPr lang="id-ID" sz="1400" noProof="0" smtClean="0">
                          <a:latin typeface="Calibri"/>
                          <a:ea typeface="Calibri"/>
                          <a:cs typeface="Times New Roman"/>
                        </a:rPr>
                        <a:t>Budaya kerja</a:t>
                      </a:r>
                    </a:p>
                    <a:p>
                      <a:pPr marL="342900" lvl="0" indent="-342900">
                        <a:lnSpc>
                          <a:spcPct val="115000"/>
                        </a:lnSpc>
                        <a:spcAft>
                          <a:spcPts val="0"/>
                        </a:spcAft>
                        <a:buFont typeface="Symbol"/>
                        <a:buChar char=""/>
                      </a:pPr>
                      <a:r>
                        <a:rPr lang="id-ID" sz="1400" noProof="0" smtClean="0">
                          <a:latin typeface="Calibri"/>
                          <a:ea typeface="Calibri"/>
                          <a:cs typeface="Times New Roman"/>
                        </a:rPr>
                        <a:t>Pembangunan karakter </a:t>
                      </a:r>
                    </a:p>
                    <a:p>
                      <a:pPr marL="342900" lvl="0" indent="-342900">
                        <a:lnSpc>
                          <a:spcPct val="115000"/>
                        </a:lnSpc>
                        <a:spcAft>
                          <a:spcPts val="0"/>
                        </a:spcAft>
                        <a:buFont typeface="Symbol"/>
                        <a:buChar char=""/>
                      </a:pPr>
                      <a:r>
                        <a:rPr lang="id-ID" sz="1400" noProof="0" smtClean="0">
                          <a:latin typeface="Calibri"/>
                          <a:ea typeface="Calibri"/>
                          <a:cs typeface="Times New Roman"/>
                        </a:rPr>
                        <a:t>Softskill yang mesti dimiliki</a:t>
                      </a:r>
                      <a:endParaRPr lang="id-ID" sz="1400" noProof="0">
                        <a:latin typeface="Calibri"/>
                        <a:ea typeface="Calibri"/>
                        <a:cs typeface="Times New Roman"/>
                      </a:endParaRPr>
                    </a:p>
                  </a:txBody>
                  <a:tcPr marL="68580" marR="68580" marT="0" marB="0"/>
                </a:tc>
              </a:tr>
              <a:tr h="681978">
                <a:tc>
                  <a:txBody>
                    <a:bodyPr/>
                    <a:lstStyle/>
                    <a:p>
                      <a:pPr>
                        <a:lnSpc>
                          <a:spcPct val="115000"/>
                        </a:lnSpc>
                        <a:spcAft>
                          <a:spcPts val="0"/>
                        </a:spcAft>
                      </a:pPr>
                      <a:r>
                        <a:rPr lang="id-ID" sz="1400" noProof="0">
                          <a:latin typeface="Calibri"/>
                          <a:ea typeface="Calibri"/>
                          <a:cs typeface="Times New Roman"/>
                        </a:rPr>
                        <a:t>Memasuki  Dunia Profesi</a:t>
                      </a:r>
                    </a:p>
                  </a:txBody>
                  <a:tcPr marL="68580" marR="68580" marT="0" marB="0"/>
                </a:tc>
                <a:tc>
                  <a:txBody>
                    <a:bodyPr/>
                    <a:lstStyle/>
                    <a:p>
                      <a:pPr marL="342900" lvl="0" indent="-342900">
                        <a:lnSpc>
                          <a:spcPct val="115000"/>
                        </a:lnSpc>
                        <a:spcAft>
                          <a:spcPts val="0"/>
                        </a:spcAft>
                        <a:buFont typeface="Symbol"/>
                        <a:buChar char=""/>
                      </a:pPr>
                      <a:r>
                        <a:rPr lang="id-ID" sz="1400" noProof="0" dirty="0" smtClean="0">
                          <a:latin typeface="Calibri"/>
                          <a:ea typeface="Calibri"/>
                          <a:cs typeface="Times New Roman"/>
                        </a:rPr>
                        <a:t>Dunia wirausaha di bidang IT</a:t>
                      </a:r>
                    </a:p>
                    <a:p>
                      <a:pPr marL="342900" lvl="0" indent="-342900">
                        <a:lnSpc>
                          <a:spcPct val="115000"/>
                        </a:lnSpc>
                        <a:spcAft>
                          <a:spcPts val="0"/>
                        </a:spcAft>
                        <a:buFont typeface="Symbol"/>
                        <a:buChar char=""/>
                      </a:pPr>
                      <a:r>
                        <a:rPr lang="id-ID" sz="1400" noProof="0" dirty="0" smtClean="0">
                          <a:latin typeface="Calibri"/>
                          <a:ea typeface="Calibri"/>
                          <a:cs typeface="Times New Roman"/>
                        </a:rPr>
                        <a:t>Membangun motivasi kemandirian </a:t>
                      </a:r>
                    </a:p>
                    <a:p>
                      <a:pPr marL="342900" lvl="0" indent="-342900">
                        <a:lnSpc>
                          <a:spcPct val="115000"/>
                        </a:lnSpc>
                        <a:spcAft>
                          <a:spcPts val="0"/>
                        </a:spcAft>
                        <a:buFont typeface="Symbol"/>
                        <a:buChar char=""/>
                      </a:pPr>
                      <a:r>
                        <a:rPr lang="id-ID" sz="1400" noProof="0" dirty="0" smtClean="0">
                          <a:latin typeface="Calibri"/>
                          <a:ea typeface="Calibri"/>
                          <a:cs typeface="Times New Roman"/>
                        </a:rPr>
                        <a:t>Membangun jaringan kerelasian</a:t>
                      </a:r>
                      <a:endParaRPr lang="id-ID" sz="1400" noProof="0" dirty="0">
                        <a:latin typeface="Calibri"/>
                        <a:ea typeface="Calibri"/>
                        <a:cs typeface="Times New Roman"/>
                      </a:endParaRPr>
                    </a:p>
                  </a:txBody>
                  <a:tcPr marL="68580" marR="68580" marT="0" marB="0"/>
                </a:tc>
              </a:tr>
            </a:tbl>
          </a:graphicData>
        </a:graphic>
      </p:graphicFrame>
      <p:sp>
        <p:nvSpPr>
          <p:cNvPr id="6" name="Date Placeholder 5"/>
          <p:cNvSpPr>
            <a:spLocks noGrp="1"/>
          </p:cNvSpPr>
          <p:nvPr>
            <p:ph type="dt" sz="half" idx="10"/>
          </p:nvPr>
        </p:nvSpPr>
        <p:spPr/>
        <p:txBody>
          <a:bodyPr/>
          <a:lstStyle/>
          <a:p>
            <a:fld id="{36C0DBBC-DEFC-40F4-AFEE-01E87B85C0C8}" type="datetime1">
              <a:rPr lang="id-ID" smtClean="0"/>
              <a:pPr/>
              <a:t>25/08/2014</a:t>
            </a:fld>
            <a:endParaRPr lang="id-ID"/>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lstStyle/>
          <a:p>
            <a:r>
              <a:rPr lang="id-ID" dirty="0" smtClean="0">
                <a:solidFill>
                  <a:schemeClr val="bg1"/>
                </a:solidFill>
              </a:rPr>
              <a:t>Materi UAS [1] </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9</a:t>
            </a:fld>
            <a:endParaRPr lang="id-ID"/>
          </a:p>
        </p:txBody>
      </p:sp>
      <p:graphicFrame>
        <p:nvGraphicFramePr>
          <p:cNvPr id="5" name="Content Placeholder 4"/>
          <p:cNvGraphicFramePr>
            <a:graphicFrameLocks noGrp="1"/>
          </p:cNvGraphicFramePr>
          <p:nvPr>
            <p:ph sz="quarter" idx="1"/>
          </p:nvPr>
        </p:nvGraphicFramePr>
        <p:xfrm>
          <a:off x="612775" y="1600200"/>
          <a:ext cx="8153400" cy="4106672"/>
        </p:xfrm>
        <a:graphic>
          <a:graphicData uri="http://schemas.openxmlformats.org/drawingml/2006/table">
            <a:tbl>
              <a:tblPr firstRow="1" bandRow="1">
                <a:tableStyleId>{5C22544A-7EE6-4342-B048-85BDC9FD1C3A}</a:tableStyleId>
              </a:tblPr>
              <a:tblGrid>
                <a:gridCol w="2887655"/>
                <a:gridCol w="5265745"/>
              </a:tblGrid>
              <a:tr h="370840">
                <a:tc>
                  <a:txBody>
                    <a:bodyPr/>
                    <a:lstStyle/>
                    <a:p>
                      <a:pPr>
                        <a:lnSpc>
                          <a:spcPct val="115000"/>
                        </a:lnSpc>
                        <a:spcAft>
                          <a:spcPts val="0"/>
                        </a:spcAft>
                      </a:pPr>
                      <a:r>
                        <a:rPr lang="id-ID" sz="1600" noProof="0" dirty="0" smtClean="0">
                          <a:latin typeface="Calibri" pitchFamily="34" charset="0"/>
                          <a:ea typeface="Calibri"/>
                          <a:cs typeface="Calibri" pitchFamily="34" charset="0"/>
                        </a:rPr>
                        <a:t>Materi Pokok</a:t>
                      </a:r>
                      <a:endParaRPr lang="id-ID" sz="1600" noProof="0" dirty="0">
                        <a:latin typeface="Calibri" pitchFamily="34" charset="0"/>
                        <a:ea typeface="Calibri"/>
                        <a:cs typeface="Calibri" pitchFamily="34" charset="0"/>
                      </a:endParaRPr>
                    </a:p>
                  </a:txBody>
                  <a:tcPr marL="68580" marR="68580" marT="0" marB="0"/>
                </a:tc>
                <a:tc>
                  <a:txBody>
                    <a:bodyPr/>
                    <a:lstStyle/>
                    <a:p>
                      <a:pPr marL="342900" lvl="0" indent="-342900">
                        <a:lnSpc>
                          <a:spcPct val="115000"/>
                        </a:lnSpc>
                        <a:spcAft>
                          <a:spcPts val="0"/>
                        </a:spcAft>
                        <a:buFont typeface="Symbol"/>
                        <a:buChar char=""/>
                      </a:pPr>
                      <a:r>
                        <a:rPr lang="id-ID" sz="1600" noProof="0" smtClean="0">
                          <a:latin typeface="Calibri" pitchFamily="34" charset="0"/>
                          <a:ea typeface="Calibri"/>
                          <a:cs typeface="Calibri" pitchFamily="34" charset="0"/>
                        </a:rPr>
                        <a:t>Sub Bahasan</a:t>
                      </a:r>
                      <a:endParaRPr lang="id-ID" sz="1600" noProof="0">
                        <a:latin typeface="Calibri" pitchFamily="34" charset="0"/>
                        <a:ea typeface="Calibri"/>
                        <a:cs typeface="Calibri" pitchFamily="34" charset="0"/>
                      </a:endParaRPr>
                    </a:p>
                  </a:txBody>
                  <a:tcPr marL="68580" marR="68580" marT="0" marB="0"/>
                </a:tc>
              </a:tr>
              <a:tr h="370840">
                <a:tc>
                  <a:txBody>
                    <a:bodyPr/>
                    <a:lstStyle/>
                    <a:p>
                      <a:pPr>
                        <a:lnSpc>
                          <a:spcPct val="115000"/>
                        </a:lnSpc>
                        <a:spcAft>
                          <a:spcPts val="0"/>
                        </a:spcAft>
                      </a:pPr>
                      <a:r>
                        <a:rPr lang="id-ID" sz="1600" dirty="0">
                          <a:latin typeface="Calibri" pitchFamily="34" charset="0"/>
                          <a:ea typeface="Calibri"/>
                          <a:cs typeface="Calibri" pitchFamily="34" charset="0"/>
                        </a:rPr>
                        <a:t>Masalah dalam dunia IT : Privacy</a:t>
                      </a:r>
                    </a:p>
                  </a:txBody>
                  <a:tcPr marL="68580" marR="68580" marT="0" marB="0"/>
                </a:tc>
                <a:tc>
                  <a:txBody>
                    <a:bodyPr/>
                    <a:lstStyle/>
                    <a:p>
                      <a:pPr marL="342900" lvl="0" indent="-342900">
                        <a:lnSpc>
                          <a:spcPct val="115000"/>
                        </a:lnSpc>
                        <a:spcAft>
                          <a:spcPts val="0"/>
                        </a:spcAft>
                        <a:buFont typeface="Symbol"/>
                        <a:buChar char=""/>
                      </a:pPr>
                      <a:r>
                        <a:rPr lang="x-none" sz="1600">
                          <a:solidFill>
                            <a:srgbClr val="000000"/>
                          </a:solidFill>
                          <a:latin typeface="Calibri" pitchFamily="34" charset="0"/>
                          <a:ea typeface="Calibri"/>
                          <a:cs typeface="Calibri" pitchFamily="34" charset="0"/>
                        </a:rPr>
                        <a:t>Philosophical foundations of privacy rights </a:t>
                      </a:r>
                      <a:endParaRPr lang="id-ID" sz="1600">
                        <a:latin typeface="Calibri" pitchFamily="34" charset="0"/>
                        <a:ea typeface="Calibri"/>
                        <a:cs typeface="Calibri" pitchFamily="34" charset="0"/>
                      </a:endParaRPr>
                    </a:p>
                    <a:p>
                      <a:pPr marL="342900" lvl="0" indent="-342900">
                        <a:lnSpc>
                          <a:spcPct val="115000"/>
                        </a:lnSpc>
                        <a:spcAft>
                          <a:spcPts val="0"/>
                        </a:spcAft>
                        <a:buFont typeface="Symbol"/>
                        <a:buChar char=""/>
                      </a:pPr>
                      <a:r>
                        <a:rPr lang="x-none" sz="1600">
                          <a:solidFill>
                            <a:srgbClr val="000000"/>
                          </a:solidFill>
                          <a:latin typeface="Calibri" pitchFamily="34" charset="0"/>
                          <a:ea typeface="Calibri"/>
                          <a:cs typeface="Calibri" pitchFamily="34" charset="0"/>
                        </a:rPr>
                        <a:t>Legal foundations of privacy protection </a:t>
                      </a:r>
                      <a:endParaRPr lang="id-ID" sz="1600">
                        <a:latin typeface="Calibri" pitchFamily="34" charset="0"/>
                        <a:ea typeface="Calibri"/>
                        <a:cs typeface="Calibri" pitchFamily="34" charset="0"/>
                      </a:endParaRPr>
                    </a:p>
                    <a:p>
                      <a:pPr marL="342900" lvl="0" indent="-342900">
                        <a:lnSpc>
                          <a:spcPct val="115000"/>
                        </a:lnSpc>
                        <a:spcAft>
                          <a:spcPts val="0"/>
                        </a:spcAft>
                        <a:buFont typeface="Symbol"/>
                        <a:buChar char=""/>
                      </a:pPr>
                      <a:r>
                        <a:rPr lang="x-none" sz="1600">
                          <a:solidFill>
                            <a:srgbClr val="000000"/>
                          </a:solidFill>
                          <a:latin typeface="Calibri" pitchFamily="34" charset="0"/>
                          <a:ea typeface="Calibri"/>
                          <a:cs typeface="Calibri" pitchFamily="34" charset="0"/>
                        </a:rPr>
                        <a:t>Privacy implications of widespread data collection for transactional databases, data warehouses, surveillance systems, and cloud computin</a:t>
                      </a:r>
                      <a:r>
                        <a:rPr lang="id-ID" sz="1600">
                          <a:solidFill>
                            <a:srgbClr val="000000"/>
                          </a:solidFill>
                          <a:latin typeface="Calibri" pitchFamily="34" charset="0"/>
                          <a:ea typeface="Calibri"/>
                          <a:cs typeface="Calibri" pitchFamily="34" charset="0"/>
                        </a:rPr>
                        <a:t>g</a:t>
                      </a:r>
                      <a:endParaRPr lang="id-ID" sz="1600">
                        <a:latin typeface="Calibri" pitchFamily="34" charset="0"/>
                        <a:ea typeface="Calibri"/>
                        <a:cs typeface="Calibri" pitchFamily="34" charset="0"/>
                      </a:endParaRPr>
                    </a:p>
                  </a:txBody>
                  <a:tcPr marL="68580" marR="68580" marT="0" marB="0"/>
                </a:tc>
              </a:tr>
              <a:tr h="370840">
                <a:tc>
                  <a:txBody>
                    <a:bodyPr/>
                    <a:lstStyle/>
                    <a:p>
                      <a:pPr>
                        <a:lnSpc>
                          <a:spcPct val="115000"/>
                        </a:lnSpc>
                        <a:spcAft>
                          <a:spcPts val="0"/>
                        </a:spcAft>
                      </a:pPr>
                      <a:r>
                        <a:rPr lang="id-ID" sz="1600" dirty="0">
                          <a:latin typeface="Calibri" pitchFamily="34" charset="0"/>
                          <a:ea typeface="Calibri"/>
                          <a:cs typeface="Calibri" pitchFamily="34" charset="0"/>
                        </a:rPr>
                        <a:t>Masalah dalam dunia IT : Privacy</a:t>
                      </a:r>
                    </a:p>
                  </a:txBody>
                  <a:tcPr marL="68580" marR="68580" marT="0" marB="0"/>
                </a:tc>
                <a:tc>
                  <a:txBody>
                    <a:bodyPr/>
                    <a:lstStyle/>
                    <a:p>
                      <a:pPr marL="342900" lvl="0" indent="-342900">
                        <a:lnSpc>
                          <a:spcPct val="115000"/>
                        </a:lnSpc>
                        <a:spcAft>
                          <a:spcPts val="0"/>
                        </a:spcAft>
                        <a:buFont typeface="Symbol"/>
                        <a:buChar char=""/>
                      </a:pPr>
                      <a:r>
                        <a:rPr lang="x-none" sz="1600">
                          <a:solidFill>
                            <a:srgbClr val="000000"/>
                          </a:solidFill>
                          <a:latin typeface="Calibri" pitchFamily="34" charset="0"/>
                          <a:ea typeface="Calibri"/>
                          <a:cs typeface="Calibri" pitchFamily="34" charset="0"/>
                        </a:rPr>
                        <a:t>Ramifications of differential privacy </a:t>
                      </a:r>
                      <a:endParaRPr lang="id-ID" sz="1600">
                        <a:latin typeface="Calibri" pitchFamily="34" charset="0"/>
                        <a:ea typeface="Calibri"/>
                        <a:cs typeface="Calibri" pitchFamily="34" charset="0"/>
                      </a:endParaRPr>
                    </a:p>
                    <a:p>
                      <a:pPr marL="342900" lvl="0" indent="-342900">
                        <a:lnSpc>
                          <a:spcPct val="115000"/>
                        </a:lnSpc>
                        <a:spcAft>
                          <a:spcPts val="0"/>
                        </a:spcAft>
                        <a:buFont typeface="Symbol"/>
                        <a:buChar char=""/>
                      </a:pPr>
                      <a:r>
                        <a:rPr lang="x-none" sz="1600">
                          <a:solidFill>
                            <a:srgbClr val="000000"/>
                          </a:solidFill>
                          <a:latin typeface="Calibri" pitchFamily="34" charset="0"/>
                          <a:ea typeface="Calibri"/>
                          <a:cs typeface="Calibri" pitchFamily="34" charset="0"/>
                        </a:rPr>
                        <a:t>Technology-based solutions for privacy protection</a:t>
                      </a:r>
                      <a:endParaRPr lang="id-ID" sz="1600">
                        <a:latin typeface="Calibri" pitchFamily="34" charset="0"/>
                        <a:ea typeface="Calibri"/>
                        <a:cs typeface="Calibri" pitchFamily="34" charset="0"/>
                      </a:endParaRPr>
                    </a:p>
                    <a:p>
                      <a:pPr marL="342900" lvl="0" indent="-342900">
                        <a:lnSpc>
                          <a:spcPct val="115000"/>
                        </a:lnSpc>
                        <a:spcAft>
                          <a:spcPts val="0"/>
                        </a:spcAft>
                        <a:buFont typeface="Symbol"/>
                        <a:buChar char=""/>
                      </a:pPr>
                      <a:r>
                        <a:rPr lang="id-ID" sz="1600">
                          <a:solidFill>
                            <a:srgbClr val="000000"/>
                          </a:solidFill>
                          <a:latin typeface="Calibri" pitchFamily="34" charset="0"/>
                          <a:ea typeface="Calibri"/>
                          <a:cs typeface="Calibri" pitchFamily="34" charset="0"/>
                        </a:rPr>
                        <a:t>Aspek Hukum di Indonesia</a:t>
                      </a:r>
                      <a:endParaRPr lang="id-ID" sz="1600">
                        <a:latin typeface="Calibri" pitchFamily="34" charset="0"/>
                        <a:ea typeface="Calibri"/>
                        <a:cs typeface="Calibri" pitchFamily="34" charset="0"/>
                      </a:endParaRPr>
                    </a:p>
                  </a:txBody>
                  <a:tcPr marL="68580" marR="68580" marT="0" marB="0"/>
                </a:tc>
              </a:tr>
              <a:tr h="370840">
                <a:tc>
                  <a:txBody>
                    <a:bodyPr/>
                    <a:lstStyle/>
                    <a:p>
                      <a:pPr>
                        <a:lnSpc>
                          <a:spcPct val="115000"/>
                        </a:lnSpc>
                        <a:spcAft>
                          <a:spcPts val="0"/>
                        </a:spcAft>
                      </a:pPr>
                      <a:r>
                        <a:rPr lang="id-ID" sz="1600">
                          <a:latin typeface="Calibri" pitchFamily="34" charset="0"/>
                          <a:ea typeface="Calibri"/>
                          <a:cs typeface="Calibri" pitchFamily="34" charset="0"/>
                        </a:rPr>
                        <a:t>Masalah dalam dunia IT : Privacy</a:t>
                      </a:r>
                    </a:p>
                  </a:txBody>
                  <a:tcPr marL="68580" marR="68580" marT="0" marB="0"/>
                </a:tc>
                <a:tc>
                  <a:txBody>
                    <a:bodyPr/>
                    <a:lstStyle/>
                    <a:p>
                      <a:pPr marL="342900" lvl="0" indent="-342900">
                        <a:lnSpc>
                          <a:spcPct val="115000"/>
                        </a:lnSpc>
                        <a:spcAft>
                          <a:spcPts val="0"/>
                        </a:spcAft>
                        <a:buFont typeface="Symbol"/>
                        <a:buChar char=""/>
                      </a:pPr>
                      <a:r>
                        <a:rPr lang="id-ID" sz="1600" dirty="0">
                          <a:latin typeface="Calibri" pitchFamily="34" charset="0"/>
                          <a:ea typeface="Calibri"/>
                          <a:cs typeface="Calibri" pitchFamily="34" charset="0"/>
                        </a:rPr>
                        <a:t>Studi Kasus : Apple vs Samsung</a:t>
                      </a:r>
                    </a:p>
                  </a:txBody>
                  <a:tcPr marL="68580" marR="68580" marT="0" marB="0"/>
                </a:tc>
              </a:tr>
              <a:tr h="370840">
                <a:tc>
                  <a:txBody>
                    <a:bodyPr/>
                    <a:lstStyle/>
                    <a:p>
                      <a:pPr>
                        <a:lnSpc>
                          <a:spcPct val="115000"/>
                        </a:lnSpc>
                        <a:spcAft>
                          <a:spcPts val="0"/>
                        </a:spcAft>
                      </a:pPr>
                      <a:r>
                        <a:rPr lang="id-ID" sz="1600" dirty="0">
                          <a:latin typeface="Calibri" pitchFamily="34" charset="0"/>
                          <a:ea typeface="Calibri"/>
                          <a:cs typeface="Calibri" pitchFamily="34" charset="0"/>
                        </a:rPr>
                        <a:t>Intelektual Properti</a:t>
                      </a:r>
                    </a:p>
                  </a:txBody>
                  <a:tcPr marL="68580" marR="68580" marT="0" marB="0"/>
                </a:tc>
                <a:tc>
                  <a:txBody>
                    <a:bodyPr/>
                    <a:lstStyle/>
                    <a:p>
                      <a:pPr marL="342900" lvl="0" indent="-342900">
                        <a:lnSpc>
                          <a:spcPct val="115000"/>
                        </a:lnSpc>
                        <a:spcAft>
                          <a:spcPts val="0"/>
                        </a:spcAft>
                        <a:buFont typeface="Symbol"/>
                        <a:buChar char=""/>
                      </a:pPr>
                      <a:r>
                        <a:rPr lang="id-ID" sz="1600">
                          <a:latin typeface="Calibri" pitchFamily="34" charset="0"/>
                          <a:ea typeface="Calibri"/>
                          <a:cs typeface="Calibri" pitchFamily="34" charset="0"/>
                        </a:rPr>
                        <a:t>HAKI</a:t>
                      </a:r>
                    </a:p>
                    <a:p>
                      <a:pPr marL="342900" lvl="0" indent="-342900">
                        <a:lnSpc>
                          <a:spcPct val="115000"/>
                        </a:lnSpc>
                        <a:spcAft>
                          <a:spcPts val="0"/>
                        </a:spcAft>
                        <a:buFont typeface="Symbol"/>
                        <a:buChar char=""/>
                      </a:pPr>
                      <a:r>
                        <a:rPr lang="id-ID" sz="1600">
                          <a:latin typeface="Calibri" pitchFamily="34" charset="0"/>
                          <a:ea typeface="Calibri"/>
                          <a:cs typeface="Calibri" pitchFamily="34" charset="0"/>
                        </a:rPr>
                        <a:t>Pengajuan HAKI</a:t>
                      </a:r>
                    </a:p>
                  </a:txBody>
                  <a:tcPr marL="68580" marR="68580" marT="0" marB="0"/>
                </a:tc>
              </a:tr>
              <a:tr h="370840">
                <a:tc>
                  <a:txBody>
                    <a:bodyPr/>
                    <a:lstStyle/>
                    <a:p>
                      <a:pPr>
                        <a:lnSpc>
                          <a:spcPct val="115000"/>
                        </a:lnSpc>
                        <a:spcAft>
                          <a:spcPts val="0"/>
                        </a:spcAft>
                      </a:pPr>
                      <a:r>
                        <a:rPr lang="id-ID" sz="1600">
                          <a:latin typeface="Calibri" pitchFamily="34" charset="0"/>
                          <a:ea typeface="Calibri"/>
                          <a:cs typeface="Calibri" pitchFamily="34" charset="0"/>
                        </a:rPr>
                        <a:t>Intelektual Properti</a:t>
                      </a:r>
                    </a:p>
                  </a:txBody>
                  <a:tcPr marL="68580" marR="68580" marT="0" marB="0"/>
                </a:tc>
                <a:tc>
                  <a:txBody>
                    <a:bodyPr/>
                    <a:lstStyle/>
                    <a:p>
                      <a:pPr marL="342900" lvl="0" indent="-342900">
                        <a:lnSpc>
                          <a:spcPct val="115000"/>
                        </a:lnSpc>
                        <a:spcAft>
                          <a:spcPts val="0"/>
                        </a:spcAft>
                        <a:buFont typeface="Symbol"/>
                        <a:buChar char=""/>
                      </a:pPr>
                      <a:r>
                        <a:rPr lang="id-ID" sz="1600" dirty="0">
                          <a:latin typeface="Calibri" pitchFamily="34" charset="0"/>
                          <a:ea typeface="Calibri"/>
                          <a:cs typeface="Calibri" pitchFamily="34" charset="0"/>
                        </a:rPr>
                        <a:t>Paten</a:t>
                      </a:r>
                    </a:p>
                    <a:p>
                      <a:pPr marL="342900" lvl="0" indent="-342900">
                        <a:lnSpc>
                          <a:spcPct val="115000"/>
                        </a:lnSpc>
                        <a:spcAft>
                          <a:spcPts val="0"/>
                        </a:spcAft>
                        <a:buFont typeface="Symbol"/>
                        <a:buChar char=""/>
                      </a:pPr>
                      <a:r>
                        <a:rPr lang="id-ID" sz="1600" dirty="0">
                          <a:latin typeface="Calibri" pitchFamily="34" charset="0"/>
                          <a:ea typeface="Calibri"/>
                          <a:cs typeface="Calibri" pitchFamily="34" charset="0"/>
                        </a:rPr>
                        <a:t>Pengajuan Paten</a:t>
                      </a:r>
                    </a:p>
                  </a:txBody>
                  <a:tcPr marL="68580" marR="68580" marT="0" marB="0"/>
                </a:tc>
              </a:tr>
            </a:tbl>
          </a:graphicData>
        </a:graphic>
      </p:graphicFrame>
      <p:sp>
        <p:nvSpPr>
          <p:cNvPr id="6" name="Date Placeholder 5"/>
          <p:cNvSpPr>
            <a:spLocks noGrp="1"/>
          </p:cNvSpPr>
          <p:nvPr>
            <p:ph type="dt" sz="half" idx="10"/>
          </p:nvPr>
        </p:nvSpPr>
        <p:spPr/>
        <p:txBody>
          <a:bodyPr/>
          <a:lstStyle/>
          <a:p>
            <a:fld id="{574052A0-11A8-44E8-A705-53BECCA8B84B}" type="datetime1">
              <a:rPr lang="id-ID" smtClean="0"/>
              <a:pPr/>
              <a:t>25/08/2014</a:t>
            </a:fld>
            <a:endParaRPr lang="id-ID"/>
          </a:p>
        </p:txBody>
      </p:sp>
    </p:spTree>
  </p:cSld>
  <p:clrMapOvr>
    <a:masterClrMapping/>
  </p:clrMapOvr>
</p:sld>
</file>

<file path=ppt/theme/theme1.xml><?xml version="1.0" encoding="utf-8"?>
<a:theme xmlns:a="http://schemas.openxmlformats.org/drawingml/2006/main" name="template_informatika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1_template_informatika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1053</TotalTime>
  <Words>1993</Words>
  <Application>Microsoft Office PowerPoint</Application>
  <PresentationFormat>On-screen Show (4:3)</PresentationFormat>
  <Paragraphs>313</Paragraphs>
  <Slides>31</Slides>
  <Notes>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template_informatika_slide</vt:lpstr>
      <vt:lpstr>1_template_informatika_slide</vt:lpstr>
      <vt:lpstr>IFG3A3 KEPROFESIAN BIDANG INFORMATIKA Pertemuan 1:  Pengenalan Kuliah Keprofesian Bidang Informatika</vt:lpstr>
      <vt:lpstr>Pengenalan Mata Kuliah [1]</vt:lpstr>
      <vt:lpstr>Pengenalan Mata Kuliah [2]</vt:lpstr>
      <vt:lpstr>Kompetensi Lulusan: Kompetensi Umum</vt:lpstr>
      <vt:lpstr>Kompetensi Lulusan: Kompetensi Utama</vt:lpstr>
      <vt:lpstr>Latar Belakang Mata Kuliah</vt:lpstr>
      <vt:lpstr>Materi UTS [1] </vt:lpstr>
      <vt:lpstr>Materi UTS [2] </vt:lpstr>
      <vt:lpstr>Materi UAS [1] </vt:lpstr>
      <vt:lpstr>Materi UAS [2] </vt:lpstr>
      <vt:lpstr>Standarisasi Lulusan Bidang Informatika</vt:lpstr>
      <vt:lpstr>Globalisasi</vt:lpstr>
      <vt:lpstr>Posisi Indonesia dalam Dunia ICT</vt:lpstr>
      <vt:lpstr>ABET (Accreditation Board for Engineering and Technology)</vt:lpstr>
      <vt:lpstr>ABET : Teknik Informatika</vt:lpstr>
      <vt:lpstr>ABET: Criterion 3. Student Outcomes</vt:lpstr>
      <vt:lpstr>Kebutuhan Perusahaan</vt:lpstr>
      <vt:lpstr>Kebutuhan Perusahaan</vt:lpstr>
      <vt:lpstr>Kebutuhan Untuk Survive dan Sukses</vt:lpstr>
      <vt:lpstr>Kesimpulan Kebutuhan</vt:lpstr>
      <vt:lpstr>Karakter Profesional</vt:lpstr>
      <vt:lpstr>Lembaga keilmuan bidang Informatika</vt:lpstr>
      <vt:lpstr>ACM (Association for Computing Machinery)</vt:lpstr>
      <vt:lpstr>IEEE Computer Society</vt:lpstr>
      <vt:lpstr>Computing Curricula</vt:lpstr>
      <vt:lpstr>Computing Curricula</vt:lpstr>
      <vt:lpstr>Computing Curricula 2005</vt:lpstr>
      <vt:lpstr>Pertemuan Selanjutnya</vt:lpstr>
      <vt:lpstr>Tugas 1-Optional</vt:lpstr>
      <vt:lpstr>Referensi</vt:lpstr>
      <vt:lpstr>Slide 31</vt:lpstr>
    </vt:vector>
  </TitlesOfParts>
  <Company>IEEE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Tjokorda Agung Budi Wirayuda</cp:lastModifiedBy>
  <cp:revision>124</cp:revision>
  <dcterms:created xsi:type="dcterms:W3CDTF">2012-11-14T18:53:32Z</dcterms:created>
  <dcterms:modified xsi:type="dcterms:W3CDTF">2014-08-25T01:49:55Z</dcterms:modified>
</cp:coreProperties>
</file>