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62" r:id="rId3"/>
    <p:sldId id="282" r:id="rId4"/>
    <p:sldId id="283" r:id="rId5"/>
    <p:sldId id="284" r:id="rId6"/>
    <p:sldId id="285" r:id="rId7"/>
    <p:sldId id="286" r:id="rId8"/>
    <p:sldId id="287" r:id="rId9"/>
    <p:sldId id="288" r:id="rId10"/>
    <p:sldId id="289" r:id="rId11"/>
    <p:sldId id="290" r:id="rId12"/>
    <p:sldId id="291"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281" r:id="rId39"/>
    <p:sldId id="258"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6CA93-2EC8-4644-9F1C-E9C0176ED263}" type="doc">
      <dgm:prSet loTypeId="urn:microsoft.com/office/officeart/2005/8/layout/venn1" loCatId="relationship" qsTypeId="urn:microsoft.com/office/officeart/2005/8/quickstyle/3d3" qsCatId="3D" csTypeId="urn:microsoft.com/office/officeart/2005/8/colors/colorful3" csCatId="colorful" phldr="1"/>
      <dgm:spPr/>
      <dgm:t>
        <a:bodyPr/>
        <a:lstStyle/>
        <a:p>
          <a:endParaRPr lang="en-US"/>
        </a:p>
      </dgm:t>
    </dgm:pt>
    <dgm:pt modelId="{13CA717D-C734-4070-8C68-1B34F730C8F7}">
      <dgm:prSet/>
      <dgm:spPr/>
      <dgm:t>
        <a:bodyPr/>
        <a:lstStyle/>
        <a:p>
          <a:pPr rtl="0"/>
          <a:r>
            <a:rPr lang="en-US" dirty="0" smtClean="0"/>
            <a:t>requiring  computers</a:t>
          </a:r>
          <a:endParaRPr lang="en-US" dirty="0"/>
        </a:p>
      </dgm:t>
    </dgm:pt>
    <dgm:pt modelId="{906DED79-56BA-4F9D-B28E-C3EE8E3E51C5}" type="parTrans" cxnId="{215EE990-D962-4EDA-8D16-7F0AFBA99CEF}">
      <dgm:prSet/>
      <dgm:spPr/>
      <dgm:t>
        <a:bodyPr/>
        <a:lstStyle/>
        <a:p>
          <a:endParaRPr lang="en-US"/>
        </a:p>
      </dgm:t>
    </dgm:pt>
    <dgm:pt modelId="{0C9F69A3-1E13-4126-8683-2082D82D3670}" type="sibTrans" cxnId="{215EE990-D962-4EDA-8D16-7F0AFBA99CEF}">
      <dgm:prSet/>
      <dgm:spPr/>
      <dgm:t>
        <a:bodyPr/>
        <a:lstStyle/>
        <a:p>
          <a:endParaRPr lang="en-US"/>
        </a:p>
      </dgm:t>
    </dgm:pt>
    <dgm:pt modelId="{7FAF3618-DDAC-4601-B0ED-72B4955947E4}">
      <dgm:prSet/>
      <dgm:spPr/>
      <dgm:t>
        <a:bodyPr/>
        <a:lstStyle/>
        <a:p>
          <a:pPr rtl="0"/>
          <a:r>
            <a:rPr lang="en-US" dirty="0" smtClean="0"/>
            <a:t>benefiting from computers</a:t>
          </a:r>
          <a:endParaRPr lang="en-US" dirty="0"/>
        </a:p>
      </dgm:t>
    </dgm:pt>
    <dgm:pt modelId="{94D9EE5F-8CF9-400D-972C-9643F8E65302}" type="parTrans" cxnId="{6A8C20FD-DFBC-4D80-9B04-965D8ED3B7ED}">
      <dgm:prSet/>
      <dgm:spPr/>
      <dgm:t>
        <a:bodyPr/>
        <a:lstStyle/>
        <a:p>
          <a:endParaRPr lang="en-US"/>
        </a:p>
      </dgm:t>
    </dgm:pt>
    <dgm:pt modelId="{ACBDFA83-EE92-4717-8EC7-FF32C4DA6FB1}" type="sibTrans" cxnId="{6A8C20FD-DFBC-4D80-9B04-965D8ED3B7ED}">
      <dgm:prSet/>
      <dgm:spPr/>
      <dgm:t>
        <a:bodyPr/>
        <a:lstStyle/>
        <a:p>
          <a:endParaRPr lang="en-US"/>
        </a:p>
      </dgm:t>
    </dgm:pt>
    <dgm:pt modelId="{00804788-AB95-432E-A831-27205B5358ED}">
      <dgm:prSet/>
      <dgm:spPr/>
      <dgm:t>
        <a:bodyPr/>
        <a:lstStyle/>
        <a:p>
          <a:pPr rtl="0"/>
          <a:r>
            <a:rPr lang="en-US" dirty="0" smtClean="0"/>
            <a:t>creating computers</a:t>
          </a:r>
          <a:endParaRPr lang="en-US" dirty="0"/>
        </a:p>
      </dgm:t>
    </dgm:pt>
    <dgm:pt modelId="{D1B5CCEE-15C1-4CE1-8F39-00B96A626202}" type="parTrans" cxnId="{E42CA0ED-6907-4758-9F41-31DBF4707E45}">
      <dgm:prSet/>
      <dgm:spPr/>
      <dgm:t>
        <a:bodyPr/>
        <a:lstStyle/>
        <a:p>
          <a:endParaRPr lang="en-US"/>
        </a:p>
      </dgm:t>
    </dgm:pt>
    <dgm:pt modelId="{2C2CE6E9-272E-4468-AAB8-7EA1DD8DB9E7}" type="sibTrans" cxnId="{E42CA0ED-6907-4758-9F41-31DBF4707E45}">
      <dgm:prSet/>
      <dgm:spPr/>
      <dgm:t>
        <a:bodyPr/>
        <a:lstStyle/>
        <a:p>
          <a:endParaRPr lang="en-US"/>
        </a:p>
      </dgm:t>
    </dgm:pt>
    <dgm:pt modelId="{66CE16FA-AFE3-4771-871A-B7770B116808}" type="pres">
      <dgm:prSet presAssocID="{F8D6CA93-2EC8-4644-9F1C-E9C0176ED263}" presName="compositeShape" presStyleCnt="0">
        <dgm:presLayoutVars>
          <dgm:chMax val="7"/>
          <dgm:dir/>
          <dgm:resizeHandles val="exact"/>
        </dgm:presLayoutVars>
      </dgm:prSet>
      <dgm:spPr/>
      <dgm:t>
        <a:bodyPr/>
        <a:lstStyle/>
        <a:p>
          <a:endParaRPr lang="en-US"/>
        </a:p>
      </dgm:t>
    </dgm:pt>
    <dgm:pt modelId="{849F307E-05F3-4F22-B934-F17CDAF5C2D9}" type="pres">
      <dgm:prSet presAssocID="{13CA717D-C734-4070-8C68-1B34F730C8F7}" presName="circ1" presStyleLbl="vennNode1" presStyleIdx="0" presStyleCnt="3"/>
      <dgm:spPr/>
      <dgm:t>
        <a:bodyPr/>
        <a:lstStyle/>
        <a:p>
          <a:endParaRPr lang="en-US"/>
        </a:p>
      </dgm:t>
    </dgm:pt>
    <dgm:pt modelId="{D34B43B2-B95B-4ECF-B753-643C8AC11AB2}" type="pres">
      <dgm:prSet presAssocID="{13CA717D-C734-4070-8C68-1B34F730C8F7}" presName="circ1Tx" presStyleLbl="revTx" presStyleIdx="0" presStyleCnt="0">
        <dgm:presLayoutVars>
          <dgm:chMax val="0"/>
          <dgm:chPref val="0"/>
          <dgm:bulletEnabled val="1"/>
        </dgm:presLayoutVars>
      </dgm:prSet>
      <dgm:spPr/>
      <dgm:t>
        <a:bodyPr/>
        <a:lstStyle/>
        <a:p>
          <a:endParaRPr lang="en-US"/>
        </a:p>
      </dgm:t>
    </dgm:pt>
    <dgm:pt modelId="{7679CDFB-85E9-4000-A5B6-4415F00344F2}" type="pres">
      <dgm:prSet presAssocID="{7FAF3618-DDAC-4601-B0ED-72B4955947E4}" presName="circ2" presStyleLbl="vennNode1" presStyleIdx="1" presStyleCnt="3"/>
      <dgm:spPr/>
      <dgm:t>
        <a:bodyPr/>
        <a:lstStyle/>
        <a:p>
          <a:endParaRPr lang="en-US"/>
        </a:p>
      </dgm:t>
    </dgm:pt>
    <dgm:pt modelId="{531EE4B5-517D-41F5-BB6C-0E53B7A9A1EE}" type="pres">
      <dgm:prSet presAssocID="{7FAF3618-DDAC-4601-B0ED-72B4955947E4}" presName="circ2Tx" presStyleLbl="revTx" presStyleIdx="0" presStyleCnt="0">
        <dgm:presLayoutVars>
          <dgm:chMax val="0"/>
          <dgm:chPref val="0"/>
          <dgm:bulletEnabled val="1"/>
        </dgm:presLayoutVars>
      </dgm:prSet>
      <dgm:spPr/>
      <dgm:t>
        <a:bodyPr/>
        <a:lstStyle/>
        <a:p>
          <a:endParaRPr lang="en-US"/>
        </a:p>
      </dgm:t>
    </dgm:pt>
    <dgm:pt modelId="{70E75F43-3C71-4EC1-BC53-E5C6EC6A49E3}" type="pres">
      <dgm:prSet presAssocID="{00804788-AB95-432E-A831-27205B5358ED}" presName="circ3" presStyleLbl="vennNode1" presStyleIdx="2" presStyleCnt="3"/>
      <dgm:spPr/>
      <dgm:t>
        <a:bodyPr/>
        <a:lstStyle/>
        <a:p>
          <a:endParaRPr lang="en-US"/>
        </a:p>
      </dgm:t>
    </dgm:pt>
    <dgm:pt modelId="{823FAB4F-17EF-4BF7-B506-45F9CF20E572}" type="pres">
      <dgm:prSet presAssocID="{00804788-AB95-432E-A831-27205B5358ED}" presName="circ3Tx" presStyleLbl="revTx" presStyleIdx="0" presStyleCnt="0">
        <dgm:presLayoutVars>
          <dgm:chMax val="0"/>
          <dgm:chPref val="0"/>
          <dgm:bulletEnabled val="1"/>
        </dgm:presLayoutVars>
      </dgm:prSet>
      <dgm:spPr/>
      <dgm:t>
        <a:bodyPr/>
        <a:lstStyle/>
        <a:p>
          <a:endParaRPr lang="en-US"/>
        </a:p>
      </dgm:t>
    </dgm:pt>
  </dgm:ptLst>
  <dgm:cxnLst>
    <dgm:cxn modelId="{E42CA0ED-6907-4758-9F41-31DBF4707E45}" srcId="{F8D6CA93-2EC8-4644-9F1C-E9C0176ED263}" destId="{00804788-AB95-432E-A831-27205B5358ED}" srcOrd="2" destOrd="0" parTransId="{D1B5CCEE-15C1-4CE1-8F39-00B96A626202}" sibTransId="{2C2CE6E9-272E-4468-AAB8-7EA1DD8DB9E7}"/>
    <dgm:cxn modelId="{ABEA26B5-268F-45DB-8B7C-45B94A16DC43}" type="presOf" srcId="{00804788-AB95-432E-A831-27205B5358ED}" destId="{70E75F43-3C71-4EC1-BC53-E5C6EC6A49E3}" srcOrd="0" destOrd="0" presId="urn:microsoft.com/office/officeart/2005/8/layout/venn1"/>
    <dgm:cxn modelId="{48627711-613C-4F21-832F-7A0FE3D5C779}" type="presOf" srcId="{00804788-AB95-432E-A831-27205B5358ED}" destId="{823FAB4F-17EF-4BF7-B506-45F9CF20E572}" srcOrd="1" destOrd="0" presId="urn:microsoft.com/office/officeart/2005/8/layout/venn1"/>
    <dgm:cxn modelId="{215EE990-D962-4EDA-8D16-7F0AFBA99CEF}" srcId="{F8D6CA93-2EC8-4644-9F1C-E9C0176ED263}" destId="{13CA717D-C734-4070-8C68-1B34F730C8F7}" srcOrd="0" destOrd="0" parTransId="{906DED79-56BA-4F9D-B28E-C3EE8E3E51C5}" sibTransId="{0C9F69A3-1E13-4126-8683-2082D82D3670}"/>
    <dgm:cxn modelId="{6A8C20FD-DFBC-4D80-9B04-965D8ED3B7ED}" srcId="{F8D6CA93-2EC8-4644-9F1C-E9C0176ED263}" destId="{7FAF3618-DDAC-4601-B0ED-72B4955947E4}" srcOrd="1" destOrd="0" parTransId="{94D9EE5F-8CF9-400D-972C-9643F8E65302}" sibTransId="{ACBDFA83-EE92-4717-8EC7-FF32C4DA6FB1}"/>
    <dgm:cxn modelId="{21B09DC2-4AE6-4010-B1D2-1D3542C96E40}" type="presOf" srcId="{F8D6CA93-2EC8-4644-9F1C-E9C0176ED263}" destId="{66CE16FA-AFE3-4771-871A-B7770B116808}" srcOrd="0" destOrd="0" presId="urn:microsoft.com/office/officeart/2005/8/layout/venn1"/>
    <dgm:cxn modelId="{DB1463E0-C0A2-4B0E-BAA3-8A1817A73AD7}" type="presOf" srcId="{13CA717D-C734-4070-8C68-1B34F730C8F7}" destId="{849F307E-05F3-4F22-B934-F17CDAF5C2D9}" srcOrd="0" destOrd="0" presId="urn:microsoft.com/office/officeart/2005/8/layout/venn1"/>
    <dgm:cxn modelId="{302F67C4-AE90-46D4-98D9-E34DAFC3167A}" type="presOf" srcId="{7FAF3618-DDAC-4601-B0ED-72B4955947E4}" destId="{7679CDFB-85E9-4000-A5B6-4415F00344F2}" srcOrd="0" destOrd="0" presId="urn:microsoft.com/office/officeart/2005/8/layout/venn1"/>
    <dgm:cxn modelId="{AFDC7B1B-1D3B-4B10-A00C-F02DCFDFDD7B}" type="presOf" srcId="{13CA717D-C734-4070-8C68-1B34F730C8F7}" destId="{D34B43B2-B95B-4ECF-B753-643C8AC11AB2}" srcOrd="1" destOrd="0" presId="urn:microsoft.com/office/officeart/2005/8/layout/venn1"/>
    <dgm:cxn modelId="{75B1949D-CF5B-47D0-9936-7CBA40CD78F5}" type="presOf" srcId="{7FAF3618-DDAC-4601-B0ED-72B4955947E4}" destId="{531EE4B5-517D-41F5-BB6C-0E53B7A9A1EE}" srcOrd="1" destOrd="0" presId="urn:microsoft.com/office/officeart/2005/8/layout/venn1"/>
    <dgm:cxn modelId="{DA5FB958-5FFA-46CE-AE37-D882FE30B9EA}" type="presParOf" srcId="{66CE16FA-AFE3-4771-871A-B7770B116808}" destId="{849F307E-05F3-4F22-B934-F17CDAF5C2D9}" srcOrd="0" destOrd="0" presId="urn:microsoft.com/office/officeart/2005/8/layout/venn1"/>
    <dgm:cxn modelId="{CD0C8934-19C7-4DE6-936E-013DC1B93EE6}" type="presParOf" srcId="{66CE16FA-AFE3-4771-871A-B7770B116808}" destId="{D34B43B2-B95B-4ECF-B753-643C8AC11AB2}" srcOrd="1" destOrd="0" presId="urn:microsoft.com/office/officeart/2005/8/layout/venn1"/>
    <dgm:cxn modelId="{A91FFCC7-ED7C-4FB0-AC3C-1FD0F6C27DDD}" type="presParOf" srcId="{66CE16FA-AFE3-4771-871A-B7770B116808}" destId="{7679CDFB-85E9-4000-A5B6-4415F00344F2}" srcOrd="2" destOrd="0" presId="urn:microsoft.com/office/officeart/2005/8/layout/venn1"/>
    <dgm:cxn modelId="{95298892-2420-4786-B520-FF27993CB82F}" type="presParOf" srcId="{66CE16FA-AFE3-4771-871A-B7770B116808}" destId="{531EE4B5-517D-41F5-BB6C-0E53B7A9A1EE}" srcOrd="3" destOrd="0" presId="urn:microsoft.com/office/officeart/2005/8/layout/venn1"/>
    <dgm:cxn modelId="{0A276E25-6643-4A68-B212-6A505C1DF0AC}" type="presParOf" srcId="{66CE16FA-AFE3-4771-871A-B7770B116808}" destId="{70E75F43-3C71-4EC1-BC53-E5C6EC6A49E3}" srcOrd="4" destOrd="0" presId="urn:microsoft.com/office/officeart/2005/8/layout/venn1"/>
    <dgm:cxn modelId="{25EA28D4-0EF6-4EAA-8C4E-F42B44808212}" type="presParOf" srcId="{66CE16FA-AFE3-4771-871A-B7770B116808}" destId="{823FAB4F-17EF-4BF7-B506-45F9CF20E57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1_5" csCatId="accent1" phldr="1"/>
      <dgm:spPr/>
      <dgm:t>
        <a:bodyPr/>
        <a:lstStyle/>
        <a:p>
          <a:endParaRPr lang="en-US"/>
        </a:p>
      </dgm:t>
    </dgm:pt>
    <dgm:pt modelId="{78B8ACE8-621D-4E53-B15D-7DA3A0B8062E}">
      <dgm:prSet phldrT="[Text]" custT="1"/>
      <dgm:spPr/>
      <dgm:t>
        <a:bodyPr/>
        <a:lstStyle/>
        <a:p>
          <a:r>
            <a:rPr lang="en-US" sz="1800" dirty="0" smtClean="0"/>
            <a:t>Software Eng.</a:t>
          </a:r>
          <a:endParaRPr lang="en-US" sz="1800" dirty="0"/>
        </a:p>
      </dgm:t>
    </dgm:pt>
    <dgm:pt modelId="{C610BC53-8779-435A-9553-CE9EC61AEF55}" type="parTrans" cxnId="{D6C4F02F-7E12-4763-BE26-CBBC9D3316A8}">
      <dgm:prSet/>
      <dgm:spPr/>
      <dgm:t>
        <a:bodyPr/>
        <a:lstStyle/>
        <a:p>
          <a:endParaRPr lang="en-US" sz="1800"/>
        </a:p>
      </dgm:t>
    </dgm:pt>
    <dgm:pt modelId="{9EA464B2-A947-4333-98BF-11C839DAE8A6}" type="sibTrans" cxnId="{D6C4F02F-7E12-4763-BE26-CBBC9D3316A8}">
      <dgm:prSet/>
      <dgm:spPr/>
      <dgm:t>
        <a:bodyPr/>
        <a:lstStyle/>
        <a:p>
          <a:endParaRPr lang="en-US" sz="18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EA853119-BA73-4081-92E9-9AACDF5F4257}" type="presOf" srcId="{36C0EF13-1E92-46B2-B1A9-C5DDA3BD2F18}" destId="{1936FEC1-7B9A-4B7A-A525-BB7D4536D31C}" srcOrd="0" destOrd="0" presId="urn:microsoft.com/office/officeart/2005/8/layout/venn2"/>
    <dgm:cxn modelId="{D4550641-A017-46AD-9741-99CCCA0BD546}" type="presOf" srcId="{78B8ACE8-621D-4E53-B15D-7DA3A0B8062E}" destId="{4AEC32F6-B36C-40E6-8199-5629AEFFF670}" srcOrd="0"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F8CB8046-867B-4769-967D-CEC78B649CDE}" type="presOf" srcId="{78B8ACE8-621D-4E53-B15D-7DA3A0B8062E}" destId="{2796E038-AEBF-48CE-9DC1-82B31DC28481}" srcOrd="1" destOrd="0" presId="urn:microsoft.com/office/officeart/2005/8/layout/venn2"/>
    <dgm:cxn modelId="{94D36762-E0B5-43C4-9AA5-9F8222E91917}" type="presParOf" srcId="{1936FEC1-7B9A-4B7A-A525-BB7D4536D31C}" destId="{741162FD-2693-4923-8ABC-50D2E0A053E8}" srcOrd="0" destOrd="0" presId="urn:microsoft.com/office/officeart/2005/8/layout/venn2"/>
    <dgm:cxn modelId="{6136608B-ADD1-4277-91D2-4A15E3015BA7}" type="presParOf" srcId="{741162FD-2693-4923-8ABC-50D2E0A053E8}" destId="{4AEC32F6-B36C-40E6-8199-5629AEFFF670}" srcOrd="0" destOrd="0" presId="urn:microsoft.com/office/officeart/2005/8/layout/venn2"/>
    <dgm:cxn modelId="{200A3179-669F-4E70-AA6A-586A9726DE66}"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1_4" csCatId="accent1" phldr="1"/>
      <dgm:spPr/>
      <dgm:t>
        <a:bodyPr/>
        <a:lstStyle/>
        <a:p>
          <a:endParaRPr lang="en-US"/>
        </a:p>
      </dgm:t>
    </dgm:pt>
    <dgm:pt modelId="{78B8ACE8-621D-4E53-B15D-7DA3A0B8062E}">
      <dgm:prSet phldrT="[Text]" custT="1"/>
      <dgm:spPr/>
      <dgm:t>
        <a:bodyPr/>
        <a:lstStyle/>
        <a:p>
          <a:r>
            <a:rPr lang="en-US" sz="1800" dirty="0" smtClean="0"/>
            <a:t>Computer Science</a:t>
          </a:r>
          <a:endParaRPr lang="en-US" sz="1800" dirty="0"/>
        </a:p>
      </dgm:t>
    </dgm:pt>
    <dgm:pt modelId="{C610BC53-8779-435A-9553-CE9EC61AEF55}" type="parTrans" cxnId="{D6C4F02F-7E12-4763-BE26-CBBC9D3316A8}">
      <dgm:prSet/>
      <dgm:spPr/>
      <dgm:t>
        <a:bodyPr/>
        <a:lstStyle/>
        <a:p>
          <a:endParaRPr lang="en-US" sz="2000"/>
        </a:p>
      </dgm:t>
    </dgm:pt>
    <dgm:pt modelId="{9EA464B2-A947-4333-98BF-11C839DAE8A6}" type="sibTrans" cxnId="{D6C4F02F-7E12-4763-BE26-CBBC9D3316A8}">
      <dgm:prSet/>
      <dgm:spPr/>
      <dgm:t>
        <a:bodyPr/>
        <a:lstStyle/>
        <a:p>
          <a:endParaRPr lang="en-US" sz="20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D1BD4719-10B2-420C-92C1-89B70E612BAC}" type="presOf" srcId="{36C0EF13-1E92-46B2-B1A9-C5DDA3BD2F18}" destId="{1936FEC1-7B9A-4B7A-A525-BB7D4536D31C}" srcOrd="0"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213AB93B-467F-4665-BAE6-352CBCAA6D79}" type="presOf" srcId="{78B8ACE8-621D-4E53-B15D-7DA3A0B8062E}" destId="{2796E038-AEBF-48CE-9DC1-82B31DC28481}" srcOrd="1" destOrd="0" presId="urn:microsoft.com/office/officeart/2005/8/layout/venn2"/>
    <dgm:cxn modelId="{973B394A-AD8E-47F4-B0B4-54D76C0F61F5}" type="presOf" srcId="{78B8ACE8-621D-4E53-B15D-7DA3A0B8062E}" destId="{4AEC32F6-B36C-40E6-8199-5629AEFFF670}" srcOrd="0" destOrd="0" presId="urn:microsoft.com/office/officeart/2005/8/layout/venn2"/>
    <dgm:cxn modelId="{CE7E9D70-0DBE-4D93-A8ED-5979AC3AF2CA}" type="presParOf" srcId="{1936FEC1-7B9A-4B7A-A525-BB7D4536D31C}" destId="{741162FD-2693-4923-8ABC-50D2E0A053E8}" srcOrd="0" destOrd="0" presId="urn:microsoft.com/office/officeart/2005/8/layout/venn2"/>
    <dgm:cxn modelId="{BFD85DF4-8B95-489A-B164-5DCB08EC6838}" type="presParOf" srcId="{741162FD-2693-4923-8ABC-50D2E0A053E8}" destId="{4AEC32F6-B36C-40E6-8199-5629AEFFF670}" srcOrd="0" destOrd="0" presId="urn:microsoft.com/office/officeart/2005/8/layout/venn2"/>
    <dgm:cxn modelId="{A95031A4-DB50-461F-AA72-CCFE84CEDAE3}"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436FD9-8E38-4201-BF24-FB702710C9BC}" type="doc">
      <dgm:prSet loTypeId="urn:microsoft.com/office/officeart/2005/8/layout/hList3" loCatId="list" qsTypeId="urn:microsoft.com/office/officeart/2005/8/quickstyle/3d9" qsCatId="3D" csTypeId="urn:microsoft.com/office/officeart/2005/8/colors/colorful1" csCatId="colorful" phldr="1"/>
      <dgm:spPr/>
      <dgm:t>
        <a:bodyPr/>
        <a:lstStyle/>
        <a:p>
          <a:endParaRPr lang="en-US"/>
        </a:p>
      </dgm:t>
    </dgm:pt>
    <dgm:pt modelId="{43CF15A5-4DD2-46BA-A095-FAFDB076239F}">
      <dgm:prSet phldrT="[Text]" custT="1"/>
      <dgm:spPr/>
      <dgm:t>
        <a:bodyPr vert="vert"/>
        <a:lstStyle/>
        <a:p>
          <a:r>
            <a:rPr lang="en-US" sz="2800" dirty="0" smtClean="0"/>
            <a:t>Computer Engineering</a:t>
          </a:r>
          <a:endParaRPr lang="en-US" sz="2800" dirty="0"/>
        </a:p>
      </dgm:t>
    </dgm:pt>
    <dgm:pt modelId="{5C1BAFB6-7228-4C81-92E6-86D59E574F3B}" type="parTrans" cxnId="{71BB1415-C373-4F19-88E4-79E5427DE5C8}">
      <dgm:prSet/>
      <dgm:spPr/>
      <dgm:t>
        <a:bodyPr/>
        <a:lstStyle/>
        <a:p>
          <a:endParaRPr lang="en-US"/>
        </a:p>
      </dgm:t>
    </dgm:pt>
    <dgm:pt modelId="{B7324EF8-7933-4678-BFE7-BFCD67ED2C7F}" type="sibTrans" cxnId="{71BB1415-C373-4F19-88E4-79E5427DE5C8}">
      <dgm:prSet/>
      <dgm:spPr/>
      <dgm:t>
        <a:bodyPr/>
        <a:lstStyle/>
        <a:p>
          <a:endParaRPr lang="en-US"/>
        </a:p>
      </dgm:t>
    </dgm:pt>
    <dgm:pt modelId="{4EAE0B40-FE9E-4F54-B991-0AE136097570}">
      <dgm:prSet phldrT="[Text]" custT="1"/>
      <dgm:spPr/>
      <dgm:t>
        <a:bodyPr vert="vert"/>
        <a:lstStyle/>
        <a:p>
          <a:r>
            <a:rPr lang="en-US" sz="2800" dirty="0" smtClean="0"/>
            <a:t>Information Systems</a:t>
          </a:r>
          <a:endParaRPr lang="en-US" sz="2800" dirty="0"/>
        </a:p>
      </dgm:t>
    </dgm:pt>
    <dgm:pt modelId="{C719543B-EDF7-42D8-95AE-7054BE27E260}" type="sibTrans" cxnId="{A901D858-1CFA-4763-AF45-E39FB52E24B1}">
      <dgm:prSet/>
      <dgm:spPr/>
      <dgm:t>
        <a:bodyPr/>
        <a:lstStyle/>
        <a:p>
          <a:endParaRPr lang="en-US"/>
        </a:p>
      </dgm:t>
    </dgm:pt>
    <dgm:pt modelId="{54B323EB-90C6-4205-A681-55B6E9A4D47C}" type="parTrans" cxnId="{A901D858-1CFA-4763-AF45-E39FB52E24B1}">
      <dgm:prSet/>
      <dgm:spPr/>
      <dgm:t>
        <a:bodyPr/>
        <a:lstStyle/>
        <a:p>
          <a:endParaRPr lang="en-US"/>
        </a:p>
      </dgm:t>
    </dgm:pt>
    <dgm:pt modelId="{970D7A2B-12ED-468D-940F-D126F71798BA}">
      <dgm:prSet phldrT="[Text]" custT="1"/>
      <dgm:spPr/>
      <dgm:t>
        <a:bodyPr vert="vert"/>
        <a:lstStyle/>
        <a:p>
          <a:r>
            <a:rPr lang="en-US" sz="2800" dirty="0" smtClean="0"/>
            <a:t>Information Technology</a:t>
          </a:r>
          <a:endParaRPr lang="en-US" sz="2800" dirty="0"/>
        </a:p>
      </dgm:t>
    </dgm:pt>
    <dgm:pt modelId="{C856883B-DBB2-4AE2-8052-1C2D05E9029E}" type="sibTrans" cxnId="{E31F74B0-72ED-4869-A087-CC301D433F45}">
      <dgm:prSet/>
      <dgm:spPr/>
      <dgm:t>
        <a:bodyPr/>
        <a:lstStyle/>
        <a:p>
          <a:endParaRPr lang="en-US"/>
        </a:p>
      </dgm:t>
    </dgm:pt>
    <dgm:pt modelId="{623A407F-EB28-4281-A7AB-81F595709822}" type="parTrans" cxnId="{E31F74B0-72ED-4869-A087-CC301D433F45}">
      <dgm:prSet/>
      <dgm:spPr/>
      <dgm:t>
        <a:bodyPr/>
        <a:lstStyle/>
        <a:p>
          <a:endParaRPr lang="en-US"/>
        </a:p>
      </dgm:t>
    </dgm:pt>
    <dgm:pt modelId="{2EC3D726-09F4-466B-95BD-766231FC6EFC}">
      <dgm:prSet phldrT="[Text]" custT="1"/>
      <dgm:spPr/>
      <dgm:t>
        <a:bodyPr vert="vert"/>
        <a:lstStyle/>
        <a:p>
          <a:r>
            <a:rPr lang="en-US" sz="2800" dirty="0" smtClean="0"/>
            <a:t>Software Engineering</a:t>
          </a:r>
          <a:endParaRPr lang="en-US" sz="2800" dirty="0"/>
        </a:p>
      </dgm:t>
    </dgm:pt>
    <dgm:pt modelId="{52EE5460-E1DD-4BCC-A7D9-A96688402D43}" type="sibTrans" cxnId="{504D354C-9BCE-4193-BFD1-BBB89EBA7168}">
      <dgm:prSet/>
      <dgm:spPr/>
      <dgm:t>
        <a:bodyPr/>
        <a:lstStyle/>
        <a:p>
          <a:endParaRPr lang="en-US"/>
        </a:p>
      </dgm:t>
    </dgm:pt>
    <dgm:pt modelId="{197B9CB0-9F73-4829-95F9-A80BB65C39D2}" type="parTrans" cxnId="{504D354C-9BCE-4193-BFD1-BBB89EBA7168}">
      <dgm:prSet/>
      <dgm:spPr/>
      <dgm:t>
        <a:bodyPr/>
        <a:lstStyle/>
        <a:p>
          <a:endParaRPr lang="en-US"/>
        </a:p>
      </dgm:t>
    </dgm:pt>
    <dgm:pt modelId="{A5D06DED-CF3A-48CE-9DF7-637DAFBB8143}">
      <dgm:prSet phldrT="[Text]" custT="1"/>
      <dgm:spPr/>
      <dgm:t>
        <a:bodyPr vert="vert"/>
        <a:lstStyle/>
        <a:p>
          <a:r>
            <a:rPr lang="en-US" sz="2800" dirty="0" smtClean="0"/>
            <a:t>Computer Science</a:t>
          </a:r>
          <a:endParaRPr lang="en-US" sz="2800" dirty="0"/>
        </a:p>
      </dgm:t>
    </dgm:pt>
    <dgm:pt modelId="{C4F90A3D-D8A0-4E03-9056-FD5068F87AA4}" type="sibTrans" cxnId="{11CB61BD-B888-44E4-9C8E-62A1970143E2}">
      <dgm:prSet/>
      <dgm:spPr/>
      <dgm:t>
        <a:bodyPr/>
        <a:lstStyle/>
        <a:p>
          <a:endParaRPr lang="en-US"/>
        </a:p>
      </dgm:t>
    </dgm:pt>
    <dgm:pt modelId="{211A394B-4D9D-453D-A627-9720FD47AC89}" type="parTrans" cxnId="{11CB61BD-B888-44E4-9C8E-62A1970143E2}">
      <dgm:prSet/>
      <dgm:spPr/>
      <dgm:t>
        <a:bodyPr/>
        <a:lstStyle/>
        <a:p>
          <a:endParaRPr lang="en-US"/>
        </a:p>
      </dgm:t>
    </dgm:pt>
    <dgm:pt modelId="{22D22E9B-E970-4E9A-A775-618CCFDC9C91}">
      <dgm:prSet phldrT="[Text]"/>
      <dgm:spPr/>
      <dgm:t>
        <a:bodyPr vert="horz"/>
        <a:lstStyle/>
        <a:p>
          <a:r>
            <a:rPr lang="en-US" dirty="0" smtClean="0"/>
            <a:t>Computing</a:t>
          </a:r>
          <a:endParaRPr lang="en-US" dirty="0"/>
        </a:p>
      </dgm:t>
    </dgm:pt>
    <dgm:pt modelId="{563D888E-D384-44D3-9B1E-D2D77A5D94C1}" type="parTrans" cxnId="{03818B59-E3FB-4033-9893-0CD3180756CE}">
      <dgm:prSet/>
      <dgm:spPr/>
      <dgm:t>
        <a:bodyPr/>
        <a:lstStyle/>
        <a:p>
          <a:endParaRPr lang="en-US"/>
        </a:p>
      </dgm:t>
    </dgm:pt>
    <dgm:pt modelId="{C2B0FF64-1894-49EA-9042-0AC90532DAF2}" type="sibTrans" cxnId="{03818B59-E3FB-4033-9893-0CD3180756CE}">
      <dgm:prSet/>
      <dgm:spPr/>
      <dgm:t>
        <a:bodyPr/>
        <a:lstStyle/>
        <a:p>
          <a:endParaRPr lang="en-US"/>
        </a:p>
      </dgm:t>
    </dgm:pt>
    <dgm:pt modelId="{A2136000-3DFF-4C2E-823B-13FEAAAC57FE}" type="pres">
      <dgm:prSet presAssocID="{1B436FD9-8E38-4201-BF24-FB702710C9BC}" presName="composite" presStyleCnt="0">
        <dgm:presLayoutVars>
          <dgm:chMax val="1"/>
          <dgm:dir/>
          <dgm:resizeHandles val="exact"/>
        </dgm:presLayoutVars>
      </dgm:prSet>
      <dgm:spPr/>
      <dgm:t>
        <a:bodyPr/>
        <a:lstStyle/>
        <a:p>
          <a:endParaRPr lang="en-US"/>
        </a:p>
      </dgm:t>
    </dgm:pt>
    <dgm:pt modelId="{C79C2164-7036-4233-AC6D-122BC3BF2A49}" type="pres">
      <dgm:prSet presAssocID="{22D22E9B-E970-4E9A-A775-618CCFDC9C91}" presName="roof" presStyleLbl="dkBgShp" presStyleIdx="0" presStyleCnt="2"/>
      <dgm:spPr/>
      <dgm:t>
        <a:bodyPr/>
        <a:lstStyle/>
        <a:p>
          <a:endParaRPr lang="en-US"/>
        </a:p>
      </dgm:t>
    </dgm:pt>
    <dgm:pt modelId="{CE0D2E47-B1F7-4866-9272-DFB44E95AC59}" type="pres">
      <dgm:prSet presAssocID="{22D22E9B-E970-4E9A-A775-618CCFDC9C91}" presName="pillars" presStyleCnt="0"/>
      <dgm:spPr/>
    </dgm:pt>
    <dgm:pt modelId="{4F7D0BFC-35F9-4291-AE4A-D1A3E12E58AD}" type="pres">
      <dgm:prSet presAssocID="{22D22E9B-E970-4E9A-A775-618CCFDC9C91}" presName="pillar1" presStyleLbl="node1" presStyleIdx="0" presStyleCnt="5">
        <dgm:presLayoutVars>
          <dgm:bulletEnabled val="1"/>
        </dgm:presLayoutVars>
      </dgm:prSet>
      <dgm:spPr/>
      <dgm:t>
        <a:bodyPr/>
        <a:lstStyle/>
        <a:p>
          <a:endParaRPr lang="en-US"/>
        </a:p>
      </dgm:t>
    </dgm:pt>
    <dgm:pt modelId="{EF348367-EB15-4F33-92FC-B579ACE42CE5}" type="pres">
      <dgm:prSet presAssocID="{A5D06DED-CF3A-48CE-9DF7-637DAFBB8143}" presName="pillarX" presStyleLbl="node1" presStyleIdx="1" presStyleCnt="5">
        <dgm:presLayoutVars>
          <dgm:bulletEnabled val="1"/>
        </dgm:presLayoutVars>
      </dgm:prSet>
      <dgm:spPr/>
      <dgm:t>
        <a:bodyPr/>
        <a:lstStyle/>
        <a:p>
          <a:endParaRPr lang="en-US"/>
        </a:p>
      </dgm:t>
    </dgm:pt>
    <dgm:pt modelId="{417EF328-A270-4DB1-8EDF-B33C14CF9367}" type="pres">
      <dgm:prSet presAssocID="{2EC3D726-09F4-466B-95BD-766231FC6EFC}" presName="pillarX" presStyleLbl="node1" presStyleIdx="2" presStyleCnt="5">
        <dgm:presLayoutVars>
          <dgm:bulletEnabled val="1"/>
        </dgm:presLayoutVars>
      </dgm:prSet>
      <dgm:spPr/>
      <dgm:t>
        <a:bodyPr/>
        <a:lstStyle/>
        <a:p>
          <a:endParaRPr lang="en-US"/>
        </a:p>
      </dgm:t>
    </dgm:pt>
    <dgm:pt modelId="{9F1CAE42-4957-4D3B-B98E-BCC8FF83ACDB}" type="pres">
      <dgm:prSet presAssocID="{970D7A2B-12ED-468D-940F-D126F71798BA}" presName="pillarX" presStyleLbl="node1" presStyleIdx="3" presStyleCnt="5">
        <dgm:presLayoutVars>
          <dgm:bulletEnabled val="1"/>
        </dgm:presLayoutVars>
      </dgm:prSet>
      <dgm:spPr/>
      <dgm:t>
        <a:bodyPr/>
        <a:lstStyle/>
        <a:p>
          <a:endParaRPr lang="en-US"/>
        </a:p>
      </dgm:t>
    </dgm:pt>
    <dgm:pt modelId="{EFE9A1DD-357C-472D-A293-A7DB96FD2EC1}" type="pres">
      <dgm:prSet presAssocID="{4EAE0B40-FE9E-4F54-B991-0AE136097570}" presName="pillarX" presStyleLbl="node1" presStyleIdx="4" presStyleCnt="5">
        <dgm:presLayoutVars>
          <dgm:bulletEnabled val="1"/>
        </dgm:presLayoutVars>
      </dgm:prSet>
      <dgm:spPr/>
      <dgm:t>
        <a:bodyPr/>
        <a:lstStyle/>
        <a:p>
          <a:endParaRPr lang="en-US"/>
        </a:p>
      </dgm:t>
    </dgm:pt>
    <dgm:pt modelId="{FEC4392E-C54C-4C08-9119-6645A8ED3240}" type="pres">
      <dgm:prSet presAssocID="{22D22E9B-E970-4E9A-A775-618CCFDC9C91}" presName="base" presStyleLbl="dkBgShp" presStyleIdx="1" presStyleCnt="2"/>
      <dgm:spPr/>
    </dgm:pt>
  </dgm:ptLst>
  <dgm:cxnLst>
    <dgm:cxn modelId="{03818B59-E3FB-4033-9893-0CD3180756CE}" srcId="{1B436FD9-8E38-4201-BF24-FB702710C9BC}" destId="{22D22E9B-E970-4E9A-A775-618CCFDC9C91}" srcOrd="0" destOrd="0" parTransId="{563D888E-D384-44D3-9B1E-D2D77A5D94C1}" sibTransId="{C2B0FF64-1894-49EA-9042-0AC90532DAF2}"/>
    <dgm:cxn modelId="{11F30BAF-FC6B-4BC1-A1F9-D4BB5E35F4E9}" type="presOf" srcId="{2EC3D726-09F4-466B-95BD-766231FC6EFC}" destId="{417EF328-A270-4DB1-8EDF-B33C14CF9367}" srcOrd="0" destOrd="0" presId="urn:microsoft.com/office/officeart/2005/8/layout/hList3"/>
    <dgm:cxn modelId="{8F67358B-8499-4EF4-814C-0FD6A326FDBA}" type="presOf" srcId="{A5D06DED-CF3A-48CE-9DF7-637DAFBB8143}" destId="{EF348367-EB15-4F33-92FC-B579ACE42CE5}" srcOrd="0" destOrd="0" presId="urn:microsoft.com/office/officeart/2005/8/layout/hList3"/>
    <dgm:cxn modelId="{504D354C-9BCE-4193-BFD1-BBB89EBA7168}" srcId="{22D22E9B-E970-4E9A-A775-618CCFDC9C91}" destId="{2EC3D726-09F4-466B-95BD-766231FC6EFC}" srcOrd="2" destOrd="0" parTransId="{197B9CB0-9F73-4829-95F9-A80BB65C39D2}" sibTransId="{52EE5460-E1DD-4BCC-A7D9-A96688402D43}"/>
    <dgm:cxn modelId="{11CB61BD-B888-44E4-9C8E-62A1970143E2}" srcId="{22D22E9B-E970-4E9A-A775-618CCFDC9C91}" destId="{A5D06DED-CF3A-48CE-9DF7-637DAFBB8143}" srcOrd="1" destOrd="0" parTransId="{211A394B-4D9D-453D-A627-9720FD47AC89}" sibTransId="{C4F90A3D-D8A0-4E03-9056-FD5068F87AA4}"/>
    <dgm:cxn modelId="{7C7647A8-95DE-4320-BE97-D253006C784E}" type="presOf" srcId="{970D7A2B-12ED-468D-940F-D126F71798BA}" destId="{9F1CAE42-4957-4D3B-B98E-BCC8FF83ACDB}" srcOrd="0" destOrd="0" presId="urn:microsoft.com/office/officeart/2005/8/layout/hList3"/>
    <dgm:cxn modelId="{230342D9-0658-4AB3-B1CB-13E0EDF72BD7}" type="presOf" srcId="{1B436FD9-8E38-4201-BF24-FB702710C9BC}" destId="{A2136000-3DFF-4C2E-823B-13FEAAAC57FE}" srcOrd="0" destOrd="0" presId="urn:microsoft.com/office/officeart/2005/8/layout/hList3"/>
    <dgm:cxn modelId="{71BB1415-C373-4F19-88E4-79E5427DE5C8}" srcId="{22D22E9B-E970-4E9A-A775-618CCFDC9C91}" destId="{43CF15A5-4DD2-46BA-A095-FAFDB076239F}" srcOrd="0" destOrd="0" parTransId="{5C1BAFB6-7228-4C81-92E6-86D59E574F3B}" sibTransId="{B7324EF8-7933-4678-BFE7-BFCD67ED2C7F}"/>
    <dgm:cxn modelId="{E31F74B0-72ED-4869-A087-CC301D433F45}" srcId="{22D22E9B-E970-4E9A-A775-618CCFDC9C91}" destId="{970D7A2B-12ED-468D-940F-D126F71798BA}" srcOrd="3" destOrd="0" parTransId="{623A407F-EB28-4281-A7AB-81F595709822}" sibTransId="{C856883B-DBB2-4AE2-8052-1C2D05E9029E}"/>
    <dgm:cxn modelId="{B507BD0C-0C4A-4FDD-A04B-C95865217DF6}" type="presOf" srcId="{43CF15A5-4DD2-46BA-A095-FAFDB076239F}" destId="{4F7D0BFC-35F9-4291-AE4A-D1A3E12E58AD}" srcOrd="0" destOrd="0" presId="urn:microsoft.com/office/officeart/2005/8/layout/hList3"/>
    <dgm:cxn modelId="{A901D858-1CFA-4763-AF45-E39FB52E24B1}" srcId="{22D22E9B-E970-4E9A-A775-618CCFDC9C91}" destId="{4EAE0B40-FE9E-4F54-B991-0AE136097570}" srcOrd="4" destOrd="0" parTransId="{54B323EB-90C6-4205-A681-55B6E9A4D47C}" sibTransId="{C719543B-EDF7-42D8-95AE-7054BE27E260}"/>
    <dgm:cxn modelId="{678287F1-FFAB-41DA-A2F2-583DED2C8CB3}" type="presOf" srcId="{22D22E9B-E970-4E9A-A775-618CCFDC9C91}" destId="{C79C2164-7036-4233-AC6D-122BC3BF2A49}" srcOrd="0" destOrd="0" presId="urn:microsoft.com/office/officeart/2005/8/layout/hList3"/>
    <dgm:cxn modelId="{4150ADF6-97F3-4CF1-AD0B-533E7EDAAC34}" type="presOf" srcId="{4EAE0B40-FE9E-4F54-B991-0AE136097570}" destId="{EFE9A1DD-357C-472D-A293-A7DB96FD2EC1}" srcOrd="0" destOrd="0" presId="urn:microsoft.com/office/officeart/2005/8/layout/hList3"/>
    <dgm:cxn modelId="{7DE44C48-180E-4274-BD02-2DDA0706DB4B}" type="presParOf" srcId="{A2136000-3DFF-4C2E-823B-13FEAAAC57FE}" destId="{C79C2164-7036-4233-AC6D-122BC3BF2A49}" srcOrd="0" destOrd="0" presId="urn:microsoft.com/office/officeart/2005/8/layout/hList3"/>
    <dgm:cxn modelId="{A9EE4F6F-5293-4973-827D-E08168348AB2}" type="presParOf" srcId="{A2136000-3DFF-4C2E-823B-13FEAAAC57FE}" destId="{CE0D2E47-B1F7-4866-9272-DFB44E95AC59}" srcOrd="1" destOrd="0" presId="urn:microsoft.com/office/officeart/2005/8/layout/hList3"/>
    <dgm:cxn modelId="{10F0E645-0272-44F5-9CCA-3FE74BE67ED6}" type="presParOf" srcId="{CE0D2E47-B1F7-4866-9272-DFB44E95AC59}" destId="{4F7D0BFC-35F9-4291-AE4A-D1A3E12E58AD}" srcOrd="0" destOrd="0" presId="urn:microsoft.com/office/officeart/2005/8/layout/hList3"/>
    <dgm:cxn modelId="{766C5DAF-6EE2-4525-BAD2-2BB54454E4DD}" type="presParOf" srcId="{CE0D2E47-B1F7-4866-9272-DFB44E95AC59}" destId="{EF348367-EB15-4F33-92FC-B579ACE42CE5}" srcOrd="1" destOrd="0" presId="urn:microsoft.com/office/officeart/2005/8/layout/hList3"/>
    <dgm:cxn modelId="{3CFA4122-04DC-4149-975B-89E214FEA3FF}" type="presParOf" srcId="{CE0D2E47-B1F7-4866-9272-DFB44E95AC59}" destId="{417EF328-A270-4DB1-8EDF-B33C14CF9367}" srcOrd="2" destOrd="0" presId="urn:microsoft.com/office/officeart/2005/8/layout/hList3"/>
    <dgm:cxn modelId="{448954E3-56B6-40F0-B76A-AF73F8D5818A}" type="presParOf" srcId="{CE0D2E47-B1F7-4866-9272-DFB44E95AC59}" destId="{9F1CAE42-4957-4D3B-B98E-BCC8FF83ACDB}" srcOrd="3" destOrd="0" presId="urn:microsoft.com/office/officeart/2005/8/layout/hList3"/>
    <dgm:cxn modelId="{7C890F3F-C0C2-407B-9305-C5ECBA50D288}" type="presParOf" srcId="{CE0D2E47-B1F7-4866-9272-DFB44E95AC59}" destId="{EFE9A1DD-357C-472D-A293-A7DB96FD2EC1}" srcOrd="4" destOrd="0" presId="urn:microsoft.com/office/officeart/2005/8/layout/hList3"/>
    <dgm:cxn modelId="{84C30435-1051-4BA6-985C-371CF63D17A6}" type="presParOf" srcId="{A2136000-3DFF-4C2E-823B-13FEAAAC57FE}" destId="{FEC4392E-C54C-4C08-9119-6645A8ED324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A9AFE8-BB39-461D-AA24-D4AB57FBF96E}" type="doc">
      <dgm:prSet loTypeId="urn:microsoft.com/office/officeart/2005/8/layout/equation2" loCatId="process" qsTypeId="urn:microsoft.com/office/officeart/2005/8/quickstyle/3d3" qsCatId="3D" csTypeId="urn:microsoft.com/office/officeart/2005/8/colors/colorful1" csCatId="colorful" phldr="1"/>
      <dgm:spPr/>
    </dgm:pt>
    <dgm:pt modelId="{6E110D15-6623-4E82-8097-E45A436F0C45}">
      <dgm:prSet phldrT="[Text]"/>
      <dgm:spPr/>
      <dgm:t>
        <a:bodyPr/>
        <a:lstStyle/>
        <a:p>
          <a:r>
            <a:rPr lang="en-US" dirty="0" smtClean="0"/>
            <a:t>Information Technologies</a:t>
          </a:r>
          <a:endParaRPr lang="en-US" dirty="0"/>
        </a:p>
      </dgm:t>
    </dgm:pt>
    <dgm:pt modelId="{8FDFAA80-F67D-4D70-87C4-1F0F9B4673AF}" type="parTrans" cxnId="{A20C7A02-E8E5-4DA1-B5A9-420C2FD966EB}">
      <dgm:prSet/>
      <dgm:spPr/>
      <dgm:t>
        <a:bodyPr/>
        <a:lstStyle/>
        <a:p>
          <a:endParaRPr lang="en-US"/>
        </a:p>
      </dgm:t>
    </dgm:pt>
    <dgm:pt modelId="{1F56EBEF-5BA3-46BC-9649-E2550F1E4FDD}" type="sibTrans" cxnId="{A20C7A02-E8E5-4DA1-B5A9-420C2FD966EB}">
      <dgm:prSet/>
      <dgm:spPr/>
      <dgm:t>
        <a:bodyPr/>
        <a:lstStyle/>
        <a:p>
          <a:endParaRPr lang="en-US"/>
        </a:p>
      </dgm:t>
    </dgm:pt>
    <dgm:pt modelId="{D90895E2-64C9-4798-921E-7511CA679414}">
      <dgm:prSet phldrT="[Text]"/>
      <dgm:spPr/>
      <dgm:t>
        <a:bodyPr/>
        <a:lstStyle/>
        <a:p>
          <a:r>
            <a:rPr lang="en-US" dirty="0" smtClean="0"/>
            <a:t>Business Processes</a:t>
          </a:r>
          <a:endParaRPr lang="en-US" dirty="0"/>
        </a:p>
      </dgm:t>
    </dgm:pt>
    <dgm:pt modelId="{3CCDD248-568D-4E1F-9BA1-077A6C60D3D6}" type="parTrans" cxnId="{E5A3A70F-8CD9-4E35-8FC2-93CAD2AE779D}">
      <dgm:prSet/>
      <dgm:spPr/>
      <dgm:t>
        <a:bodyPr/>
        <a:lstStyle/>
        <a:p>
          <a:endParaRPr lang="en-US"/>
        </a:p>
      </dgm:t>
    </dgm:pt>
    <dgm:pt modelId="{0570C926-5650-4E0B-8F2F-C9AAB0293BAF}" type="sibTrans" cxnId="{E5A3A70F-8CD9-4E35-8FC2-93CAD2AE779D}">
      <dgm:prSet/>
      <dgm:spPr/>
      <dgm:t>
        <a:bodyPr/>
        <a:lstStyle/>
        <a:p>
          <a:endParaRPr lang="en-US"/>
        </a:p>
      </dgm:t>
    </dgm:pt>
    <dgm:pt modelId="{2C7FBBC0-0DCA-4991-BFBC-04DDCC6F7440}">
      <dgm:prSet phldrT="[Text]"/>
      <dgm:spPr/>
      <dgm:t>
        <a:bodyPr/>
        <a:lstStyle/>
        <a:p>
          <a:r>
            <a:rPr lang="en-US" dirty="0" smtClean="0"/>
            <a:t>Information needs of business</a:t>
          </a:r>
          <a:endParaRPr lang="en-US" dirty="0"/>
        </a:p>
      </dgm:t>
    </dgm:pt>
    <dgm:pt modelId="{6E974CFC-0944-4033-B0FD-CC4B6143BB91}" type="parTrans" cxnId="{66C7D9E5-0BB1-48D6-9B4D-DC02462D150A}">
      <dgm:prSet/>
      <dgm:spPr/>
      <dgm:t>
        <a:bodyPr/>
        <a:lstStyle/>
        <a:p>
          <a:endParaRPr lang="en-US"/>
        </a:p>
      </dgm:t>
    </dgm:pt>
    <dgm:pt modelId="{B014304D-2A07-4414-AFA3-7B443AE5DF5F}" type="sibTrans" cxnId="{66C7D9E5-0BB1-48D6-9B4D-DC02462D150A}">
      <dgm:prSet/>
      <dgm:spPr/>
      <dgm:t>
        <a:bodyPr/>
        <a:lstStyle/>
        <a:p>
          <a:endParaRPr lang="en-US"/>
        </a:p>
      </dgm:t>
    </dgm:pt>
    <dgm:pt modelId="{FACA3A71-0E74-46F0-9C4F-E0E78F6C53A1}" type="pres">
      <dgm:prSet presAssocID="{66A9AFE8-BB39-461D-AA24-D4AB57FBF96E}" presName="Name0" presStyleCnt="0">
        <dgm:presLayoutVars>
          <dgm:dir/>
          <dgm:resizeHandles val="exact"/>
        </dgm:presLayoutVars>
      </dgm:prSet>
      <dgm:spPr/>
    </dgm:pt>
    <dgm:pt modelId="{7C8FE9F6-84CC-4AFB-A55C-76C71308C313}" type="pres">
      <dgm:prSet presAssocID="{66A9AFE8-BB39-461D-AA24-D4AB57FBF96E}" presName="vNodes" presStyleCnt="0"/>
      <dgm:spPr/>
    </dgm:pt>
    <dgm:pt modelId="{CA6D7322-651D-4BB2-AE96-8EEC98AC8DEF}" type="pres">
      <dgm:prSet presAssocID="{6E110D15-6623-4E82-8097-E45A436F0C45}" presName="node" presStyleLbl="node1" presStyleIdx="0" presStyleCnt="3" custScaleX="325752">
        <dgm:presLayoutVars>
          <dgm:bulletEnabled val="1"/>
        </dgm:presLayoutVars>
      </dgm:prSet>
      <dgm:spPr/>
      <dgm:t>
        <a:bodyPr/>
        <a:lstStyle/>
        <a:p>
          <a:endParaRPr lang="en-US"/>
        </a:p>
      </dgm:t>
    </dgm:pt>
    <dgm:pt modelId="{2A5B0541-AA7D-44C3-8145-80382BC58D22}" type="pres">
      <dgm:prSet presAssocID="{1F56EBEF-5BA3-46BC-9649-E2550F1E4FDD}" presName="spacerT" presStyleCnt="0"/>
      <dgm:spPr/>
    </dgm:pt>
    <dgm:pt modelId="{C3F95258-139E-40A8-B551-315BBF594F9E}" type="pres">
      <dgm:prSet presAssocID="{1F56EBEF-5BA3-46BC-9649-E2550F1E4FDD}" presName="sibTrans" presStyleLbl="sibTrans2D1" presStyleIdx="0" presStyleCnt="2"/>
      <dgm:spPr/>
      <dgm:t>
        <a:bodyPr/>
        <a:lstStyle/>
        <a:p>
          <a:endParaRPr lang="en-US"/>
        </a:p>
      </dgm:t>
    </dgm:pt>
    <dgm:pt modelId="{1E8F9E66-17FB-4B9E-92A3-288803C283AD}" type="pres">
      <dgm:prSet presAssocID="{1F56EBEF-5BA3-46BC-9649-E2550F1E4FDD}" presName="spacerB" presStyleCnt="0"/>
      <dgm:spPr/>
    </dgm:pt>
    <dgm:pt modelId="{5F9246B4-90F1-411B-A8CF-B4066061D15D}" type="pres">
      <dgm:prSet presAssocID="{D90895E2-64C9-4798-921E-7511CA679414}" presName="node" presStyleLbl="node1" presStyleIdx="1" presStyleCnt="3" custScaleX="320196">
        <dgm:presLayoutVars>
          <dgm:bulletEnabled val="1"/>
        </dgm:presLayoutVars>
      </dgm:prSet>
      <dgm:spPr/>
      <dgm:t>
        <a:bodyPr/>
        <a:lstStyle/>
        <a:p>
          <a:endParaRPr lang="en-US"/>
        </a:p>
      </dgm:t>
    </dgm:pt>
    <dgm:pt modelId="{4AD521EA-6E1B-4C40-90C8-82228837FDB9}" type="pres">
      <dgm:prSet presAssocID="{66A9AFE8-BB39-461D-AA24-D4AB57FBF96E}" presName="sibTransLast" presStyleLbl="sibTrans2D1" presStyleIdx="1" presStyleCnt="2" custScaleX="284074" custScaleY="240057" custLinFactNeighborX="-80235" custLinFactNeighborY="0"/>
      <dgm:spPr/>
      <dgm:t>
        <a:bodyPr/>
        <a:lstStyle/>
        <a:p>
          <a:endParaRPr lang="en-US"/>
        </a:p>
      </dgm:t>
    </dgm:pt>
    <dgm:pt modelId="{466FF170-3598-4D9D-97CB-31861D9F2D2C}" type="pres">
      <dgm:prSet presAssocID="{66A9AFE8-BB39-461D-AA24-D4AB57FBF96E}" presName="connectorText" presStyleLbl="sibTrans2D1" presStyleIdx="1" presStyleCnt="2"/>
      <dgm:spPr/>
      <dgm:t>
        <a:bodyPr/>
        <a:lstStyle/>
        <a:p>
          <a:endParaRPr lang="en-US"/>
        </a:p>
      </dgm:t>
    </dgm:pt>
    <dgm:pt modelId="{6BB363D2-F134-46F4-B3CE-A5CE20CFDF47}" type="pres">
      <dgm:prSet presAssocID="{66A9AFE8-BB39-461D-AA24-D4AB57FBF96E}" presName="lastNode" presStyleLbl="node1" presStyleIdx="2" presStyleCnt="3">
        <dgm:presLayoutVars>
          <dgm:bulletEnabled val="1"/>
        </dgm:presLayoutVars>
      </dgm:prSet>
      <dgm:spPr/>
      <dgm:t>
        <a:bodyPr/>
        <a:lstStyle/>
        <a:p>
          <a:endParaRPr lang="en-US"/>
        </a:p>
      </dgm:t>
    </dgm:pt>
  </dgm:ptLst>
  <dgm:cxnLst>
    <dgm:cxn modelId="{91E01D09-A4D6-4DAA-9E4B-76C9F11ED378}" type="presOf" srcId="{6E110D15-6623-4E82-8097-E45A436F0C45}" destId="{CA6D7322-651D-4BB2-AE96-8EEC98AC8DEF}" srcOrd="0" destOrd="0" presId="urn:microsoft.com/office/officeart/2005/8/layout/equation2"/>
    <dgm:cxn modelId="{E5A3A70F-8CD9-4E35-8FC2-93CAD2AE779D}" srcId="{66A9AFE8-BB39-461D-AA24-D4AB57FBF96E}" destId="{D90895E2-64C9-4798-921E-7511CA679414}" srcOrd="1" destOrd="0" parTransId="{3CCDD248-568D-4E1F-9BA1-077A6C60D3D6}" sibTransId="{0570C926-5650-4E0B-8F2F-C9AAB0293BAF}"/>
    <dgm:cxn modelId="{CD91F59B-7AE3-428E-B085-8D3275E49884}" type="presOf" srcId="{0570C926-5650-4E0B-8F2F-C9AAB0293BAF}" destId="{4AD521EA-6E1B-4C40-90C8-82228837FDB9}" srcOrd="0" destOrd="0" presId="urn:microsoft.com/office/officeart/2005/8/layout/equation2"/>
    <dgm:cxn modelId="{68799D0C-7B51-4B22-97F4-19EB8C64C481}" type="presOf" srcId="{66A9AFE8-BB39-461D-AA24-D4AB57FBF96E}" destId="{FACA3A71-0E74-46F0-9C4F-E0E78F6C53A1}" srcOrd="0" destOrd="0" presId="urn:microsoft.com/office/officeart/2005/8/layout/equation2"/>
    <dgm:cxn modelId="{A61411AE-32E8-4E70-BA23-5FD55B970878}" type="presOf" srcId="{2C7FBBC0-0DCA-4991-BFBC-04DDCC6F7440}" destId="{6BB363D2-F134-46F4-B3CE-A5CE20CFDF47}" srcOrd="0" destOrd="0" presId="urn:microsoft.com/office/officeart/2005/8/layout/equation2"/>
    <dgm:cxn modelId="{8755C41D-4A1E-41FC-807C-0D12A3802F01}" type="presOf" srcId="{0570C926-5650-4E0B-8F2F-C9AAB0293BAF}" destId="{466FF170-3598-4D9D-97CB-31861D9F2D2C}" srcOrd="1" destOrd="0" presId="urn:microsoft.com/office/officeart/2005/8/layout/equation2"/>
    <dgm:cxn modelId="{856A472A-2590-4312-A251-6C4F8AAFE14B}" type="presOf" srcId="{1F56EBEF-5BA3-46BC-9649-E2550F1E4FDD}" destId="{C3F95258-139E-40A8-B551-315BBF594F9E}" srcOrd="0" destOrd="0" presId="urn:microsoft.com/office/officeart/2005/8/layout/equation2"/>
    <dgm:cxn modelId="{16117E41-B7CF-4890-8294-D48F8047DCCC}" type="presOf" srcId="{D90895E2-64C9-4798-921E-7511CA679414}" destId="{5F9246B4-90F1-411B-A8CF-B4066061D15D}" srcOrd="0" destOrd="0" presId="urn:microsoft.com/office/officeart/2005/8/layout/equation2"/>
    <dgm:cxn modelId="{66C7D9E5-0BB1-48D6-9B4D-DC02462D150A}" srcId="{66A9AFE8-BB39-461D-AA24-D4AB57FBF96E}" destId="{2C7FBBC0-0DCA-4991-BFBC-04DDCC6F7440}" srcOrd="2" destOrd="0" parTransId="{6E974CFC-0944-4033-B0FD-CC4B6143BB91}" sibTransId="{B014304D-2A07-4414-AFA3-7B443AE5DF5F}"/>
    <dgm:cxn modelId="{A20C7A02-E8E5-4DA1-B5A9-420C2FD966EB}" srcId="{66A9AFE8-BB39-461D-AA24-D4AB57FBF96E}" destId="{6E110D15-6623-4E82-8097-E45A436F0C45}" srcOrd="0" destOrd="0" parTransId="{8FDFAA80-F67D-4D70-87C4-1F0F9B4673AF}" sibTransId="{1F56EBEF-5BA3-46BC-9649-E2550F1E4FDD}"/>
    <dgm:cxn modelId="{EAAA0F5E-832B-41CB-8E67-A2533A08CB1D}" type="presParOf" srcId="{FACA3A71-0E74-46F0-9C4F-E0E78F6C53A1}" destId="{7C8FE9F6-84CC-4AFB-A55C-76C71308C313}" srcOrd="0" destOrd="0" presId="urn:microsoft.com/office/officeart/2005/8/layout/equation2"/>
    <dgm:cxn modelId="{A7F56F48-2697-44DF-AF90-D3F1AF6871C1}" type="presParOf" srcId="{7C8FE9F6-84CC-4AFB-A55C-76C71308C313}" destId="{CA6D7322-651D-4BB2-AE96-8EEC98AC8DEF}" srcOrd="0" destOrd="0" presId="urn:microsoft.com/office/officeart/2005/8/layout/equation2"/>
    <dgm:cxn modelId="{C3B7BF6F-9BAB-4B7B-B1FE-28B72FEBE01C}" type="presParOf" srcId="{7C8FE9F6-84CC-4AFB-A55C-76C71308C313}" destId="{2A5B0541-AA7D-44C3-8145-80382BC58D22}" srcOrd="1" destOrd="0" presId="urn:microsoft.com/office/officeart/2005/8/layout/equation2"/>
    <dgm:cxn modelId="{4ECF1CAF-950A-483F-BE1F-E10BFFB77A1A}" type="presParOf" srcId="{7C8FE9F6-84CC-4AFB-A55C-76C71308C313}" destId="{C3F95258-139E-40A8-B551-315BBF594F9E}" srcOrd="2" destOrd="0" presId="urn:microsoft.com/office/officeart/2005/8/layout/equation2"/>
    <dgm:cxn modelId="{B5789F73-9AAF-4D76-AFFE-9CBD4FD84AB7}" type="presParOf" srcId="{7C8FE9F6-84CC-4AFB-A55C-76C71308C313}" destId="{1E8F9E66-17FB-4B9E-92A3-288803C283AD}" srcOrd="3" destOrd="0" presId="urn:microsoft.com/office/officeart/2005/8/layout/equation2"/>
    <dgm:cxn modelId="{56F630E6-B4C0-444F-8EE3-1DE921CADE18}" type="presParOf" srcId="{7C8FE9F6-84CC-4AFB-A55C-76C71308C313}" destId="{5F9246B4-90F1-411B-A8CF-B4066061D15D}" srcOrd="4" destOrd="0" presId="urn:microsoft.com/office/officeart/2005/8/layout/equation2"/>
    <dgm:cxn modelId="{604A1889-F0D0-424C-B733-0F755AFF7DD0}" type="presParOf" srcId="{FACA3A71-0E74-46F0-9C4F-E0E78F6C53A1}" destId="{4AD521EA-6E1B-4C40-90C8-82228837FDB9}" srcOrd="1" destOrd="0" presId="urn:microsoft.com/office/officeart/2005/8/layout/equation2"/>
    <dgm:cxn modelId="{B9EE899D-FC00-4588-9134-D3CB00048B3C}" type="presParOf" srcId="{4AD521EA-6E1B-4C40-90C8-82228837FDB9}" destId="{466FF170-3598-4D9D-97CB-31861D9F2D2C}" srcOrd="0" destOrd="0" presId="urn:microsoft.com/office/officeart/2005/8/layout/equation2"/>
    <dgm:cxn modelId="{A4F5E998-C228-4771-9EA9-4197359B8E3A}" type="presParOf" srcId="{FACA3A71-0E74-46F0-9C4F-E0E78F6C53A1}" destId="{6BB363D2-F134-46F4-B3CE-A5CE20CFDF47}"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F68BF-5EC3-4683-86A9-567A4B431FE5}" type="doc">
      <dgm:prSet loTypeId="urn:microsoft.com/office/officeart/2005/8/layout/vList6" loCatId="process" qsTypeId="urn:microsoft.com/office/officeart/2005/8/quickstyle/3d3" qsCatId="3D" csTypeId="urn:microsoft.com/office/officeart/2005/8/colors/accent6_5" csCatId="accent6" phldr="1"/>
      <dgm:spPr/>
      <dgm:t>
        <a:bodyPr/>
        <a:lstStyle/>
        <a:p>
          <a:endParaRPr lang="en-US"/>
        </a:p>
      </dgm:t>
    </dgm:pt>
    <dgm:pt modelId="{06370EF7-D850-414E-B605-A7EC3CA0402B}">
      <dgm:prSet custT="1"/>
      <dgm:spPr/>
      <dgm:t>
        <a:bodyPr/>
        <a:lstStyle/>
        <a:p>
          <a:pPr rtl="0"/>
          <a:r>
            <a:rPr lang="en-US" sz="2800" b="0" i="0" baseline="0" dirty="0" smtClean="0"/>
            <a:t>goal-oriented activity </a:t>
          </a:r>
          <a:endParaRPr lang="en-US" sz="2800" b="0" i="0" baseline="0" dirty="0"/>
        </a:p>
      </dgm:t>
    </dgm:pt>
    <dgm:pt modelId="{973F13C6-FD1F-400C-A035-886B918F7EF3}" type="parTrans" cxnId="{405AF60A-000A-4FC0-90CF-90FF196E3504}">
      <dgm:prSet/>
      <dgm:spPr/>
      <dgm:t>
        <a:bodyPr/>
        <a:lstStyle/>
        <a:p>
          <a:endParaRPr lang="en-US" b="0"/>
        </a:p>
      </dgm:t>
    </dgm:pt>
    <dgm:pt modelId="{E04CB0AC-20E1-4C2C-BE3C-A72CA264B728}" type="sibTrans" cxnId="{405AF60A-000A-4FC0-90CF-90FF196E3504}">
      <dgm:prSet/>
      <dgm:spPr/>
      <dgm:t>
        <a:bodyPr/>
        <a:lstStyle/>
        <a:p>
          <a:endParaRPr lang="en-US" b="0"/>
        </a:p>
      </dgm:t>
    </dgm:pt>
    <dgm:pt modelId="{A68B2EA3-DCF1-4EE8-809D-C2CA477595E8}" type="pres">
      <dgm:prSet presAssocID="{3E3F68BF-5EC3-4683-86A9-567A4B431FE5}" presName="Name0" presStyleCnt="0">
        <dgm:presLayoutVars>
          <dgm:dir/>
          <dgm:animLvl val="lvl"/>
          <dgm:resizeHandles/>
        </dgm:presLayoutVars>
      </dgm:prSet>
      <dgm:spPr/>
      <dgm:t>
        <a:bodyPr/>
        <a:lstStyle/>
        <a:p>
          <a:endParaRPr lang="en-US"/>
        </a:p>
      </dgm:t>
    </dgm:pt>
    <dgm:pt modelId="{B88B8A89-B5DD-49E0-AE9B-FD36AC943D8C}" type="pres">
      <dgm:prSet presAssocID="{06370EF7-D850-414E-B605-A7EC3CA0402B}" presName="linNode" presStyleCnt="0"/>
      <dgm:spPr/>
    </dgm:pt>
    <dgm:pt modelId="{4D3022C4-DBCA-4F66-B616-A854E86928FB}" type="pres">
      <dgm:prSet presAssocID="{06370EF7-D850-414E-B605-A7EC3CA0402B}" presName="parentShp" presStyleLbl="node1" presStyleIdx="0" presStyleCnt="1" custScaleX="176919">
        <dgm:presLayoutVars>
          <dgm:bulletEnabled val="1"/>
        </dgm:presLayoutVars>
      </dgm:prSet>
      <dgm:spPr/>
      <dgm:t>
        <a:bodyPr/>
        <a:lstStyle/>
        <a:p>
          <a:endParaRPr lang="en-US"/>
        </a:p>
      </dgm:t>
    </dgm:pt>
    <dgm:pt modelId="{2FD23807-AE6F-4D33-9358-101CFC0DE4CB}" type="pres">
      <dgm:prSet presAssocID="{06370EF7-D850-414E-B605-A7EC3CA0402B}" presName="childShp" presStyleLbl="bgAccFollowNode1" presStyleIdx="0" presStyleCnt="1" custScaleX="42310">
        <dgm:presLayoutVars>
          <dgm:bulletEnabled val="1"/>
        </dgm:presLayoutVars>
      </dgm:prSet>
      <dgm:spPr/>
    </dgm:pt>
  </dgm:ptLst>
  <dgm:cxnLst>
    <dgm:cxn modelId="{0E23BE9F-D2E0-44DD-9CDA-C8067E656A69}" type="presOf" srcId="{06370EF7-D850-414E-B605-A7EC3CA0402B}" destId="{4D3022C4-DBCA-4F66-B616-A854E86928FB}" srcOrd="0" destOrd="0" presId="urn:microsoft.com/office/officeart/2005/8/layout/vList6"/>
    <dgm:cxn modelId="{3605CA52-223C-496C-8C04-801CB82F22FD}" type="presOf" srcId="{3E3F68BF-5EC3-4683-86A9-567A4B431FE5}" destId="{A68B2EA3-DCF1-4EE8-809D-C2CA477595E8}" srcOrd="0" destOrd="0" presId="urn:microsoft.com/office/officeart/2005/8/layout/vList6"/>
    <dgm:cxn modelId="{405AF60A-000A-4FC0-90CF-90FF196E3504}" srcId="{3E3F68BF-5EC3-4683-86A9-567A4B431FE5}" destId="{06370EF7-D850-414E-B605-A7EC3CA0402B}" srcOrd="0" destOrd="0" parTransId="{973F13C6-FD1F-400C-A035-886B918F7EF3}" sibTransId="{E04CB0AC-20E1-4C2C-BE3C-A72CA264B728}"/>
    <dgm:cxn modelId="{F75AFC89-8144-4400-90AD-54965997908B}" type="presParOf" srcId="{A68B2EA3-DCF1-4EE8-809D-C2CA477595E8}" destId="{B88B8A89-B5DD-49E0-AE9B-FD36AC943D8C}" srcOrd="0" destOrd="0" presId="urn:microsoft.com/office/officeart/2005/8/layout/vList6"/>
    <dgm:cxn modelId="{3EA4B7EF-FB22-4FA5-84CA-3EA551F42244}" type="presParOf" srcId="{B88B8A89-B5DD-49E0-AE9B-FD36AC943D8C}" destId="{4D3022C4-DBCA-4F66-B616-A854E86928FB}" srcOrd="0" destOrd="0" presId="urn:microsoft.com/office/officeart/2005/8/layout/vList6"/>
    <dgm:cxn modelId="{1AF58A64-1375-4C27-98D4-E4531718218C}" type="presParOf" srcId="{B88B8A89-B5DD-49E0-AE9B-FD36AC943D8C}" destId="{2FD23807-AE6F-4D33-9358-101CFC0DE4CB}"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0B091-24A3-4659-B964-39E5E6AC65F9}" type="doc">
      <dgm:prSet loTypeId="urn:microsoft.com/office/officeart/2005/8/layout/hList2" loCatId="list" qsTypeId="urn:microsoft.com/office/officeart/2005/8/quickstyle/3d3" qsCatId="3D" csTypeId="urn:microsoft.com/office/officeart/2005/8/colors/colorful5" csCatId="colorful"/>
      <dgm:spPr/>
      <dgm:t>
        <a:bodyPr/>
        <a:lstStyle/>
        <a:p>
          <a:endParaRPr lang="en-US"/>
        </a:p>
      </dgm:t>
    </dgm:pt>
    <dgm:pt modelId="{8F445685-C111-4160-95A2-2C743C6043EF}">
      <dgm:prSet/>
      <dgm:spPr/>
      <dgm:t>
        <a:bodyPr/>
        <a:lstStyle/>
        <a:p>
          <a:pPr rtl="0"/>
          <a:r>
            <a:rPr lang="en-US" dirty="0" smtClean="0"/>
            <a:t>Sciences </a:t>
          </a:r>
          <a:endParaRPr lang="en-US" dirty="0"/>
        </a:p>
      </dgm:t>
    </dgm:pt>
    <dgm:pt modelId="{498998B4-79A6-4DCD-A8CE-24093DAF626E}" type="parTrans" cxnId="{B2C1947B-8793-4D32-BCDE-B74F2D002335}">
      <dgm:prSet/>
      <dgm:spPr/>
      <dgm:t>
        <a:bodyPr/>
        <a:lstStyle/>
        <a:p>
          <a:endParaRPr lang="en-US"/>
        </a:p>
      </dgm:t>
    </dgm:pt>
    <dgm:pt modelId="{B90B06D1-94B4-4416-B11B-3204557A1AD2}" type="sibTrans" cxnId="{B2C1947B-8793-4D32-BCDE-B74F2D002335}">
      <dgm:prSet/>
      <dgm:spPr/>
      <dgm:t>
        <a:bodyPr/>
        <a:lstStyle/>
        <a:p>
          <a:endParaRPr lang="en-US"/>
        </a:p>
      </dgm:t>
    </dgm:pt>
    <dgm:pt modelId="{DC48B0C3-EEBC-4801-B32E-FCCB74C92DD8}">
      <dgm:prSet/>
      <dgm:spPr/>
      <dgm:t>
        <a:bodyPr/>
        <a:lstStyle/>
        <a:p>
          <a:pPr rtl="0"/>
          <a:r>
            <a:rPr lang="en-US" dirty="0" smtClean="0"/>
            <a:t>focuses on creating new knowledge</a:t>
          </a:r>
          <a:endParaRPr lang="en-US" dirty="0"/>
        </a:p>
      </dgm:t>
    </dgm:pt>
    <dgm:pt modelId="{0BA2A70E-6405-4B1D-A3A3-620E772D2504}" type="parTrans" cxnId="{88A8A092-75C3-443D-A093-830A7E57ADBC}">
      <dgm:prSet/>
      <dgm:spPr/>
      <dgm:t>
        <a:bodyPr/>
        <a:lstStyle/>
        <a:p>
          <a:endParaRPr lang="en-US"/>
        </a:p>
      </dgm:t>
    </dgm:pt>
    <dgm:pt modelId="{CA71E404-CAB8-4D56-8679-943C34EA236C}" type="sibTrans" cxnId="{88A8A092-75C3-443D-A093-830A7E57ADBC}">
      <dgm:prSet/>
      <dgm:spPr/>
      <dgm:t>
        <a:bodyPr/>
        <a:lstStyle/>
        <a:p>
          <a:endParaRPr lang="en-US"/>
        </a:p>
      </dgm:t>
    </dgm:pt>
    <dgm:pt modelId="{D7616748-3C52-4F76-9B2B-FABD7451ABF8}">
      <dgm:prSet/>
      <dgm:spPr/>
      <dgm:t>
        <a:bodyPr/>
        <a:lstStyle/>
        <a:p>
          <a:pPr rtl="0"/>
          <a:r>
            <a:rPr lang="en-US" dirty="0" smtClean="0"/>
            <a:t>Engineering </a:t>
          </a:r>
          <a:endParaRPr lang="en-US" dirty="0"/>
        </a:p>
      </dgm:t>
    </dgm:pt>
    <dgm:pt modelId="{1DA4B370-40EC-46C1-AECD-19E50A5E1A9D}" type="parTrans" cxnId="{360073EE-7EC2-44B7-A491-48CB5B0DDA4B}">
      <dgm:prSet/>
      <dgm:spPr/>
      <dgm:t>
        <a:bodyPr/>
        <a:lstStyle/>
        <a:p>
          <a:endParaRPr lang="en-US"/>
        </a:p>
      </dgm:t>
    </dgm:pt>
    <dgm:pt modelId="{2062B5DD-5040-49E3-B83B-C29C06F1886C}" type="sibTrans" cxnId="{360073EE-7EC2-44B7-A491-48CB5B0DDA4B}">
      <dgm:prSet/>
      <dgm:spPr/>
      <dgm:t>
        <a:bodyPr/>
        <a:lstStyle/>
        <a:p>
          <a:endParaRPr lang="en-US"/>
        </a:p>
      </dgm:t>
    </dgm:pt>
    <dgm:pt modelId="{58A45043-1726-46AB-9547-F8EA18F91142}">
      <dgm:prSet/>
      <dgm:spPr/>
      <dgm:t>
        <a:bodyPr/>
        <a:lstStyle/>
        <a:p>
          <a:pPr rtl="0"/>
          <a:r>
            <a:rPr lang="en-US" dirty="0" smtClean="0"/>
            <a:t>focuses on rigorous methods for designing and building things that reliably do what they’re supposed to do</a:t>
          </a:r>
          <a:endParaRPr lang="en-US" dirty="0"/>
        </a:p>
      </dgm:t>
    </dgm:pt>
    <dgm:pt modelId="{771CF073-6FC9-4CFF-B0BD-5DC858DAB29E}" type="parTrans" cxnId="{4CE285E6-66DA-4791-9038-B6BA02AD1B65}">
      <dgm:prSet/>
      <dgm:spPr/>
      <dgm:t>
        <a:bodyPr/>
        <a:lstStyle/>
        <a:p>
          <a:endParaRPr lang="en-US"/>
        </a:p>
      </dgm:t>
    </dgm:pt>
    <dgm:pt modelId="{C4661281-0D24-40C6-8E79-F5342BD2E389}" type="sibTrans" cxnId="{4CE285E6-66DA-4791-9038-B6BA02AD1B65}">
      <dgm:prSet/>
      <dgm:spPr/>
      <dgm:t>
        <a:bodyPr/>
        <a:lstStyle/>
        <a:p>
          <a:endParaRPr lang="en-US"/>
        </a:p>
      </dgm:t>
    </dgm:pt>
    <dgm:pt modelId="{D3F8530E-7F5E-4D10-8042-2D0C9658CDC0}" type="pres">
      <dgm:prSet presAssocID="{2060B091-24A3-4659-B964-39E5E6AC65F9}" presName="linearFlow" presStyleCnt="0">
        <dgm:presLayoutVars>
          <dgm:dir/>
          <dgm:animLvl val="lvl"/>
          <dgm:resizeHandles/>
        </dgm:presLayoutVars>
      </dgm:prSet>
      <dgm:spPr/>
      <dgm:t>
        <a:bodyPr/>
        <a:lstStyle/>
        <a:p>
          <a:endParaRPr lang="en-US"/>
        </a:p>
      </dgm:t>
    </dgm:pt>
    <dgm:pt modelId="{FDDC95F3-0E46-4B9D-BB7C-F4E75F2AA9D0}" type="pres">
      <dgm:prSet presAssocID="{8F445685-C111-4160-95A2-2C743C6043EF}" presName="compositeNode" presStyleCnt="0">
        <dgm:presLayoutVars>
          <dgm:bulletEnabled val="1"/>
        </dgm:presLayoutVars>
      </dgm:prSet>
      <dgm:spPr/>
    </dgm:pt>
    <dgm:pt modelId="{2A11ACDB-9745-47BB-ABD8-F4FFD5CD11B4}" type="pres">
      <dgm:prSet presAssocID="{8F445685-C111-4160-95A2-2C743C6043EF}" presName="image" presStyleLbl="fgImgPlace1" presStyleIdx="0" presStyleCnt="2"/>
      <dgm:spPr/>
    </dgm:pt>
    <dgm:pt modelId="{3848769C-0373-446F-9E8E-547C11B1CB14}" type="pres">
      <dgm:prSet presAssocID="{8F445685-C111-4160-95A2-2C743C6043EF}" presName="childNode" presStyleLbl="node1" presStyleIdx="0" presStyleCnt="2">
        <dgm:presLayoutVars>
          <dgm:bulletEnabled val="1"/>
        </dgm:presLayoutVars>
      </dgm:prSet>
      <dgm:spPr/>
      <dgm:t>
        <a:bodyPr/>
        <a:lstStyle/>
        <a:p>
          <a:endParaRPr lang="en-US"/>
        </a:p>
      </dgm:t>
    </dgm:pt>
    <dgm:pt modelId="{0AB1354B-605E-420B-A5BD-97829DF9C068}" type="pres">
      <dgm:prSet presAssocID="{8F445685-C111-4160-95A2-2C743C6043EF}" presName="parentNode" presStyleLbl="revTx" presStyleIdx="0" presStyleCnt="2">
        <dgm:presLayoutVars>
          <dgm:chMax val="0"/>
          <dgm:bulletEnabled val="1"/>
        </dgm:presLayoutVars>
      </dgm:prSet>
      <dgm:spPr/>
      <dgm:t>
        <a:bodyPr/>
        <a:lstStyle/>
        <a:p>
          <a:endParaRPr lang="en-US"/>
        </a:p>
      </dgm:t>
    </dgm:pt>
    <dgm:pt modelId="{B17A744A-AFC7-46D1-B25E-F1574817699E}" type="pres">
      <dgm:prSet presAssocID="{B90B06D1-94B4-4416-B11B-3204557A1AD2}" presName="sibTrans" presStyleCnt="0"/>
      <dgm:spPr/>
    </dgm:pt>
    <dgm:pt modelId="{FAB003CE-E441-46D0-B354-3AB1C6A00E7B}" type="pres">
      <dgm:prSet presAssocID="{D7616748-3C52-4F76-9B2B-FABD7451ABF8}" presName="compositeNode" presStyleCnt="0">
        <dgm:presLayoutVars>
          <dgm:bulletEnabled val="1"/>
        </dgm:presLayoutVars>
      </dgm:prSet>
      <dgm:spPr/>
    </dgm:pt>
    <dgm:pt modelId="{B4450D34-8FD6-4F4B-BBAC-DBDA0FAFCCA6}" type="pres">
      <dgm:prSet presAssocID="{D7616748-3C52-4F76-9B2B-FABD7451ABF8}" presName="image" presStyleLbl="fgImgPlace1" presStyleIdx="1" presStyleCnt="2"/>
      <dgm:spPr/>
    </dgm:pt>
    <dgm:pt modelId="{A1BBCC4A-338B-4A5E-A819-4DF0615E485A}" type="pres">
      <dgm:prSet presAssocID="{D7616748-3C52-4F76-9B2B-FABD7451ABF8}" presName="childNode" presStyleLbl="node1" presStyleIdx="1" presStyleCnt="2">
        <dgm:presLayoutVars>
          <dgm:bulletEnabled val="1"/>
        </dgm:presLayoutVars>
      </dgm:prSet>
      <dgm:spPr/>
      <dgm:t>
        <a:bodyPr/>
        <a:lstStyle/>
        <a:p>
          <a:endParaRPr lang="en-US"/>
        </a:p>
      </dgm:t>
    </dgm:pt>
    <dgm:pt modelId="{49616AB6-71D8-4AB3-9437-560BB4754A98}" type="pres">
      <dgm:prSet presAssocID="{D7616748-3C52-4F76-9B2B-FABD7451ABF8}" presName="parentNode" presStyleLbl="revTx" presStyleIdx="1" presStyleCnt="2">
        <dgm:presLayoutVars>
          <dgm:chMax val="0"/>
          <dgm:bulletEnabled val="1"/>
        </dgm:presLayoutVars>
      </dgm:prSet>
      <dgm:spPr/>
      <dgm:t>
        <a:bodyPr/>
        <a:lstStyle/>
        <a:p>
          <a:endParaRPr lang="en-US"/>
        </a:p>
      </dgm:t>
    </dgm:pt>
  </dgm:ptLst>
  <dgm:cxnLst>
    <dgm:cxn modelId="{4CE285E6-66DA-4791-9038-B6BA02AD1B65}" srcId="{D7616748-3C52-4F76-9B2B-FABD7451ABF8}" destId="{58A45043-1726-46AB-9547-F8EA18F91142}" srcOrd="0" destOrd="0" parTransId="{771CF073-6FC9-4CFF-B0BD-5DC858DAB29E}" sibTransId="{C4661281-0D24-40C6-8E79-F5342BD2E389}"/>
    <dgm:cxn modelId="{C6A9C4A0-C4A6-4EBC-8E5C-D9FC6EF91051}" type="presOf" srcId="{8F445685-C111-4160-95A2-2C743C6043EF}" destId="{0AB1354B-605E-420B-A5BD-97829DF9C068}" srcOrd="0" destOrd="0" presId="urn:microsoft.com/office/officeart/2005/8/layout/hList2"/>
    <dgm:cxn modelId="{B2C1947B-8793-4D32-BCDE-B74F2D002335}" srcId="{2060B091-24A3-4659-B964-39E5E6AC65F9}" destId="{8F445685-C111-4160-95A2-2C743C6043EF}" srcOrd="0" destOrd="0" parTransId="{498998B4-79A6-4DCD-A8CE-24093DAF626E}" sibTransId="{B90B06D1-94B4-4416-B11B-3204557A1AD2}"/>
    <dgm:cxn modelId="{88A8A092-75C3-443D-A093-830A7E57ADBC}" srcId="{8F445685-C111-4160-95A2-2C743C6043EF}" destId="{DC48B0C3-EEBC-4801-B32E-FCCB74C92DD8}" srcOrd="0" destOrd="0" parTransId="{0BA2A70E-6405-4B1D-A3A3-620E772D2504}" sibTransId="{CA71E404-CAB8-4D56-8679-943C34EA236C}"/>
    <dgm:cxn modelId="{7AA1B4A1-0450-408A-BBC8-28D24C752597}" type="presOf" srcId="{2060B091-24A3-4659-B964-39E5E6AC65F9}" destId="{D3F8530E-7F5E-4D10-8042-2D0C9658CDC0}" srcOrd="0" destOrd="0" presId="urn:microsoft.com/office/officeart/2005/8/layout/hList2"/>
    <dgm:cxn modelId="{360073EE-7EC2-44B7-A491-48CB5B0DDA4B}" srcId="{2060B091-24A3-4659-B964-39E5E6AC65F9}" destId="{D7616748-3C52-4F76-9B2B-FABD7451ABF8}" srcOrd="1" destOrd="0" parTransId="{1DA4B370-40EC-46C1-AECD-19E50A5E1A9D}" sibTransId="{2062B5DD-5040-49E3-B83B-C29C06F1886C}"/>
    <dgm:cxn modelId="{BC6E4154-CCDD-485F-843D-D3F837C248D7}" type="presOf" srcId="{DC48B0C3-EEBC-4801-B32E-FCCB74C92DD8}" destId="{3848769C-0373-446F-9E8E-547C11B1CB14}" srcOrd="0" destOrd="0" presId="urn:microsoft.com/office/officeart/2005/8/layout/hList2"/>
    <dgm:cxn modelId="{136F7AA8-69C6-4254-A2FC-74CF0603EED9}" type="presOf" srcId="{D7616748-3C52-4F76-9B2B-FABD7451ABF8}" destId="{49616AB6-71D8-4AB3-9437-560BB4754A98}" srcOrd="0" destOrd="0" presId="urn:microsoft.com/office/officeart/2005/8/layout/hList2"/>
    <dgm:cxn modelId="{8E8FA84E-E071-4854-BCBF-62706241162A}" type="presOf" srcId="{58A45043-1726-46AB-9547-F8EA18F91142}" destId="{A1BBCC4A-338B-4A5E-A819-4DF0615E485A}" srcOrd="0" destOrd="0" presId="urn:microsoft.com/office/officeart/2005/8/layout/hList2"/>
    <dgm:cxn modelId="{7D2B67B0-F64A-4DF3-B27B-662AE25A4450}" type="presParOf" srcId="{D3F8530E-7F5E-4D10-8042-2D0C9658CDC0}" destId="{FDDC95F3-0E46-4B9D-BB7C-F4E75F2AA9D0}" srcOrd="0" destOrd="0" presId="urn:microsoft.com/office/officeart/2005/8/layout/hList2"/>
    <dgm:cxn modelId="{29568C8E-03BE-4250-9588-213D391224AA}" type="presParOf" srcId="{FDDC95F3-0E46-4B9D-BB7C-F4E75F2AA9D0}" destId="{2A11ACDB-9745-47BB-ABD8-F4FFD5CD11B4}" srcOrd="0" destOrd="0" presId="urn:microsoft.com/office/officeart/2005/8/layout/hList2"/>
    <dgm:cxn modelId="{4C76488D-3528-471B-9EF0-9CCBD5D8E8D8}" type="presParOf" srcId="{FDDC95F3-0E46-4B9D-BB7C-F4E75F2AA9D0}" destId="{3848769C-0373-446F-9E8E-547C11B1CB14}" srcOrd="1" destOrd="0" presId="urn:microsoft.com/office/officeart/2005/8/layout/hList2"/>
    <dgm:cxn modelId="{281DC548-312B-419B-A7D1-6CB7024A799D}" type="presParOf" srcId="{FDDC95F3-0E46-4B9D-BB7C-F4E75F2AA9D0}" destId="{0AB1354B-605E-420B-A5BD-97829DF9C068}" srcOrd="2" destOrd="0" presId="urn:microsoft.com/office/officeart/2005/8/layout/hList2"/>
    <dgm:cxn modelId="{2C095E2D-32CB-46A6-9CC1-CD2D97A5B570}" type="presParOf" srcId="{D3F8530E-7F5E-4D10-8042-2D0C9658CDC0}" destId="{B17A744A-AFC7-46D1-B25E-F1574817699E}" srcOrd="1" destOrd="0" presId="urn:microsoft.com/office/officeart/2005/8/layout/hList2"/>
    <dgm:cxn modelId="{F1A92DF2-B1AB-4211-A930-B281737B7983}" type="presParOf" srcId="{D3F8530E-7F5E-4D10-8042-2D0C9658CDC0}" destId="{FAB003CE-E441-46D0-B354-3AB1C6A00E7B}" srcOrd="2" destOrd="0" presId="urn:microsoft.com/office/officeart/2005/8/layout/hList2"/>
    <dgm:cxn modelId="{2B865FC7-333E-4A2D-B427-AFC1E146AC36}" type="presParOf" srcId="{FAB003CE-E441-46D0-B354-3AB1C6A00E7B}" destId="{B4450D34-8FD6-4F4B-BBAC-DBDA0FAFCCA6}" srcOrd="0" destOrd="0" presId="urn:microsoft.com/office/officeart/2005/8/layout/hList2"/>
    <dgm:cxn modelId="{7964B0A0-7E9F-42F0-BBAC-659F7C680535}" type="presParOf" srcId="{FAB003CE-E441-46D0-B354-3AB1C6A00E7B}" destId="{A1BBCC4A-338B-4A5E-A819-4DF0615E485A}" srcOrd="1" destOrd="0" presId="urn:microsoft.com/office/officeart/2005/8/layout/hList2"/>
    <dgm:cxn modelId="{2B607A04-C1BF-4B8F-89AD-9A72FE244680}" type="presParOf" srcId="{FAB003CE-E441-46D0-B354-3AB1C6A00E7B}" destId="{49616AB6-71D8-4AB3-9437-560BB4754A9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78B8ACE8-621D-4E53-B15D-7DA3A0B8062E}">
      <dgm:prSet phldrT="[Text]" custT="1"/>
      <dgm:spPr/>
      <dgm:t>
        <a:bodyPr/>
        <a:lstStyle/>
        <a:p>
          <a:r>
            <a:rPr lang="en-US" sz="2000" dirty="0" smtClean="0"/>
            <a:t>Electrical Eng.</a:t>
          </a:r>
          <a:endParaRPr lang="en-US" sz="2000" dirty="0"/>
        </a:p>
      </dgm:t>
    </dgm:pt>
    <dgm:pt modelId="{C610BC53-8779-435A-9553-CE9EC61AEF55}" type="parTrans" cxnId="{D6C4F02F-7E12-4763-BE26-CBBC9D3316A8}">
      <dgm:prSet/>
      <dgm:spPr/>
      <dgm:t>
        <a:bodyPr/>
        <a:lstStyle/>
        <a:p>
          <a:endParaRPr lang="en-US" sz="1800"/>
        </a:p>
      </dgm:t>
    </dgm:pt>
    <dgm:pt modelId="{9EA464B2-A947-4333-98BF-11C839DAE8A6}" type="sibTrans" cxnId="{D6C4F02F-7E12-4763-BE26-CBBC9D3316A8}">
      <dgm:prSet/>
      <dgm:spPr/>
      <dgm:t>
        <a:bodyPr/>
        <a:lstStyle/>
        <a:p>
          <a:endParaRPr lang="en-US" sz="18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custLinFactNeighborY="-3324"/>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8FED8FB9-80DD-4385-82CD-931F1922CE3B}" type="presOf" srcId="{78B8ACE8-621D-4E53-B15D-7DA3A0B8062E}" destId="{2796E038-AEBF-48CE-9DC1-82B31DC28481}" srcOrd="1"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43E367AA-F487-4D97-B3C2-A75E88FCDEBC}" type="presOf" srcId="{36C0EF13-1E92-46B2-B1A9-C5DDA3BD2F18}" destId="{1936FEC1-7B9A-4B7A-A525-BB7D4536D31C}" srcOrd="0" destOrd="0" presId="urn:microsoft.com/office/officeart/2005/8/layout/venn2"/>
    <dgm:cxn modelId="{F3787178-1B0D-47BA-8EC8-6B3E4FC3E065}" type="presOf" srcId="{78B8ACE8-621D-4E53-B15D-7DA3A0B8062E}" destId="{4AEC32F6-B36C-40E6-8199-5629AEFFF670}" srcOrd="0" destOrd="0" presId="urn:microsoft.com/office/officeart/2005/8/layout/venn2"/>
    <dgm:cxn modelId="{08E705D9-D3F0-4EDB-9657-847E8E9F5730}" type="presParOf" srcId="{1936FEC1-7B9A-4B7A-A525-BB7D4536D31C}" destId="{741162FD-2693-4923-8ABC-50D2E0A053E8}" srcOrd="0" destOrd="0" presId="urn:microsoft.com/office/officeart/2005/8/layout/venn2"/>
    <dgm:cxn modelId="{8894D6DB-13A9-4E19-9235-516D609658F5}" type="presParOf" srcId="{741162FD-2693-4923-8ABC-50D2E0A053E8}" destId="{4AEC32F6-B36C-40E6-8199-5629AEFFF670}" srcOrd="0" destOrd="0" presId="urn:microsoft.com/office/officeart/2005/8/layout/venn2"/>
    <dgm:cxn modelId="{EFD0A544-6555-4F9B-AAE4-91E7FB76E9F3}"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78B8ACE8-621D-4E53-B15D-7DA3A0B8062E}">
      <dgm:prSet phldrT="[Text]" custT="1"/>
      <dgm:spPr/>
      <dgm:t>
        <a:bodyPr/>
        <a:lstStyle/>
        <a:p>
          <a:r>
            <a:rPr lang="en-US" sz="2400" dirty="0" smtClean="0"/>
            <a:t>Electrical Eng.</a:t>
          </a:r>
          <a:endParaRPr lang="en-US" sz="2400" dirty="0"/>
        </a:p>
      </dgm:t>
    </dgm:pt>
    <dgm:pt modelId="{C610BC53-8779-435A-9553-CE9EC61AEF55}" type="parTrans" cxnId="{D6C4F02F-7E12-4763-BE26-CBBC9D3316A8}">
      <dgm:prSet/>
      <dgm:spPr/>
      <dgm:t>
        <a:bodyPr/>
        <a:lstStyle/>
        <a:p>
          <a:endParaRPr lang="en-US" sz="3200"/>
        </a:p>
      </dgm:t>
    </dgm:pt>
    <dgm:pt modelId="{9EA464B2-A947-4333-98BF-11C839DAE8A6}" type="sibTrans" cxnId="{D6C4F02F-7E12-4763-BE26-CBBC9D3316A8}">
      <dgm:prSet/>
      <dgm:spPr/>
      <dgm:t>
        <a:bodyPr/>
        <a:lstStyle/>
        <a:p>
          <a:endParaRPr lang="en-US" sz="3200"/>
        </a:p>
      </dgm:t>
    </dgm:pt>
    <dgm:pt modelId="{5DC8D4E9-5B4E-4BFB-A055-5AF3224C5CA3}">
      <dgm:prSet phldrT="[Text]" custT="1"/>
      <dgm:spPr/>
      <dgm:t>
        <a:bodyPr/>
        <a:lstStyle/>
        <a:p>
          <a:r>
            <a:rPr lang="en-US" sz="1800" dirty="0" smtClean="0"/>
            <a:t>Computer Eng.</a:t>
          </a:r>
          <a:endParaRPr lang="en-US" sz="1800" dirty="0"/>
        </a:p>
      </dgm:t>
    </dgm:pt>
    <dgm:pt modelId="{200EAB42-1681-4233-A591-0B7AEAE3C6E8}" type="parTrans" cxnId="{4EBC9D34-DF98-4880-AB6C-04FA33DAF599}">
      <dgm:prSet/>
      <dgm:spPr/>
      <dgm:t>
        <a:bodyPr/>
        <a:lstStyle/>
        <a:p>
          <a:endParaRPr lang="en-US" sz="3200"/>
        </a:p>
      </dgm:t>
    </dgm:pt>
    <dgm:pt modelId="{5C81EF1B-20D4-4ECF-8192-21C91AFF8E57}" type="sibTrans" cxnId="{4EBC9D34-DF98-4880-AB6C-04FA33DAF599}">
      <dgm:prSet/>
      <dgm:spPr/>
      <dgm:t>
        <a:bodyPr/>
        <a:lstStyle/>
        <a:p>
          <a:endParaRPr lang="en-US" sz="32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2"/>
      <dgm:spPr/>
      <dgm:t>
        <a:bodyPr/>
        <a:lstStyle/>
        <a:p>
          <a:endParaRPr lang="en-US"/>
        </a:p>
      </dgm:t>
    </dgm:pt>
    <dgm:pt modelId="{2796E038-AEBF-48CE-9DC1-82B31DC28481}" type="pres">
      <dgm:prSet presAssocID="{36C0EF13-1E92-46B2-B1A9-C5DDA3BD2F18}" presName="c1text" presStyleLbl="node1" presStyleIdx="0" presStyleCnt="2">
        <dgm:presLayoutVars>
          <dgm:bulletEnabled val="1"/>
        </dgm:presLayoutVars>
      </dgm:prSet>
      <dgm:spPr/>
      <dgm:t>
        <a:bodyPr/>
        <a:lstStyle/>
        <a:p>
          <a:endParaRPr lang="en-US"/>
        </a:p>
      </dgm:t>
    </dgm:pt>
    <dgm:pt modelId="{8EF8B761-2251-482B-A00D-9D333AC64CC6}" type="pres">
      <dgm:prSet presAssocID="{36C0EF13-1E92-46B2-B1A9-C5DDA3BD2F18}" presName="comp2" presStyleCnt="0"/>
      <dgm:spPr/>
    </dgm:pt>
    <dgm:pt modelId="{B1222131-04D2-41FA-BE7F-D42A67E70649}" type="pres">
      <dgm:prSet presAssocID="{36C0EF13-1E92-46B2-B1A9-C5DDA3BD2F18}" presName="circle2" presStyleLbl="node1" presStyleIdx="1" presStyleCnt="2" custScaleX="79433" custScaleY="75886"/>
      <dgm:spPr/>
      <dgm:t>
        <a:bodyPr/>
        <a:lstStyle/>
        <a:p>
          <a:endParaRPr lang="en-US"/>
        </a:p>
      </dgm:t>
    </dgm:pt>
    <dgm:pt modelId="{4AC3226A-5275-4893-AFEB-0D66CAF8BC3E}" type="pres">
      <dgm:prSet presAssocID="{36C0EF13-1E92-46B2-B1A9-C5DDA3BD2F18}" presName="c2text" presStyleLbl="node1" presStyleIdx="1" presStyleCnt="2">
        <dgm:presLayoutVars>
          <dgm:bulletEnabled val="1"/>
        </dgm:presLayoutVars>
      </dgm:prSet>
      <dgm:spPr/>
      <dgm:t>
        <a:bodyPr/>
        <a:lstStyle/>
        <a:p>
          <a:endParaRPr lang="en-US"/>
        </a:p>
      </dgm:t>
    </dgm:pt>
  </dgm:ptLst>
  <dgm:cxnLst>
    <dgm:cxn modelId="{B725D41D-03EA-41CD-8527-EF97D3B6104F}" type="presOf" srcId="{5DC8D4E9-5B4E-4BFB-A055-5AF3224C5CA3}" destId="{B1222131-04D2-41FA-BE7F-D42A67E70649}" srcOrd="0"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5FCD34CC-20D4-4B63-9979-BDAE52DB6C11}" type="presOf" srcId="{78B8ACE8-621D-4E53-B15D-7DA3A0B8062E}" destId="{4AEC32F6-B36C-40E6-8199-5629AEFFF670}" srcOrd="0" destOrd="0" presId="urn:microsoft.com/office/officeart/2005/8/layout/venn2"/>
    <dgm:cxn modelId="{B347DF6A-E480-4786-B3B0-F13B9F18538F}" type="presOf" srcId="{5DC8D4E9-5B4E-4BFB-A055-5AF3224C5CA3}" destId="{4AC3226A-5275-4893-AFEB-0D66CAF8BC3E}" srcOrd="1" destOrd="0" presId="urn:microsoft.com/office/officeart/2005/8/layout/venn2"/>
    <dgm:cxn modelId="{06F213DB-3B28-4448-92BB-E6377F16AA07}" type="presOf" srcId="{78B8ACE8-621D-4E53-B15D-7DA3A0B8062E}" destId="{2796E038-AEBF-48CE-9DC1-82B31DC28481}" srcOrd="1" destOrd="0" presId="urn:microsoft.com/office/officeart/2005/8/layout/venn2"/>
    <dgm:cxn modelId="{BB9AF810-6FC5-4C59-99CC-A619D61D4783}" type="presOf" srcId="{36C0EF13-1E92-46B2-B1A9-C5DDA3BD2F18}" destId="{1936FEC1-7B9A-4B7A-A525-BB7D4536D31C}" srcOrd="0" destOrd="0" presId="urn:microsoft.com/office/officeart/2005/8/layout/venn2"/>
    <dgm:cxn modelId="{4EBC9D34-DF98-4880-AB6C-04FA33DAF599}" srcId="{36C0EF13-1E92-46B2-B1A9-C5DDA3BD2F18}" destId="{5DC8D4E9-5B4E-4BFB-A055-5AF3224C5CA3}" srcOrd="1" destOrd="0" parTransId="{200EAB42-1681-4233-A591-0B7AEAE3C6E8}" sibTransId="{5C81EF1B-20D4-4ECF-8192-21C91AFF8E57}"/>
    <dgm:cxn modelId="{A6E0F662-1EE7-4643-A252-3DF790AFE496}" type="presParOf" srcId="{1936FEC1-7B9A-4B7A-A525-BB7D4536D31C}" destId="{741162FD-2693-4923-8ABC-50D2E0A053E8}" srcOrd="0" destOrd="0" presId="urn:microsoft.com/office/officeart/2005/8/layout/venn2"/>
    <dgm:cxn modelId="{D0FDF65A-4C79-409C-A2AC-4BCBDD2910F2}" type="presParOf" srcId="{741162FD-2693-4923-8ABC-50D2E0A053E8}" destId="{4AEC32F6-B36C-40E6-8199-5629AEFFF670}" srcOrd="0" destOrd="0" presId="urn:microsoft.com/office/officeart/2005/8/layout/venn2"/>
    <dgm:cxn modelId="{87FBE73B-D8C9-476F-9C4F-7EC40DF8CCB6}" type="presParOf" srcId="{741162FD-2693-4923-8ABC-50D2E0A053E8}" destId="{2796E038-AEBF-48CE-9DC1-82B31DC28481}" srcOrd="1" destOrd="0" presId="urn:microsoft.com/office/officeart/2005/8/layout/venn2"/>
    <dgm:cxn modelId="{A05AEACC-62AC-42BD-8D1D-FC09B96F99AD}" type="presParOf" srcId="{1936FEC1-7B9A-4B7A-A525-BB7D4536D31C}" destId="{8EF8B761-2251-482B-A00D-9D333AC64CC6}" srcOrd="1" destOrd="0" presId="urn:microsoft.com/office/officeart/2005/8/layout/venn2"/>
    <dgm:cxn modelId="{1A1951DE-61A3-4713-A2F8-4D8B2A287299}" type="presParOf" srcId="{8EF8B761-2251-482B-A00D-9D333AC64CC6}" destId="{B1222131-04D2-41FA-BE7F-D42A67E70649}" srcOrd="0" destOrd="0" presId="urn:microsoft.com/office/officeart/2005/8/layout/venn2"/>
    <dgm:cxn modelId="{F926ADBF-19DE-427A-B1DA-ACFD696B5288}" type="presParOf" srcId="{8EF8B761-2251-482B-A00D-9D333AC64CC6}" destId="{4AC3226A-5275-4893-AFEB-0D66CAF8BC3E}" srcOrd="1" destOrd="0" presId="urn:microsoft.com/office/officeart/2005/8/layout/ven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6_4" csCatId="accent6" phldr="1"/>
      <dgm:spPr/>
      <dgm:t>
        <a:bodyPr/>
        <a:lstStyle/>
        <a:p>
          <a:endParaRPr lang="en-US"/>
        </a:p>
      </dgm:t>
    </dgm:pt>
    <dgm:pt modelId="{78B8ACE8-621D-4E53-B15D-7DA3A0B8062E}">
      <dgm:prSet phldrT="[Text]" custT="1"/>
      <dgm:spPr/>
      <dgm:t>
        <a:bodyPr/>
        <a:lstStyle/>
        <a:p>
          <a:r>
            <a:rPr lang="en-US" sz="1800" dirty="0" smtClean="0"/>
            <a:t>Computer Eng.</a:t>
          </a:r>
          <a:endParaRPr lang="en-US" sz="1800" dirty="0"/>
        </a:p>
      </dgm:t>
    </dgm:pt>
    <dgm:pt modelId="{C610BC53-8779-435A-9553-CE9EC61AEF55}" type="parTrans" cxnId="{D6C4F02F-7E12-4763-BE26-CBBC9D3316A8}">
      <dgm:prSet/>
      <dgm:spPr/>
      <dgm:t>
        <a:bodyPr/>
        <a:lstStyle/>
        <a:p>
          <a:endParaRPr lang="en-US" sz="1800"/>
        </a:p>
      </dgm:t>
    </dgm:pt>
    <dgm:pt modelId="{9EA464B2-A947-4333-98BF-11C839DAE8A6}" type="sibTrans" cxnId="{D6C4F02F-7E12-4763-BE26-CBBC9D3316A8}">
      <dgm:prSet/>
      <dgm:spPr/>
      <dgm:t>
        <a:bodyPr/>
        <a:lstStyle/>
        <a:p>
          <a:endParaRPr lang="en-US" sz="18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D6C4F02F-7E12-4763-BE26-CBBC9D3316A8}" srcId="{36C0EF13-1E92-46B2-B1A9-C5DDA3BD2F18}" destId="{78B8ACE8-621D-4E53-B15D-7DA3A0B8062E}" srcOrd="0" destOrd="0" parTransId="{C610BC53-8779-435A-9553-CE9EC61AEF55}" sibTransId="{9EA464B2-A947-4333-98BF-11C839DAE8A6}"/>
    <dgm:cxn modelId="{6246E7CE-8FFA-44C5-9CEA-74004E8ACE51}" type="presOf" srcId="{36C0EF13-1E92-46B2-B1A9-C5DDA3BD2F18}" destId="{1936FEC1-7B9A-4B7A-A525-BB7D4536D31C}" srcOrd="0" destOrd="0" presId="urn:microsoft.com/office/officeart/2005/8/layout/venn2"/>
    <dgm:cxn modelId="{DDAF2B50-E823-41F4-A66E-78B3EF3752B6}" type="presOf" srcId="{78B8ACE8-621D-4E53-B15D-7DA3A0B8062E}" destId="{4AEC32F6-B36C-40E6-8199-5629AEFFF670}" srcOrd="0" destOrd="0" presId="urn:microsoft.com/office/officeart/2005/8/layout/venn2"/>
    <dgm:cxn modelId="{2C59CBBC-F779-420F-AE19-9D90474D959C}" type="presOf" srcId="{78B8ACE8-621D-4E53-B15D-7DA3A0B8062E}" destId="{2796E038-AEBF-48CE-9DC1-82B31DC28481}" srcOrd="1" destOrd="0" presId="urn:microsoft.com/office/officeart/2005/8/layout/venn2"/>
    <dgm:cxn modelId="{02E8ECB4-ED08-4525-85A1-259ACE0C9644}" type="presParOf" srcId="{1936FEC1-7B9A-4B7A-A525-BB7D4536D31C}" destId="{741162FD-2693-4923-8ABC-50D2E0A053E8}" srcOrd="0" destOrd="0" presId="urn:microsoft.com/office/officeart/2005/8/layout/venn2"/>
    <dgm:cxn modelId="{9A1D55FB-24EA-4779-B414-73DD4D8F85DE}" type="presParOf" srcId="{741162FD-2693-4923-8ABC-50D2E0A053E8}" destId="{4AEC32F6-B36C-40E6-8199-5629AEFFF670}" srcOrd="0" destOrd="0" presId="urn:microsoft.com/office/officeart/2005/8/layout/venn2"/>
    <dgm:cxn modelId="{AC02804C-5EB2-4260-B175-50840083E318}"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78B8ACE8-621D-4E53-B15D-7DA3A0B8062E}">
      <dgm:prSet phldrT="[Text]" custT="1"/>
      <dgm:spPr/>
      <dgm:t>
        <a:bodyPr/>
        <a:lstStyle/>
        <a:p>
          <a:r>
            <a:rPr lang="en-US" sz="1800" dirty="0" smtClean="0"/>
            <a:t>Electrical Eng.</a:t>
          </a:r>
          <a:endParaRPr lang="en-US" sz="1800" dirty="0"/>
        </a:p>
      </dgm:t>
    </dgm:pt>
    <dgm:pt modelId="{C610BC53-8779-435A-9553-CE9EC61AEF55}" type="parTrans" cxnId="{D6C4F02F-7E12-4763-BE26-CBBC9D3316A8}">
      <dgm:prSet/>
      <dgm:spPr/>
      <dgm:t>
        <a:bodyPr/>
        <a:lstStyle/>
        <a:p>
          <a:endParaRPr lang="en-US" sz="2000"/>
        </a:p>
      </dgm:t>
    </dgm:pt>
    <dgm:pt modelId="{9EA464B2-A947-4333-98BF-11C839DAE8A6}" type="sibTrans" cxnId="{D6C4F02F-7E12-4763-BE26-CBBC9D3316A8}">
      <dgm:prSet/>
      <dgm:spPr/>
      <dgm:t>
        <a:bodyPr/>
        <a:lstStyle/>
        <a:p>
          <a:endParaRPr lang="en-US" sz="20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DEB4A140-0E05-4281-B852-20E6B4CD586A}" type="presOf" srcId="{78B8ACE8-621D-4E53-B15D-7DA3A0B8062E}" destId="{2796E038-AEBF-48CE-9DC1-82B31DC28481}" srcOrd="1"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A5A771D7-B10C-4CE0-ADB4-FDD8B00D9BC6}" type="presOf" srcId="{36C0EF13-1E92-46B2-B1A9-C5DDA3BD2F18}" destId="{1936FEC1-7B9A-4B7A-A525-BB7D4536D31C}" srcOrd="0" destOrd="0" presId="urn:microsoft.com/office/officeart/2005/8/layout/venn2"/>
    <dgm:cxn modelId="{63D95317-2261-4E64-84CA-78E4F1F3C789}" type="presOf" srcId="{78B8ACE8-621D-4E53-B15D-7DA3A0B8062E}" destId="{4AEC32F6-B36C-40E6-8199-5629AEFFF670}" srcOrd="0" destOrd="0" presId="urn:microsoft.com/office/officeart/2005/8/layout/venn2"/>
    <dgm:cxn modelId="{2428364F-0CC0-4A56-8A30-6CB27CC09DEC}" type="presParOf" srcId="{1936FEC1-7B9A-4B7A-A525-BB7D4536D31C}" destId="{741162FD-2693-4923-8ABC-50D2E0A053E8}" srcOrd="0" destOrd="0" presId="urn:microsoft.com/office/officeart/2005/8/layout/venn2"/>
    <dgm:cxn modelId="{6F950982-0706-49DE-878D-A82C87F7623D}" type="presParOf" srcId="{741162FD-2693-4923-8ABC-50D2E0A053E8}" destId="{4AEC32F6-B36C-40E6-8199-5629AEFFF670}" srcOrd="0" destOrd="0" presId="urn:microsoft.com/office/officeart/2005/8/layout/venn2"/>
    <dgm:cxn modelId="{3C407D0E-6260-44DE-A160-29E64B81ACE5}"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1_4" csCatId="accent1" phldr="1"/>
      <dgm:spPr/>
      <dgm:t>
        <a:bodyPr/>
        <a:lstStyle/>
        <a:p>
          <a:endParaRPr lang="en-US"/>
        </a:p>
      </dgm:t>
    </dgm:pt>
    <dgm:pt modelId="{78B8ACE8-621D-4E53-B15D-7DA3A0B8062E}">
      <dgm:prSet phldrT="[Text]" custT="1"/>
      <dgm:spPr/>
      <dgm:t>
        <a:bodyPr/>
        <a:lstStyle/>
        <a:p>
          <a:r>
            <a:rPr lang="en-US" sz="2000" dirty="0" smtClean="0"/>
            <a:t>Computer Science</a:t>
          </a:r>
          <a:endParaRPr lang="en-US" sz="2000" dirty="0"/>
        </a:p>
      </dgm:t>
    </dgm:pt>
    <dgm:pt modelId="{C610BC53-8779-435A-9553-CE9EC61AEF55}" type="parTrans" cxnId="{D6C4F02F-7E12-4763-BE26-CBBC9D3316A8}">
      <dgm:prSet/>
      <dgm:spPr/>
      <dgm:t>
        <a:bodyPr/>
        <a:lstStyle/>
        <a:p>
          <a:endParaRPr lang="en-US" sz="1800"/>
        </a:p>
      </dgm:t>
    </dgm:pt>
    <dgm:pt modelId="{9EA464B2-A947-4333-98BF-11C839DAE8A6}" type="sibTrans" cxnId="{D6C4F02F-7E12-4763-BE26-CBBC9D3316A8}">
      <dgm:prSet/>
      <dgm:spPr/>
      <dgm:t>
        <a:bodyPr/>
        <a:lstStyle/>
        <a:p>
          <a:endParaRPr lang="en-US" sz="18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1" custLinFactNeighborY="-3324"/>
      <dgm:spPr/>
      <dgm:t>
        <a:bodyPr/>
        <a:lstStyle/>
        <a:p>
          <a:endParaRPr lang="en-US"/>
        </a:p>
      </dgm:t>
    </dgm:pt>
    <dgm:pt modelId="{2796E038-AEBF-48CE-9DC1-82B31DC28481}" type="pres">
      <dgm:prSet presAssocID="{36C0EF13-1E92-46B2-B1A9-C5DDA3BD2F18}" presName="c1text" presStyleLbl="node1" presStyleIdx="0" presStyleCnt="1">
        <dgm:presLayoutVars>
          <dgm:bulletEnabled val="1"/>
        </dgm:presLayoutVars>
      </dgm:prSet>
      <dgm:spPr/>
      <dgm:t>
        <a:bodyPr/>
        <a:lstStyle/>
        <a:p>
          <a:endParaRPr lang="en-US"/>
        </a:p>
      </dgm:t>
    </dgm:pt>
  </dgm:ptLst>
  <dgm:cxnLst>
    <dgm:cxn modelId="{46FD6B12-9007-45A2-A9D8-7908251C0520}" type="presOf" srcId="{78B8ACE8-621D-4E53-B15D-7DA3A0B8062E}" destId="{4AEC32F6-B36C-40E6-8199-5629AEFFF670}" srcOrd="0" destOrd="0" presId="urn:microsoft.com/office/officeart/2005/8/layout/venn2"/>
    <dgm:cxn modelId="{1899C010-E306-4F8C-8A01-93C0C5D74467}" type="presOf" srcId="{78B8ACE8-621D-4E53-B15D-7DA3A0B8062E}" destId="{2796E038-AEBF-48CE-9DC1-82B31DC28481}" srcOrd="1" destOrd="0" presId="urn:microsoft.com/office/officeart/2005/8/layout/venn2"/>
    <dgm:cxn modelId="{EEBC7130-FFEA-4C70-AEE3-5FD8DD3F6A50}" type="presOf" srcId="{36C0EF13-1E92-46B2-B1A9-C5DDA3BD2F18}" destId="{1936FEC1-7B9A-4B7A-A525-BB7D4536D31C}" srcOrd="0"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384B9085-B21E-4EC3-9512-414EB588424E}" type="presParOf" srcId="{1936FEC1-7B9A-4B7A-A525-BB7D4536D31C}" destId="{741162FD-2693-4923-8ABC-50D2E0A053E8}" srcOrd="0" destOrd="0" presId="urn:microsoft.com/office/officeart/2005/8/layout/venn2"/>
    <dgm:cxn modelId="{4D9749CC-C730-4047-985F-31AEF7F09945}" type="presParOf" srcId="{741162FD-2693-4923-8ABC-50D2E0A053E8}" destId="{4AEC32F6-B36C-40E6-8199-5629AEFFF670}" srcOrd="0" destOrd="0" presId="urn:microsoft.com/office/officeart/2005/8/layout/venn2"/>
    <dgm:cxn modelId="{3A74DBD8-193B-40A3-8A54-C924AC6687EF}" type="presParOf" srcId="{741162FD-2693-4923-8ABC-50D2E0A053E8}" destId="{2796E038-AEBF-48CE-9DC1-82B31DC2848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C0EF13-1E92-46B2-B1A9-C5DDA3BD2F18}" type="doc">
      <dgm:prSet loTypeId="urn:microsoft.com/office/officeart/2005/8/layout/venn2" loCatId="relationship" qsTypeId="urn:microsoft.com/office/officeart/2005/8/quickstyle/3d1" qsCatId="3D" csTypeId="urn:microsoft.com/office/officeart/2005/8/colors/accent1_4" csCatId="accent1" phldr="1"/>
      <dgm:spPr/>
      <dgm:t>
        <a:bodyPr/>
        <a:lstStyle/>
        <a:p>
          <a:endParaRPr lang="en-US"/>
        </a:p>
      </dgm:t>
    </dgm:pt>
    <dgm:pt modelId="{78B8ACE8-621D-4E53-B15D-7DA3A0B8062E}">
      <dgm:prSet phldrT="[Text]" custT="1"/>
      <dgm:spPr/>
      <dgm:t>
        <a:bodyPr/>
        <a:lstStyle/>
        <a:p>
          <a:r>
            <a:rPr lang="en-US" sz="2400" dirty="0" smtClean="0"/>
            <a:t>Computer Science</a:t>
          </a:r>
          <a:endParaRPr lang="en-US" sz="2400" dirty="0"/>
        </a:p>
      </dgm:t>
    </dgm:pt>
    <dgm:pt modelId="{C610BC53-8779-435A-9553-CE9EC61AEF55}" type="parTrans" cxnId="{D6C4F02F-7E12-4763-BE26-CBBC9D3316A8}">
      <dgm:prSet/>
      <dgm:spPr/>
      <dgm:t>
        <a:bodyPr/>
        <a:lstStyle/>
        <a:p>
          <a:endParaRPr lang="en-US" sz="3200"/>
        </a:p>
      </dgm:t>
    </dgm:pt>
    <dgm:pt modelId="{9EA464B2-A947-4333-98BF-11C839DAE8A6}" type="sibTrans" cxnId="{D6C4F02F-7E12-4763-BE26-CBBC9D3316A8}">
      <dgm:prSet/>
      <dgm:spPr/>
      <dgm:t>
        <a:bodyPr/>
        <a:lstStyle/>
        <a:p>
          <a:endParaRPr lang="en-US" sz="3200"/>
        </a:p>
      </dgm:t>
    </dgm:pt>
    <dgm:pt modelId="{5DC8D4E9-5B4E-4BFB-A055-5AF3224C5CA3}">
      <dgm:prSet phldrT="[Text]" custT="1"/>
      <dgm:spPr/>
      <dgm:t>
        <a:bodyPr/>
        <a:lstStyle/>
        <a:p>
          <a:r>
            <a:rPr lang="en-US" sz="1800" dirty="0" smtClean="0"/>
            <a:t>Software Eng.</a:t>
          </a:r>
          <a:endParaRPr lang="en-US" sz="1800" dirty="0"/>
        </a:p>
      </dgm:t>
    </dgm:pt>
    <dgm:pt modelId="{200EAB42-1681-4233-A591-0B7AEAE3C6E8}" type="parTrans" cxnId="{4EBC9D34-DF98-4880-AB6C-04FA33DAF599}">
      <dgm:prSet/>
      <dgm:spPr/>
      <dgm:t>
        <a:bodyPr/>
        <a:lstStyle/>
        <a:p>
          <a:endParaRPr lang="en-US" sz="3200"/>
        </a:p>
      </dgm:t>
    </dgm:pt>
    <dgm:pt modelId="{5C81EF1B-20D4-4ECF-8192-21C91AFF8E57}" type="sibTrans" cxnId="{4EBC9D34-DF98-4880-AB6C-04FA33DAF599}">
      <dgm:prSet/>
      <dgm:spPr/>
      <dgm:t>
        <a:bodyPr/>
        <a:lstStyle/>
        <a:p>
          <a:endParaRPr lang="en-US" sz="3200"/>
        </a:p>
      </dgm:t>
    </dgm:pt>
    <dgm:pt modelId="{1936FEC1-7B9A-4B7A-A525-BB7D4536D31C}" type="pres">
      <dgm:prSet presAssocID="{36C0EF13-1E92-46B2-B1A9-C5DDA3BD2F18}" presName="Name0" presStyleCnt="0">
        <dgm:presLayoutVars>
          <dgm:chMax val="7"/>
          <dgm:resizeHandles val="exact"/>
        </dgm:presLayoutVars>
      </dgm:prSet>
      <dgm:spPr/>
      <dgm:t>
        <a:bodyPr/>
        <a:lstStyle/>
        <a:p>
          <a:endParaRPr lang="en-US"/>
        </a:p>
      </dgm:t>
    </dgm:pt>
    <dgm:pt modelId="{741162FD-2693-4923-8ABC-50D2E0A053E8}" type="pres">
      <dgm:prSet presAssocID="{36C0EF13-1E92-46B2-B1A9-C5DDA3BD2F18}" presName="comp1" presStyleCnt="0"/>
      <dgm:spPr/>
    </dgm:pt>
    <dgm:pt modelId="{4AEC32F6-B36C-40E6-8199-5629AEFFF670}" type="pres">
      <dgm:prSet presAssocID="{36C0EF13-1E92-46B2-B1A9-C5DDA3BD2F18}" presName="circle1" presStyleLbl="node1" presStyleIdx="0" presStyleCnt="2"/>
      <dgm:spPr/>
      <dgm:t>
        <a:bodyPr/>
        <a:lstStyle/>
        <a:p>
          <a:endParaRPr lang="en-US"/>
        </a:p>
      </dgm:t>
    </dgm:pt>
    <dgm:pt modelId="{2796E038-AEBF-48CE-9DC1-82B31DC28481}" type="pres">
      <dgm:prSet presAssocID="{36C0EF13-1E92-46B2-B1A9-C5DDA3BD2F18}" presName="c1text" presStyleLbl="node1" presStyleIdx="0" presStyleCnt="2">
        <dgm:presLayoutVars>
          <dgm:bulletEnabled val="1"/>
        </dgm:presLayoutVars>
      </dgm:prSet>
      <dgm:spPr/>
      <dgm:t>
        <a:bodyPr/>
        <a:lstStyle/>
        <a:p>
          <a:endParaRPr lang="en-US"/>
        </a:p>
      </dgm:t>
    </dgm:pt>
    <dgm:pt modelId="{8EF8B761-2251-482B-A00D-9D333AC64CC6}" type="pres">
      <dgm:prSet presAssocID="{36C0EF13-1E92-46B2-B1A9-C5DDA3BD2F18}" presName="comp2" presStyleCnt="0"/>
      <dgm:spPr/>
    </dgm:pt>
    <dgm:pt modelId="{B1222131-04D2-41FA-BE7F-D42A67E70649}" type="pres">
      <dgm:prSet presAssocID="{36C0EF13-1E92-46B2-B1A9-C5DDA3BD2F18}" presName="circle2" presStyleLbl="node1" presStyleIdx="1" presStyleCnt="2" custScaleX="79433" custScaleY="75886"/>
      <dgm:spPr/>
      <dgm:t>
        <a:bodyPr/>
        <a:lstStyle/>
        <a:p>
          <a:endParaRPr lang="en-US"/>
        </a:p>
      </dgm:t>
    </dgm:pt>
    <dgm:pt modelId="{4AC3226A-5275-4893-AFEB-0D66CAF8BC3E}" type="pres">
      <dgm:prSet presAssocID="{36C0EF13-1E92-46B2-B1A9-C5DDA3BD2F18}" presName="c2text" presStyleLbl="node1" presStyleIdx="1" presStyleCnt="2">
        <dgm:presLayoutVars>
          <dgm:bulletEnabled val="1"/>
        </dgm:presLayoutVars>
      </dgm:prSet>
      <dgm:spPr/>
      <dgm:t>
        <a:bodyPr/>
        <a:lstStyle/>
        <a:p>
          <a:endParaRPr lang="en-US"/>
        </a:p>
      </dgm:t>
    </dgm:pt>
  </dgm:ptLst>
  <dgm:cxnLst>
    <dgm:cxn modelId="{5694198A-6668-414E-848B-13F78EA0036D}" type="presOf" srcId="{78B8ACE8-621D-4E53-B15D-7DA3A0B8062E}" destId="{4AEC32F6-B36C-40E6-8199-5629AEFFF670}" srcOrd="0" destOrd="0" presId="urn:microsoft.com/office/officeart/2005/8/layout/venn2"/>
    <dgm:cxn modelId="{D6C4F02F-7E12-4763-BE26-CBBC9D3316A8}" srcId="{36C0EF13-1E92-46B2-B1A9-C5DDA3BD2F18}" destId="{78B8ACE8-621D-4E53-B15D-7DA3A0B8062E}" srcOrd="0" destOrd="0" parTransId="{C610BC53-8779-435A-9553-CE9EC61AEF55}" sibTransId="{9EA464B2-A947-4333-98BF-11C839DAE8A6}"/>
    <dgm:cxn modelId="{D910BDC6-7A6B-48F5-A0B3-3517E9B82B5A}" type="presOf" srcId="{78B8ACE8-621D-4E53-B15D-7DA3A0B8062E}" destId="{2796E038-AEBF-48CE-9DC1-82B31DC28481}" srcOrd="1" destOrd="0" presId="urn:microsoft.com/office/officeart/2005/8/layout/venn2"/>
    <dgm:cxn modelId="{FB520A55-B884-4DFF-8F0B-4EA0078A09E6}" type="presOf" srcId="{5DC8D4E9-5B4E-4BFB-A055-5AF3224C5CA3}" destId="{4AC3226A-5275-4893-AFEB-0D66CAF8BC3E}" srcOrd="1" destOrd="0" presId="urn:microsoft.com/office/officeart/2005/8/layout/venn2"/>
    <dgm:cxn modelId="{5F4343A7-027B-496D-9633-34AD21A96E41}" type="presOf" srcId="{36C0EF13-1E92-46B2-B1A9-C5DDA3BD2F18}" destId="{1936FEC1-7B9A-4B7A-A525-BB7D4536D31C}" srcOrd="0" destOrd="0" presId="urn:microsoft.com/office/officeart/2005/8/layout/venn2"/>
    <dgm:cxn modelId="{02181211-8D3B-43F4-AF52-0DD21F8FF8E1}" type="presOf" srcId="{5DC8D4E9-5B4E-4BFB-A055-5AF3224C5CA3}" destId="{B1222131-04D2-41FA-BE7F-D42A67E70649}" srcOrd="0" destOrd="0" presId="urn:microsoft.com/office/officeart/2005/8/layout/venn2"/>
    <dgm:cxn modelId="{4EBC9D34-DF98-4880-AB6C-04FA33DAF599}" srcId="{36C0EF13-1E92-46B2-B1A9-C5DDA3BD2F18}" destId="{5DC8D4E9-5B4E-4BFB-A055-5AF3224C5CA3}" srcOrd="1" destOrd="0" parTransId="{200EAB42-1681-4233-A591-0B7AEAE3C6E8}" sibTransId="{5C81EF1B-20D4-4ECF-8192-21C91AFF8E57}"/>
    <dgm:cxn modelId="{AFDA817D-FB13-466F-A90E-818F09119182}" type="presParOf" srcId="{1936FEC1-7B9A-4B7A-A525-BB7D4536D31C}" destId="{741162FD-2693-4923-8ABC-50D2E0A053E8}" srcOrd="0" destOrd="0" presId="urn:microsoft.com/office/officeart/2005/8/layout/venn2"/>
    <dgm:cxn modelId="{CDA70771-225C-41B6-B8C8-A34221A0B939}" type="presParOf" srcId="{741162FD-2693-4923-8ABC-50D2E0A053E8}" destId="{4AEC32F6-B36C-40E6-8199-5629AEFFF670}" srcOrd="0" destOrd="0" presId="urn:microsoft.com/office/officeart/2005/8/layout/venn2"/>
    <dgm:cxn modelId="{4E9CE06D-052E-47FA-B466-1117F20255DC}" type="presParOf" srcId="{741162FD-2693-4923-8ABC-50D2E0A053E8}" destId="{2796E038-AEBF-48CE-9DC1-82B31DC28481}" srcOrd="1" destOrd="0" presId="urn:microsoft.com/office/officeart/2005/8/layout/venn2"/>
    <dgm:cxn modelId="{65362597-7D1F-4C18-9EB5-9E44F7D91AF4}" type="presParOf" srcId="{1936FEC1-7B9A-4B7A-A525-BB7D4536D31C}" destId="{8EF8B761-2251-482B-A00D-9D333AC64CC6}" srcOrd="1" destOrd="0" presId="urn:microsoft.com/office/officeart/2005/8/layout/venn2"/>
    <dgm:cxn modelId="{34A6D61E-35DB-483F-8C06-B5323143919B}" type="presParOf" srcId="{8EF8B761-2251-482B-A00D-9D333AC64CC6}" destId="{B1222131-04D2-41FA-BE7F-D42A67E70649}" srcOrd="0" destOrd="0" presId="urn:microsoft.com/office/officeart/2005/8/layout/venn2"/>
    <dgm:cxn modelId="{6D7A9B15-E82C-49C4-A84E-EF8C76CCCA3A}" type="presParOf" srcId="{8EF8B761-2251-482B-A00D-9D333AC64CC6}" destId="{4AC3226A-5275-4893-AFEB-0D66CAF8BC3E}" srcOrd="1" destOrd="0" presId="urn:microsoft.com/office/officeart/2005/8/layout/ven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9F307E-05F3-4F22-B934-F17CDAF5C2D9}">
      <dsp:nvSpPr>
        <dsp:cNvPr id="0" name=""/>
        <dsp:cNvSpPr/>
      </dsp:nvSpPr>
      <dsp:spPr>
        <a:xfrm>
          <a:off x="1699743" y="56574"/>
          <a:ext cx="2715577" cy="271557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requiring  computers</a:t>
          </a:r>
          <a:endParaRPr lang="en-US" sz="2400" kern="1200" dirty="0"/>
        </a:p>
      </dsp:txBody>
      <dsp:txXfrm>
        <a:off x="2061820" y="531800"/>
        <a:ext cx="1991423" cy="1222010"/>
      </dsp:txXfrm>
    </dsp:sp>
    <dsp:sp modelId="{7679CDFB-85E9-4000-A5B6-4415F00344F2}">
      <dsp:nvSpPr>
        <dsp:cNvPr id="0" name=""/>
        <dsp:cNvSpPr/>
      </dsp:nvSpPr>
      <dsp:spPr>
        <a:xfrm>
          <a:off x="2679614" y="1753810"/>
          <a:ext cx="2715577" cy="2715577"/>
        </a:xfrm>
        <a:prstGeom prst="ellipse">
          <a:avLst/>
        </a:prstGeom>
        <a:solidFill>
          <a:schemeClr val="accent3">
            <a:alpha val="50000"/>
            <a:hueOff val="5625132"/>
            <a:satOff val="-8440"/>
            <a:lumOff val="-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benefiting from computers</a:t>
          </a:r>
          <a:endParaRPr lang="en-US" sz="2400" kern="1200" dirty="0"/>
        </a:p>
      </dsp:txBody>
      <dsp:txXfrm>
        <a:off x="3510128" y="2455334"/>
        <a:ext cx="1629346" cy="1493567"/>
      </dsp:txXfrm>
    </dsp:sp>
    <dsp:sp modelId="{70E75F43-3C71-4EC1-BC53-E5C6EC6A49E3}">
      <dsp:nvSpPr>
        <dsp:cNvPr id="0" name=""/>
        <dsp:cNvSpPr/>
      </dsp:nvSpPr>
      <dsp:spPr>
        <a:xfrm>
          <a:off x="719872" y="1753810"/>
          <a:ext cx="2715577" cy="2715577"/>
        </a:xfrm>
        <a:prstGeom prst="ellipse">
          <a:avLst/>
        </a:prstGeom>
        <a:solidFill>
          <a:schemeClr val="accent3">
            <a:alpha val="50000"/>
            <a:hueOff val="11250264"/>
            <a:satOff val="-16880"/>
            <a:lumOff val="-27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creating computers</a:t>
          </a:r>
          <a:endParaRPr lang="en-US" sz="2400" kern="1200" dirty="0"/>
        </a:p>
      </dsp:txBody>
      <dsp:txXfrm>
        <a:off x="975589" y="2455334"/>
        <a:ext cx="1629346" cy="14935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11148" y="0"/>
          <a:ext cx="2006596" cy="2006596"/>
        </a:xfrm>
        <a:prstGeom prst="ellips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Software Eng.</a:t>
          </a:r>
          <a:endParaRPr lang="en-US" sz="1800" kern="1200" dirty="0"/>
        </a:p>
      </dsp:txBody>
      <dsp:txXfrm>
        <a:off x="505007" y="501649"/>
        <a:ext cx="1418877" cy="100329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11148" y="0"/>
          <a:ext cx="2006596" cy="2006596"/>
        </a:xfrm>
        <a:prstGeom prst="ellipse">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Computer Science</a:t>
          </a:r>
          <a:endParaRPr lang="en-US" sz="1800" kern="1200" dirty="0"/>
        </a:p>
      </dsp:txBody>
      <dsp:txXfrm>
        <a:off x="505007" y="501649"/>
        <a:ext cx="1418877" cy="100329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C2164-7036-4233-AC6D-122BC3BF2A49}">
      <dsp:nvSpPr>
        <dsp:cNvPr id="0" name=""/>
        <dsp:cNvSpPr/>
      </dsp:nvSpPr>
      <dsp:spPr>
        <a:xfrm>
          <a:off x="0" y="0"/>
          <a:ext cx="8229600" cy="1357788"/>
        </a:xfrm>
        <a:prstGeom prst="rect">
          <a:avLst/>
        </a:prstGeom>
        <a:solidFill>
          <a:schemeClr val="accent2">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t>Computing</a:t>
          </a:r>
          <a:endParaRPr lang="en-US" sz="6300" kern="1200" dirty="0"/>
        </a:p>
      </dsp:txBody>
      <dsp:txXfrm>
        <a:off x="0" y="0"/>
        <a:ext cx="8229600" cy="1357788"/>
      </dsp:txXfrm>
    </dsp:sp>
    <dsp:sp modelId="{4F7D0BFC-35F9-4291-AE4A-D1A3E12E58AD}">
      <dsp:nvSpPr>
        <dsp:cNvPr id="0" name=""/>
        <dsp:cNvSpPr/>
      </dsp:nvSpPr>
      <dsp:spPr>
        <a:xfrm>
          <a:off x="1004" y="1357788"/>
          <a:ext cx="1645518" cy="285135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smtClean="0"/>
            <a:t>Computer Engineering</a:t>
          </a:r>
          <a:endParaRPr lang="en-US" sz="2800" kern="1200" dirty="0"/>
        </a:p>
      </dsp:txBody>
      <dsp:txXfrm>
        <a:off x="1004" y="1357788"/>
        <a:ext cx="1645518" cy="2851356"/>
      </dsp:txXfrm>
    </dsp:sp>
    <dsp:sp modelId="{EF348367-EB15-4F33-92FC-B579ACE42CE5}">
      <dsp:nvSpPr>
        <dsp:cNvPr id="0" name=""/>
        <dsp:cNvSpPr/>
      </dsp:nvSpPr>
      <dsp:spPr>
        <a:xfrm>
          <a:off x="1646522" y="1357788"/>
          <a:ext cx="1645518" cy="2851356"/>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smtClean="0"/>
            <a:t>Computer Science</a:t>
          </a:r>
          <a:endParaRPr lang="en-US" sz="2800" kern="1200" dirty="0"/>
        </a:p>
      </dsp:txBody>
      <dsp:txXfrm>
        <a:off x="1646522" y="1357788"/>
        <a:ext cx="1645518" cy="2851356"/>
      </dsp:txXfrm>
    </dsp:sp>
    <dsp:sp modelId="{417EF328-A270-4DB1-8EDF-B33C14CF9367}">
      <dsp:nvSpPr>
        <dsp:cNvPr id="0" name=""/>
        <dsp:cNvSpPr/>
      </dsp:nvSpPr>
      <dsp:spPr>
        <a:xfrm>
          <a:off x="3292040" y="1357788"/>
          <a:ext cx="1645518" cy="2851356"/>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smtClean="0"/>
            <a:t>Software Engineering</a:t>
          </a:r>
          <a:endParaRPr lang="en-US" sz="2800" kern="1200" dirty="0"/>
        </a:p>
      </dsp:txBody>
      <dsp:txXfrm>
        <a:off x="3292040" y="1357788"/>
        <a:ext cx="1645518" cy="2851356"/>
      </dsp:txXfrm>
    </dsp:sp>
    <dsp:sp modelId="{9F1CAE42-4957-4D3B-B98E-BCC8FF83ACDB}">
      <dsp:nvSpPr>
        <dsp:cNvPr id="0" name=""/>
        <dsp:cNvSpPr/>
      </dsp:nvSpPr>
      <dsp:spPr>
        <a:xfrm>
          <a:off x="4937559" y="1357788"/>
          <a:ext cx="1645518" cy="285135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smtClean="0"/>
            <a:t>Information Technology</a:t>
          </a:r>
          <a:endParaRPr lang="en-US" sz="2800" kern="1200" dirty="0"/>
        </a:p>
      </dsp:txBody>
      <dsp:txXfrm>
        <a:off x="4937559" y="1357788"/>
        <a:ext cx="1645518" cy="2851356"/>
      </dsp:txXfrm>
    </dsp:sp>
    <dsp:sp modelId="{EFE9A1DD-357C-472D-A293-A7DB96FD2EC1}">
      <dsp:nvSpPr>
        <dsp:cNvPr id="0" name=""/>
        <dsp:cNvSpPr/>
      </dsp:nvSpPr>
      <dsp:spPr>
        <a:xfrm>
          <a:off x="6583077" y="1357788"/>
          <a:ext cx="1645518" cy="2851356"/>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smtClean="0"/>
            <a:t>Information Systems</a:t>
          </a:r>
          <a:endParaRPr lang="en-US" sz="2800" kern="1200" dirty="0"/>
        </a:p>
      </dsp:txBody>
      <dsp:txXfrm>
        <a:off x="6583077" y="1357788"/>
        <a:ext cx="1645518" cy="2851356"/>
      </dsp:txXfrm>
    </dsp:sp>
    <dsp:sp modelId="{FEC4392E-C54C-4C08-9119-6645A8ED3240}">
      <dsp:nvSpPr>
        <dsp:cNvPr id="0" name=""/>
        <dsp:cNvSpPr/>
      </dsp:nvSpPr>
      <dsp:spPr>
        <a:xfrm>
          <a:off x="0" y="4209144"/>
          <a:ext cx="8229600" cy="316817"/>
        </a:xfrm>
        <a:prstGeom prst="rect">
          <a:avLst/>
        </a:prstGeom>
        <a:solidFill>
          <a:schemeClr val="accent2">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6D7322-651D-4BB2-AE96-8EEC98AC8DEF}">
      <dsp:nvSpPr>
        <dsp:cNvPr id="0" name=""/>
        <dsp:cNvSpPr/>
      </dsp:nvSpPr>
      <dsp:spPr>
        <a:xfrm>
          <a:off x="1431" y="992824"/>
          <a:ext cx="4090447" cy="125569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Information Technologies</a:t>
          </a:r>
          <a:endParaRPr lang="en-US" sz="2900" kern="1200" dirty="0"/>
        </a:p>
      </dsp:txBody>
      <dsp:txXfrm>
        <a:off x="1431" y="992824"/>
        <a:ext cx="4090447" cy="1255693"/>
      </dsp:txXfrm>
    </dsp:sp>
    <dsp:sp modelId="{C3F95258-139E-40A8-B551-315BBF594F9E}">
      <dsp:nvSpPr>
        <dsp:cNvPr id="0" name=""/>
        <dsp:cNvSpPr/>
      </dsp:nvSpPr>
      <dsp:spPr>
        <a:xfrm>
          <a:off x="1682503" y="2350480"/>
          <a:ext cx="728302" cy="728302"/>
        </a:xfrm>
        <a:prstGeom prst="mathPl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82503" y="2350480"/>
        <a:ext cx="728302" cy="728302"/>
      </dsp:txXfrm>
    </dsp:sp>
    <dsp:sp modelId="{5F9246B4-90F1-411B-A8CF-B4066061D15D}">
      <dsp:nvSpPr>
        <dsp:cNvPr id="0" name=""/>
        <dsp:cNvSpPr/>
      </dsp:nvSpPr>
      <dsp:spPr>
        <a:xfrm>
          <a:off x="36314" y="3180745"/>
          <a:ext cx="4020681" cy="125569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Business Processes</a:t>
          </a:r>
          <a:endParaRPr lang="en-US" sz="2900" kern="1200" dirty="0"/>
        </a:p>
      </dsp:txBody>
      <dsp:txXfrm>
        <a:off x="36314" y="3180745"/>
        <a:ext cx="4020681" cy="1255693"/>
      </dsp:txXfrm>
    </dsp:sp>
    <dsp:sp modelId="{4AD521EA-6E1B-4C40-90C8-82228837FDB9}">
      <dsp:nvSpPr>
        <dsp:cNvPr id="0" name=""/>
        <dsp:cNvSpPr/>
      </dsp:nvSpPr>
      <dsp:spPr>
        <a:xfrm>
          <a:off x="3592332" y="2153957"/>
          <a:ext cx="1134337" cy="112134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592332" y="2153957"/>
        <a:ext cx="1134337" cy="1121349"/>
      </dsp:txXfrm>
    </dsp:sp>
    <dsp:sp modelId="{6BB363D2-F134-46F4-B3CE-A5CE20CFDF47}">
      <dsp:nvSpPr>
        <dsp:cNvPr id="0" name=""/>
        <dsp:cNvSpPr/>
      </dsp:nvSpPr>
      <dsp:spPr>
        <a:xfrm>
          <a:off x="4845295" y="1458938"/>
          <a:ext cx="2511387" cy="251138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Information needs of business</a:t>
          </a:r>
          <a:endParaRPr lang="en-US" sz="2200" kern="1200" dirty="0"/>
        </a:p>
      </dsp:txBody>
      <dsp:txXfrm>
        <a:off x="4845295" y="1458938"/>
        <a:ext cx="2511387" cy="25113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23807-AE6F-4D33-9358-101CFC0DE4CB}">
      <dsp:nvSpPr>
        <dsp:cNvPr id="0" name=""/>
        <dsp:cNvSpPr/>
      </dsp:nvSpPr>
      <dsp:spPr>
        <a:xfrm>
          <a:off x="2700277" y="1185"/>
          <a:ext cx="943024" cy="2426520"/>
        </a:xfrm>
        <a:prstGeom prst="rightArrow">
          <a:avLst>
            <a:gd name="adj1" fmla="val 75000"/>
            <a:gd name="adj2" fmla="val 50000"/>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3022C4-DBCA-4F66-B616-A854E86928FB}">
      <dsp:nvSpPr>
        <dsp:cNvPr id="0" name=""/>
        <dsp:cNvSpPr/>
      </dsp:nvSpPr>
      <dsp:spPr>
        <a:xfrm>
          <a:off x="71441" y="1185"/>
          <a:ext cx="2628835" cy="242652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0" i="0" kern="1200" baseline="0" dirty="0" smtClean="0"/>
            <a:t>goal-oriented activity </a:t>
          </a:r>
          <a:endParaRPr lang="en-US" sz="2800" b="0" i="0" kern="1200" baseline="0" dirty="0"/>
        </a:p>
      </dsp:txBody>
      <dsp:txXfrm>
        <a:off x="71441" y="1185"/>
        <a:ext cx="2628835" cy="2426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1354B-605E-420B-A5BD-97829DF9C068}">
      <dsp:nvSpPr>
        <dsp:cNvPr id="0" name=""/>
        <dsp:cNvSpPr/>
      </dsp:nvSpPr>
      <dsp:spPr>
        <a:xfrm rot="16200000">
          <a:off x="-1405971" y="2361083"/>
          <a:ext cx="3530251" cy="6131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40753" bIns="0" numCol="1" spcCol="1270" anchor="t" anchorCtr="0">
          <a:noAutofit/>
        </a:bodyPr>
        <a:lstStyle/>
        <a:p>
          <a:pPr lvl="0" algn="r" defTabSz="1689100" rtl="0">
            <a:lnSpc>
              <a:spcPct val="90000"/>
            </a:lnSpc>
            <a:spcBef>
              <a:spcPct val="0"/>
            </a:spcBef>
            <a:spcAft>
              <a:spcPct val="35000"/>
            </a:spcAft>
          </a:pPr>
          <a:r>
            <a:rPr lang="en-US" sz="3800" kern="1200" dirty="0" smtClean="0"/>
            <a:t>Sciences </a:t>
          </a:r>
          <a:endParaRPr lang="en-US" sz="3800" kern="1200" dirty="0"/>
        </a:p>
      </dsp:txBody>
      <dsp:txXfrm rot="16200000">
        <a:off x="-1405971" y="2361083"/>
        <a:ext cx="3530251" cy="613137"/>
      </dsp:txXfrm>
    </dsp:sp>
    <dsp:sp modelId="{3848769C-0373-446F-9E8E-547C11B1CB14}">
      <dsp:nvSpPr>
        <dsp:cNvPr id="0" name=""/>
        <dsp:cNvSpPr/>
      </dsp:nvSpPr>
      <dsp:spPr>
        <a:xfrm>
          <a:off x="665722" y="902526"/>
          <a:ext cx="3054072" cy="353025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540753" rIns="220472" bIns="220472"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focuses on creating new knowledge</a:t>
          </a:r>
          <a:endParaRPr lang="en-US" sz="2400" kern="1200" dirty="0"/>
        </a:p>
      </dsp:txBody>
      <dsp:txXfrm>
        <a:off x="665722" y="902526"/>
        <a:ext cx="3054072" cy="3530251"/>
      </dsp:txXfrm>
    </dsp:sp>
    <dsp:sp modelId="{2A11ACDB-9745-47BB-ABD8-F4FFD5CD11B4}">
      <dsp:nvSpPr>
        <dsp:cNvPr id="0" name=""/>
        <dsp:cNvSpPr/>
      </dsp:nvSpPr>
      <dsp:spPr>
        <a:xfrm>
          <a:off x="52585" y="93185"/>
          <a:ext cx="1226274" cy="1226274"/>
        </a:xfrm>
        <a:prstGeom prst="rect">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616AB6-71D8-4AB3-9437-560BB4754A98}">
      <dsp:nvSpPr>
        <dsp:cNvPr id="0" name=""/>
        <dsp:cNvSpPr/>
      </dsp:nvSpPr>
      <dsp:spPr>
        <a:xfrm rot="16200000">
          <a:off x="3051247" y="2361083"/>
          <a:ext cx="3530251" cy="6131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40753" bIns="0" numCol="1" spcCol="1270" anchor="t" anchorCtr="0">
          <a:noAutofit/>
        </a:bodyPr>
        <a:lstStyle/>
        <a:p>
          <a:pPr lvl="0" algn="r" defTabSz="1689100" rtl="0">
            <a:lnSpc>
              <a:spcPct val="90000"/>
            </a:lnSpc>
            <a:spcBef>
              <a:spcPct val="0"/>
            </a:spcBef>
            <a:spcAft>
              <a:spcPct val="35000"/>
            </a:spcAft>
          </a:pPr>
          <a:r>
            <a:rPr lang="en-US" sz="3800" kern="1200" dirty="0" smtClean="0"/>
            <a:t>Engineering </a:t>
          </a:r>
          <a:endParaRPr lang="en-US" sz="3800" kern="1200" dirty="0"/>
        </a:p>
      </dsp:txBody>
      <dsp:txXfrm rot="16200000">
        <a:off x="3051247" y="2361083"/>
        <a:ext cx="3530251" cy="613137"/>
      </dsp:txXfrm>
    </dsp:sp>
    <dsp:sp modelId="{A1BBCC4A-338B-4A5E-A819-4DF0615E485A}">
      <dsp:nvSpPr>
        <dsp:cNvPr id="0" name=""/>
        <dsp:cNvSpPr/>
      </dsp:nvSpPr>
      <dsp:spPr>
        <a:xfrm>
          <a:off x="5122941" y="902526"/>
          <a:ext cx="3054072" cy="3530251"/>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540753" rIns="220472" bIns="220472"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focuses on rigorous methods for designing and building things that reliably do what they’re supposed to do</a:t>
          </a:r>
          <a:endParaRPr lang="en-US" sz="2400" kern="1200" dirty="0"/>
        </a:p>
      </dsp:txBody>
      <dsp:txXfrm>
        <a:off x="5122941" y="902526"/>
        <a:ext cx="3054072" cy="3530251"/>
      </dsp:txXfrm>
    </dsp:sp>
    <dsp:sp modelId="{B4450D34-8FD6-4F4B-BBAC-DBDA0FAFCCA6}">
      <dsp:nvSpPr>
        <dsp:cNvPr id="0" name=""/>
        <dsp:cNvSpPr/>
      </dsp:nvSpPr>
      <dsp:spPr>
        <a:xfrm>
          <a:off x="4509804" y="93185"/>
          <a:ext cx="1226274" cy="1226274"/>
        </a:xfrm>
        <a:prstGeom prst="rect">
          <a:avLst/>
        </a:prstGeom>
        <a:solidFill>
          <a:schemeClr val="accent5">
            <a:tint val="50000"/>
            <a:hueOff val="-10682366"/>
            <a:satOff val="47617"/>
            <a:lumOff val="420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389743" y="0"/>
          <a:ext cx="2149472" cy="2149472"/>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Electrical Eng.</a:t>
          </a:r>
          <a:endParaRPr lang="en-US" sz="2000" kern="1200" dirty="0"/>
        </a:p>
      </dsp:txBody>
      <dsp:txXfrm>
        <a:off x="704525" y="537368"/>
        <a:ext cx="1519906" cy="10747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85752" y="0"/>
          <a:ext cx="3643338" cy="3643338"/>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Electrical Eng.</a:t>
          </a:r>
          <a:endParaRPr lang="en-US" sz="2400" kern="1200" dirty="0"/>
        </a:p>
      </dsp:txBody>
      <dsp:txXfrm>
        <a:off x="1151044" y="273250"/>
        <a:ext cx="1912752" cy="619367"/>
      </dsp:txXfrm>
    </dsp:sp>
    <dsp:sp modelId="{B1222131-04D2-41FA-BE7F-D42A67E70649}">
      <dsp:nvSpPr>
        <dsp:cNvPr id="0" name=""/>
        <dsp:cNvSpPr/>
      </dsp:nvSpPr>
      <dsp:spPr>
        <a:xfrm>
          <a:off x="1022166" y="1240292"/>
          <a:ext cx="2170509" cy="2073587"/>
        </a:xfrm>
        <a:prstGeom prst="ellipse">
          <a:avLst/>
        </a:prstGeom>
        <a:gradFill rotWithShape="0">
          <a:gsLst>
            <a:gs pos="0">
              <a:schemeClr val="accent2">
                <a:shade val="50000"/>
                <a:hueOff val="-41484"/>
                <a:satOff val="-8409"/>
                <a:lumOff val="46251"/>
                <a:alphaOff val="0"/>
                <a:tint val="100000"/>
                <a:shade val="100000"/>
                <a:satMod val="130000"/>
              </a:schemeClr>
            </a:gs>
            <a:gs pos="100000">
              <a:schemeClr val="accent2">
                <a:shade val="50000"/>
                <a:hueOff val="-41484"/>
                <a:satOff val="-8409"/>
                <a:lumOff val="462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Computer Eng.</a:t>
          </a:r>
          <a:endParaRPr lang="en-US" sz="1800" kern="1200" dirty="0"/>
        </a:p>
      </dsp:txBody>
      <dsp:txXfrm>
        <a:off x="1340030" y="1758689"/>
        <a:ext cx="1534781" cy="10367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11148" y="0"/>
          <a:ext cx="2006596" cy="2006596"/>
        </a:xfrm>
        <a:prstGeom prst="ellipse">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Computer Eng.</a:t>
          </a:r>
          <a:endParaRPr lang="en-US" sz="1800" kern="1200" dirty="0"/>
        </a:p>
      </dsp:txBody>
      <dsp:txXfrm>
        <a:off x="505007" y="501649"/>
        <a:ext cx="1418877" cy="100329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11148" y="0"/>
          <a:ext cx="2006596" cy="2006596"/>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Electrical Eng.</a:t>
          </a:r>
          <a:endParaRPr lang="en-US" sz="1800" kern="1200" dirty="0"/>
        </a:p>
      </dsp:txBody>
      <dsp:txXfrm>
        <a:off x="505007" y="501649"/>
        <a:ext cx="1418877" cy="10032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389743" y="0"/>
          <a:ext cx="2149472" cy="2149472"/>
        </a:xfrm>
        <a:prstGeom prst="ellipse">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Computer Science</a:t>
          </a:r>
          <a:endParaRPr lang="en-US" sz="2000" kern="1200" dirty="0"/>
        </a:p>
      </dsp:txBody>
      <dsp:txXfrm>
        <a:off x="704525" y="537368"/>
        <a:ext cx="1519906" cy="107473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C32F6-B36C-40E6-8199-5629AEFFF670}">
      <dsp:nvSpPr>
        <dsp:cNvPr id="0" name=""/>
        <dsp:cNvSpPr/>
      </dsp:nvSpPr>
      <dsp:spPr>
        <a:xfrm>
          <a:off x="285752" y="0"/>
          <a:ext cx="3643338" cy="3643338"/>
        </a:xfrm>
        <a:prstGeom prst="ellipse">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Computer Science</a:t>
          </a:r>
          <a:endParaRPr lang="en-US" sz="2400" kern="1200" dirty="0"/>
        </a:p>
      </dsp:txBody>
      <dsp:txXfrm>
        <a:off x="1151044" y="273250"/>
        <a:ext cx="1912752" cy="619367"/>
      </dsp:txXfrm>
    </dsp:sp>
    <dsp:sp modelId="{B1222131-04D2-41FA-BE7F-D42A67E70649}">
      <dsp:nvSpPr>
        <dsp:cNvPr id="0" name=""/>
        <dsp:cNvSpPr/>
      </dsp:nvSpPr>
      <dsp:spPr>
        <a:xfrm>
          <a:off x="1022166" y="1240292"/>
          <a:ext cx="2170509" cy="2073587"/>
        </a:xfrm>
        <a:prstGeom prst="ellipse">
          <a:avLst/>
        </a:prstGeom>
        <a:gradFill rotWithShape="0">
          <a:gsLst>
            <a:gs pos="0">
              <a:schemeClr val="accent1">
                <a:shade val="50000"/>
                <a:hueOff val="361437"/>
                <a:satOff val="-7560"/>
                <a:lumOff val="42063"/>
                <a:alphaOff val="0"/>
                <a:tint val="100000"/>
                <a:shade val="100000"/>
                <a:satMod val="130000"/>
              </a:schemeClr>
            </a:gs>
            <a:gs pos="100000">
              <a:schemeClr val="accent1">
                <a:shade val="50000"/>
                <a:hueOff val="361437"/>
                <a:satOff val="-7560"/>
                <a:lumOff val="420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Software Eng.</a:t>
          </a:r>
          <a:endParaRPr lang="en-US" sz="1800" kern="1200" dirty="0"/>
        </a:p>
      </dsp:txBody>
      <dsp:txXfrm>
        <a:off x="1340030" y="1758689"/>
        <a:ext cx="1534781" cy="10367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8/24/2015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C163D050-2582-4446-A325-6E0AE6EF77BE}" type="datetime1">
              <a:rPr lang="id-ID" smtClean="0"/>
              <a:t>24/08/2015</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D1A5B3E2-2675-4903-B976-648263B92778}" type="datetime1">
              <a:rPr lang="id-ID" smtClean="0"/>
              <a:t>24/08/2015</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C4972B8-157D-40D9-A2AB-DA4D69867B83}" type="datetime1">
              <a:rPr lang="id-ID" smtClean="0"/>
              <a:t>24/08/2015</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78B518F1-9C2A-4CC7-94EC-9D9C483C7B57}" type="datetime1">
              <a:rPr lang="id-ID" smtClean="0"/>
              <a:t>24/08/2015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FD3478AA-ABC4-4E3F-B6E8-D740CFB4C491}" type="datetime1">
              <a:rPr lang="id-ID" smtClean="0"/>
              <a:t>24/08/2015</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9D1FEAEB-8CBA-430F-B902-9638C65E0C23}" type="datetime1">
              <a:rPr lang="id-ID" smtClean="0"/>
              <a:t>24/08/2015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73E4CF-080F-466C-B3F5-D42D50DF5D72}" type="datetime1">
              <a:rPr lang="id-ID" smtClean="0"/>
              <a:t>24/08/2015</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20/46 </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28A758BC-40CB-4B25-B5C0-617C3AAB0FDD}" type="datetime1">
              <a:rPr lang="id-ID" smtClean="0"/>
              <a:t>24/08/2015</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diagramLayout" Target="../diagrams/layout3.xml"/><Relationship Id="rId7" Type="http://schemas.openxmlformats.org/officeDocument/2006/relationships/image" Target="../media/image30.wmf"/><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okagung2001@gmail.com" TargetMode="External"/><Relationship Id="rId7" Type="http://schemas.openxmlformats.org/officeDocument/2006/relationships/image" Target="../media/image9.png"/><Relationship Id="rId2" Type="http://schemas.openxmlformats.org/officeDocument/2006/relationships/hyperlink" Target="mailto:cokagung@telkomuniversity.ac.id" TargetMode="External"/><Relationship Id="rId1" Type="http://schemas.openxmlformats.org/officeDocument/2006/relationships/slideLayout" Target="../slideLayouts/slideLayout4.xml"/><Relationship Id="rId6" Type="http://schemas.openxmlformats.org/officeDocument/2006/relationships/hyperlink" Target="http://scholar.google.com/citations?view_op=search_authors&amp;hl=en&amp;mauthors=label:biometric" TargetMode="External"/><Relationship Id="rId5" Type="http://schemas.openxmlformats.org/officeDocument/2006/relationships/hyperlink" Target="http://scholar.google.com/citations?view_op=search_authors&amp;hl=en&amp;mauthors=label:system_recognition" TargetMode="External"/><Relationship Id="rId4" Type="http://schemas.openxmlformats.org/officeDocument/2006/relationships/hyperlink" Target="http://scholar.google.com/citations?view_op=search_authors&amp;hl=en&amp;mauthors=label:computer_vis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89908" y="1269242"/>
            <a:ext cx="8754092" cy="765053"/>
          </a:xfrm>
        </p:spPr>
        <p:txBody>
          <a:bodyPr/>
          <a:lstStyle/>
          <a:p>
            <a:r>
              <a:rPr lang="en-US" dirty="0" err="1" smtClean="0"/>
              <a:t>Pengantar</a:t>
            </a:r>
            <a:r>
              <a:rPr lang="en-US" dirty="0" smtClean="0"/>
              <a:t> </a:t>
            </a:r>
            <a:r>
              <a:rPr lang="en-US" dirty="0" err="1" smtClean="0"/>
              <a:t>Teknik</a:t>
            </a:r>
            <a:r>
              <a:rPr lang="en-US" dirty="0" smtClean="0"/>
              <a:t> </a:t>
            </a:r>
            <a:r>
              <a:rPr lang="en-US" dirty="0" err="1" smtClean="0"/>
              <a:t>Informatika</a:t>
            </a:r>
            <a:r>
              <a:rPr lang="en-US" dirty="0" smtClean="0"/>
              <a:t> (</a:t>
            </a:r>
            <a:r>
              <a:rPr lang="en-US" dirty="0" smtClean="0"/>
              <a:t>HUG1M2)</a:t>
            </a:r>
            <a:r>
              <a:rPr lang="id-ID" dirty="0" smtClean="0"/>
              <a:t> </a:t>
            </a:r>
            <a:r>
              <a:rPr lang="id-ID" sz="2000" dirty="0" smtClean="0"/>
              <a:t>Pertemuan 1 dan 2</a:t>
            </a:r>
            <a:r>
              <a:rPr lang="id-ID" sz="1600" dirty="0" smtClean="0"/>
              <a:t>: </a:t>
            </a:r>
            <a:r>
              <a:rPr lang="id-ID" sz="2000" dirty="0" smtClean="0"/>
              <a:t/>
            </a:r>
            <a:br>
              <a:rPr lang="id-ID" sz="2000" dirty="0" smtClean="0"/>
            </a:br>
            <a:r>
              <a:rPr lang="id-ID" sz="2000" dirty="0" smtClean="0"/>
              <a:t>Pengantar </a:t>
            </a:r>
            <a:r>
              <a:rPr lang="id-ID" sz="2000" dirty="0" smtClean="0"/>
              <a:t>Kuliah, Overview Informatika</a:t>
            </a:r>
            <a:endParaRPr lang="en-US" dirty="0" smtClean="0"/>
          </a:p>
        </p:txBody>
      </p:sp>
      <p:sp>
        <p:nvSpPr>
          <p:cNvPr id="11" name="Subtitle 10"/>
          <p:cNvSpPr>
            <a:spLocks noGrp="1"/>
          </p:cNvSpPr>
          <p:nvPr>
            <p:ph type="subTitle" idx="1"/>
          </p:nvPr>
        </p:nvSpPr>
        <p:spPr/>
        <p:txBody>
          <a:bodyPr/>
          <a:lstStyle/>
          <a:p>
            <a:r>
              <a:rPr lang="en-US" dirty="0" smtClean="0"/>
              <a:t>Author</a:t>
            </a:r>
            <a:r>
              <a:rPr lang="id-ID" dirty="0" smtClean="0"/>
              <a:t> : Tjokorda Agung Budi Wirayuda</a:t>
            </a:r>
            <a:endParaRPr lang="en-US" dirty="0"/>
          </a:p>
        </p:txBody>
      </p:sp>
      <p:sp>
        <p:nvSpPr>
          <p:cNvPr id="12" name="Text Placeholder 11"/>
          <p:cNvSpPr>
            <a:spLocks noGrp="1"/>
          </p:cNvSpPr>
          <p:nvPr>
            <p:ph type="body" sz="quarter" idx="13"/>
          </p:nvPr>
        </p:nvSpPr>
        <p:spPr>
          <a:xfrm>
            <a:off x="3330054" y="3384645"/>
            <a:ext cx="5431809" cy="1415235"/>
          </a:xfrm>
        </p:spPr>
        <p:txBody>
          <a:bodyPr/>
          <a:lstStyle/>
          <a:p>
            <a:pPr>
              <a:spcBef>
                <a:spcPts val="0"/>
              </a:spcBef>
            </a:pPr>
            <a:r>
              <a:rPr lang="en-US" sz="2000" dirty="0" smtClean="0"/>
              <a:t>P</a:t>
            </a:r>
            <a:r>
              <a:rPr lang="id-ID" sz="2000" dirty="0" smtClean="0"/>
              <a:t>rogram Studi S1 Teknik Informatika</a:t>
            </a:r>
          </a:p>
          <a:p>
            <a:pPr>
              <a:spcBef>
                <a:spcPts val="0"/>
              </a:spcBef>
            </a:pPr>
            <a:r>
              <a:rPr lang="id-ID" sz="2000" dirty="0" smtClean="0"/>
              <a:t>Fakultas Informatika </a:t>
            </a:r>
          </a:p>
          <a:p>
            <a:pPr>
              <a:spcBef>
                <a:spcPts val="0"/>
              </a:spcBef>
            </a:pPr>
            <a:r>
              <a:rPr lang="id-ID" sz="2000" dirty="0" smtClean="0"/>
              <a:t>Universitas Telkom</a:t>
            </a:r>
          </a:p>
          <a:p>
            <a:pPr>
              <a:spcBef>
                <a:spcPts val="0"/>
              </a:spcBef>
            </a:pPr>
            <a:r>
              <a:rPr lang="id-ID" sz="2000" dirty="0" smtClean="0"/>
              <a:t>Semester Ganjil 2015/2016</a:t>
            </a:r>
            <a:endParaRPr lang="en-US" sz="2000" dirty="0"/>
          </a:p>
        </p:txBody>
      </p:sp>
      <p:sp>
        <p:nvSpPr>
          <p:cNvPr id="5" name="Date Placeholder 4"/>
          <p:cNvSpPr>
            <a:spLocks noGrp="1"/>
          </p:cNvSpPr>
          <p:nvPr>
            <p:ph type="dt" sz="half" idx="14"/>
          </p:nvPr>
        </p:nvSpPr>
        <p:spPr/>
        <p:txBody>
          <a:bodyPr/>
          <a:lstStyle/>
          <a:p>
            <a:pPr>
              <a:defRPr/>
            </a:pPr>
            <a:fld id="{E7673A88-FD5F-41BC-9F98-A6BB1592BD58}" type="datetime1">
              <a:rPr lang="id-ID" smtClean="0"/>
              <a:t>24/08/2015</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514350" indent="-514350">
              <a:buFont typeface="+mj-lt"/>
              <a:buAutoNum type="arabicPeriod"/>
            </a:pPr>
            <a:r>
              <a:rPr lang="id-ID" dirty="0" smtClean="0"/>
              <a:t>Anda merupakan anak ke- ... Dari ......</a:t>
            </a:r>
          </a:p>
          <a:p>
            <a:pPr marL="514350" indent="-514350">
              <a:buFont typeface="+mj-lt"/>
              <a:buAutoNum type="arabicPeriod"/>
            </a:pPr>
            <a:r>
              <a:rPr lang="id-ID" dirty="0" smtClean="0"/>
              <a:t>Menurut perkiraan anda, berapa pengeluaran sebagai mahasiswa dalam 1 bulan.</a:t>
            </a:r>
          </a:p>
          <a:p>
            <a:r>
              <a:rPr lang="id-ID" dirty="0" smtClean="0"/>
              <a:t>Hitung perkiraan biaya yang dikeluarkan orang tua anda agar anda dapat menikmati pendidikan di Perguruan Tinggi</a:t>
            </a:r>
          </a:p>
          <a:p>
            <a:r>
              <a:rPr lang="id-ID" dirty="0" smtClean="0"/>
              <a:t>Syukuri jalan yang anda pilih dan berikan yang terbaik serta kerahkan seluruh potensi anda.</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
        <p:nvSpPr>
          <p:cNvPr id="4" name="Date Placeholder 3"/>
          <p:cNvSpPr>
            <a:spLocks noGrp="1"/>
          </p:cNvSpPr>
          <p:nvPr>
            <p:ph type="dt" sz="half" idx="16"/>
          </p:nvPr>
        </p:nvSpPr>
        <p:spPr/>
        <p:txBody>
          <a:bodyPr/>
          <a:lstStyle/>
          <a:p>
            <a:pPr>
              <a:defRPr/>
            </a:pPr>
            <a:fld id="{4494AD77-DB11-4100-BE96-F939E83C4A70}" type="datetime1">
              <a:rPr lang="id-ID" smtClean="0"/>
              <a:t>24/08/2015</a:t>
            </a:fld>
            <a:endParaRPr lang="en-US" dirty="0"/>
          </a:p>
        </p:txBody>
      </p:sp>
      <p:sp>
        <p:nvSpPr>
          <p:cNvPr id="5" name="Title 4"/>
          <p:cNvSpPr>
            <a:spLocks noGrp="1"/>
          </p:cNvSpPr>
          <p:nvPr>
            <p:ph type="title"/>
          </p:nvPr>
        </p:nvSpPr>
        <p:spPr/>
        <p:txBody>
          <a:bodyPr/>
          <a:lstStyle/>
          <a:p>
            <a:r>
              <a:rPr lang="id-ID" dirty="0" smtClean="0"/>
              <a:t>Renungkan Hal Berikut:</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2884EB-C6E3-684C-A39B-0E652C4E0E60}" type="slidenum">
              <a:rPr lang="en-US" smtClean="0"/>
              <a:pPr>
                <a:defRPr/>
              </a:pPr>
              <a:t>11</a:t>
            </a:fld>
            <a:endParaRPr lang="en-US" dirty="0"/>
          </a:p>
        </p:txBody>
      </p:sp>
      <p:sp>
        <p:nvSpPr>
          <p:cNvPr id="4" name="Date Placeholder 3"/>
          <p:cNvSpPr>
            <a:spLocks noGrp="1"/>
          </p:cNvSpPr>
          <p:nvPr>
            <p:ph type="dt" sz="half" idx="11"/>
          </p:nvPr>
        </p:nvSpPr>
        <p:spPr/>
        <p:txBody>
          <a:bodyPr/>
          <a:lstStyle/>
          <a:p>
            <a:pPr>
              <a:defRPr/>
            </a:pPr>
            <a:fld id="{4B759D47-A30D-421E-8404-C8005DF418F3}" type="datetime1">
              <a:rPr lang="id-ID" smtClean="0"/>
              <a:t>24/08/2015</a:t>
            </a:fld>
            <a:endParaRPr lang="en-US" dirty="0"/>
          </a:p>
        </p:txBody>
      </p:sp>
      <p:sp>
        <p:nvSpPr>
          <p:cNvPr id="7" name="Title 6"/>
          <p:cNvSpPr>
            <a:spLocks noGrp="1"/>
          </p:cNvSpPr>
          <p:nvPr>
            <p:ph type="title"/>
          </p:nvPr>
        </p:nvSpPr>
        <p:spPr>
          <a:xfrm>
            <a:off x="407503" y="3248167"/>
            <a:ext cx="8326438" cy="641239"/>
          </a:xfrm>
        </p:spPr>
        <p:txBody>
          <a:bodyPr/>
          <a:lstStyle/>
          <a:p>
            <a:r>
              <a:rPr lang="id-ID" dirty="0" smtClean="0"/>
              <a:t>Materi Awal:</a:t>
            </a:r>
            <a:br>
              <a:rPr lang="id-ID" dirty="0" smtClean="0"/>
            </a:br>
            <a:r>
              <a:rPr lang="id-ID" sz="2400" dirty="0" smtClean="0"/>
              <a:t>1. Mengenal Informatika / Computer Science</a:t>
            </a:r>
            <a:br>
              <a:rPr lang="id-ID" sz="2400" dirty="0" smtClean="0"/>
            </a:br>
            <a:r>
              <a:rPr lang="id-ID" sz="2400" dirty="0" smtClean="0"/>
              <a:t>2. Computing Discipline</a:t>
            </a:r>
            <a:br>
              <a:rPr lang="id-ID" sz="2400" dirty="0" smtClean="0"/>
            </a:b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65760" y="2183642"/>
            <a:ext cx="8326438" cy="3851398"/>
          </a:xfrm>
        </p:spPr>
        <p:txBody>
          <a:bodyPr>
            <a:normAutofit fontScale="92500" lnSpcReduction="10000"/>
          </a:bodyPr>
          <a:lstStyle/>
          <a:p>
            <a:r>
              <a:rPr lang="id-ID" dirty="0" smtClean="0"/>
              <a:t>Saat ini  Informatika ~ Computer Science</a:t>
            </a:r>
          </a:p>
          <a:p>
            <a:pPr lvl="1"/>
            <a:r>
              <a:rPr lang="id-ID" dirty="0" smtClean="0"/>
              <a:t>Namun jika dirunut dari “akarnya” keilmuan maka terdapat perbedaan mendasar</a:t>
            </a:r>
          </a:p>
          <a:p>
            <a:pPr lvl="1"/>
            <a:r>
              <a:rPr lang="id-ID" dirty="0" smtClean="0"/>
              <a:t>Computer Science : mulai muncul sejak ditemukannya komputer “big goal” memaksimalkan kinerja dan kemampuan komputer dalam melaksanakan suatu pekerjaan</a:t>
            </a:r>
          </a:p>
          <a:p>
            <a:pPr lvl="1"/>
            <a:r>
              <a:rPr lang="id-ID" dirty="0" smtClean="0"/>
              <a:t>Informatika = Inform + atika -&gt; sebuah konsep dengan “big goal” meng-automasi informasi yang dibutuhkan oleh manusia. Saat ini komputer merupakan “senjata/tools” utama dalam melakukan automasi.</a:t>
            </a:r>
          </a:p>
          <a:p>
            <a:r>
              <a:rPr lang="id-ID" dirty="0" smtClean="0"/>
              <a:t>Untuk selanjutnya Informatika = Computer Science</a:t>
            </a:r>
            <a:endParaRPr lang="en-US" dirty="0"/>
          </a:p>
        </p:txBody>
      </p:sp>
      <p:sp>
        <p:nvSpPr>
          <p:cNvPr id="2" name="Slide Number Placeholder 1"/>
          <p:cNvSpPr>
            <a:spLocks noGrp="1"/>
          </p:cNvSpPr>
          <p:nvPr>
            <p:ph type="sldNum" sz="quarter" idx="15"/>
          </p:nvPr>
        </p:nvSpPr>
        <p:spPr/>
        <p:txBody>
          <a:bodyPr/>
          <a:lstStyle/>
          <a:p>
            <a:pPr>
              <a:defRPr/>
            </a:pPr>
            <a:fld id="{F0540D16-EBF5-0D44-A21F-B32E9F609578}" type="slidenum">
              <a:rPr lang="en-US" smtClean="0"/>
              <a:pPr>
                <a:defRPr/>
              </a:pPr>
              <a:t>12</a:t>
            </a:fld>
            <a:endParaRPr lang="en-US" dirty="0"/>
          </a:p>
        </p:txBody>
      </p:sp>
      <p:sp>
        <p:nvSpPr>
          <p:cNvPr id="3" name="Date Placeholder 2"/>
          <p:cNvSpPr>
            <a:spLocks noGrp="1"/>
          </p:cNvSpPr>
          <p:nvPr>
            <p:ph type="dt" sz="half" idx="16"/>
          </p:nvPr>
        </p:nvSpPr>
        <p:spPr/>
        <p:txBody>
          <a:bodyPr/>
          <a:lstStyle/>
          <a:p>
            <a:pPr>
              <a:defRPr/>
            </a:pPr>
            <a:fld id="{C9A3DC0C-54F0-43BD-AC60-4DF7B0CFDDA2}" type="datetime1">
              <a:rPr lang="id-ID" smtClean="0"/>
              <a:t>24/08/2015</a:t>
            </a:fld>
            <a:endParaRPr lang="en-US" dirty="0"/>
          </a:p>
        </p:txBody>
      </p:sp>
      <p:sp>
        <p:nvSpPr>
          <p:cNvPr id="6" name="Title 5"/>
          <p:cNvSpPr>
            <a:spLocks noGrp="1"/>
          </p:cNvSpPr>
          <p:nvPr>
            <p:ph type="title"/>
          </p:nvPr>
        </p:nvSpPr>
        <p:spPr/>
        <p:txBody>
          <a:bodyPr/>
          <a:lstStyle/>
          <a:p>
            <a:r>
              <a:rPr lang="id-ID" dirty="0" smtClean="0"/>
              <a:t>Makna Informatika dan Computer Science</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cstate="print"/>
          <a:srcRect/>
          <a:stretch>
            <a:fillRect/>
          </a:stretch>
        </p:blipFill>
        <p:spPr bwMode="auto">
          <a:xfrm>
            <a:off x="3275856" y="4149080"/>
            <a:ext cx="4295775" cy="2305050"/>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6804248" y="2276872"/>
            <a:ext cx="2143125" cy="2238375"/>
          </a:xfrm>
          <a:prstGeom prst="rect">
            <a:avLst/>
          </a:prstGeom>
          <a:noFill/>
          <a:ln w="9525">
            <a:noFill/>
            <a:miter lim="800000"/>
            <a:headEnd/>
            <a:tailEnd/>
          </a:ln>
        </p:spPr>
      </p:pic>
      <p:sp>
        <p:nvSpPr>
          <p:cNvPr id="2" name="Title 1"/>
          <p:cNvSpPr>
            <a:spLocks noGrp="1"/>
          </p:cNvSpPr>
          <p:nvPr>
            <p:ph type="title"/>
          </p:nvPr>
        </p:nvSpPr>
        <p:spPr>
          <a:xfrm>
            <a:off x="3698543" y="-99392"/>
            <a:ext cx="3537754" cy="1143000"/>
          </a:xfrm>
        </p:spPr>
        <p:txBody>
          <a:bodyPr/>
          <a:lstStyle/>
          <a:p>
            <a:r>
              <a:rPr lang="en-US" dirty="0" err="1" smtClean="0">
                <a:solidFill>
                  <a:schemeClr val="bg1"/>
                </a:solidFill>
              </a:rPr>
              <a:t>Jika</a:t>
            </a:r>
            <a:r>
              <a:rPr lang="en-US" dirty="0" smtClean="0">
                <a:solidFill>
                  <a:schemeClr val="bg1"/>
                </a:solidFill>
              </a:rPr>
              <a:t> </a:t>
            </a:r>
            <a:r>
              <a:rPr lang="en-US" dirty="0" err="1" smtClean="0">
                <a:solidFill>
                  <a:schemeClr val="bg1"/>
                </a:solidFill>
              </a:rPr>
              <a:t>mereka</a:t>
            </a:r>
            <a:r>
              <a:rPr lang="en-US" dirty="0" smtClean="0">
                <a:solidFill>
                  <a:schemeClr val="bg1"/>
                </a:solidFill>
              </a:rPr>
              <a:t> </a:t>
            </a:r>
            <a:r>
              <a:rPr lang="en-US" dirty="0" err="1" smtClean="0">
                <a:solidFill>
                  <a:schemeClr val="bg1"/>
                </a:solidFill>
              </a:rPr>
              <a:t>tidak</a:t>
            </a:r>
            <a:r>
              <a:rPr lang="en-US" dirty="0" smtClean="0">
                <a:solidFill>
                  <a:schemeClr val="bg1"/>
                </a:solidFill>
              </a:rPr>
              <a:t> </a:t>
            </a:r>
            <a:r>
              <a:rPr lang="en-US" dirty="0" err="1" smtClean="0">
                <a:solidFill>
                  <a:schemeClr val="bg1"/>
                </a:solidFill>
              </a:rPr>
              <a:t>ada</a:t>
            </a:r>
            <a:r>
              <a:rPr lang="en-US" dirty="0" smtClean="0">
                <a:solidFill>
                  <a:schemeClr val="bg1"/>
                </a:solidFill>
              </a:rPr>
              <a:t> …</a:t>
            </a:r>
            <a:endParaRPr lang="en-US" dirty="0">
              <a:solidFill>
                <a:schemeClr val="bg1"/>
              </a:solidFill>
            </a:endParaRPr>
          </a:p>
        </p:txBody>
      </p:sp>
      <p:pic>
        <p:nvPicPr>
          <p:cNvPr id="1027" name="Picture 3"/>
          <p:cNvPicPr>
            <a:picLocks noChangeAspect="1" noChangeArrowheads="1"/>
          </p:cNvPicPr>
          <p:nvPr/>
        </p:nvPicPr>
        <p:blipFill>
          <a:blip r:embed="rId4" cstate="print"/>
          <a:srcRect/>
          <a:stretch>
            <a:fillRect/>
          </a:stretch>
        </p:blipFill>
        <p:spPr bwMode="auto">
          <a:xfrm>
            <a:off x="1835696" y="1052736"/>
            <a:ext cx="3076575" cy="21717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1520" y="620688"/>
            <a:ext cx="1438275" cy="22288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931246" y="1478657"/>
            <a:ext cx="2305050" cy="223837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86358" y="3284984"/>
            <a:ext cx="4057650" cy="1962150"/>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7380312" y="44624"/>
            <a:ext cx="1666875" cy="2181225"/>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470173" y="4941168"/>
            <a:ext cx="2733675" cy="1695450"/>
          </a:xfrm>
          <a:prstGeom prst="rect">
            <a:avLst/>
          </a:prstGeom>
          <a:noFill/>
          <a:ln w="9525">
            <a:noFill/>
            <a:miter lim="800000"/>
            <a:headEnd/>
            <a:tailEnd/>
          </a:ln>
        </p:spPr>
      </p:pic>
      <p:sp>
        <p:nvSpPr>
          <p:cNvPr id="13" name="TextBox 12"/>
          <p:cNvSpPr txBox="1"/>
          <p:nvPr/>
        </p:nvSpPr>
        <p:spPr>
          <a:xfrm>
            <a:off x="4943581" y="6597352"/>
            <a:ext cx="4164923" cy="261610"/>
          </a:xfrm>
          <a:prstGeom prst="rect">
            <a:avLst/>
          </a:prstGeom>
          <a:noFill/>
        </p:spPr>
        <p:txBody>
          <a:bodyPr wrap="none" rtlCol="0">
            <a:spAutoFit/>
          </a:bodyPr>
          <a:lstStyle/>
          <a:p>
            <a:r>
              <a:rPr lang="en-US" sz="1100" dirty="0" smtClean="0"/>
              <a:t>Source: IEEE-Computer Society, Timeline of Computing History</a:t>
            </a:r>
            <a:endParaRPr lang="en-US" sz="1100" dirty="0"/>
          </a:p>
        </p:txBody>
      </p:sp>
      <p:sp>
        <p:nvSpPr>
          <p:cNvPr id="12" name="Date Placeholder 11"/>
          <p:cNvSpPr>
            <a:spLocks noGrp="1"/>
          </p:cNvSpPr>
          <p:nvPr>
            <p:ph type="dt" sz="half" idx="10"/>
          </p:nvPr>
        </p:nvSpPr>
        <p:spPr/>
        <p:txBody>
          <a:bodyPr/>
          <a:lstStyle/>
          <a:p>
            <a:fld id="{D2F19A3C-19FB-4F21-A321-F5B38EF76A3D}" type="datetime1">
              <a:rPr lang="id-ID" smtClean="0"/>
              <a:t>24/08/2015</a:t>
            </a:fld>
            <a:endParaRPr lang="id-ID"/>
          </a:p>
        </p:txBody>
      </p:sp>
      <p:sp>
        <p:nvSpPr>
          <p:cNvPr id="14" name="Slide Number Placeholder 13"/>
          <p:cNvSpPr>
            <a:spLocks noGrp="1"/>
          </p:cNvSpPr>
          <p:nvPr>
            <p:ph type="sldNum" sz="quarter" idx="12"/>
          </p:nvPr>
        </p:nvSpPr>
        <p:spPr/>
        <p:txBody>
          <a:bodyPr/>
          <a:lstStyle/>
          <a:p>
            <a:fld id="{7F302563-E7AF-4054-B59A-0FF0C3D1AC5E}" type="slidenum">
              <a:rPr lang="id-ID" smtClean="0"/>
              <a:pPr/>
              <a:t>13</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51520" y="0"/>
            <a:ext cx="3086100" cy="20288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28070" y="95647"/>
            <a:ext cx="1924050" cy="21812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7544" y="2132856"/>
            <a:ext cx="2819400" cy="22955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682555" y="116632"/>
            <a:ext cx="3209925" cy="215265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51520" y="4648200"/>
            <a:ext cx="3429000" cy="22098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654796" y="4050754"/>
            <a:ext cx="2781300" cy="211455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3203848" y="2276872"/>
            <a:ext cx="2752725" cy="1628775"/>
          </a:xfrm>
          <a:prstGeom prst="rect">
            <a:avLst/>
          </a:prstGeom>
          <a:noFill/>
          <a:ln w="9525">
            <a:noFill/>
            <a:miter lim="800000"/>
            <a:headEnd/>
            <a:tailEnd/>
          </a:ln>
        </p:spPr>
      </p:pic>
      <p:pic>
        <p:nvPicPr>
          <p:cNvPr id="2058" name="Picture 10"/>
          <p:cNvPicPr>
            <a:picLocks noChangeAspect="1" noChangeArrowheads="1"/>
          </p:cNvPicPr>
          <p:nvPr/>
        </p:nvPicPr>
        <p:blipFill>
          <a:blip r:embed="rId9" cstate="print"/>
          <a:srcRect/>
          <a:stretch>
            <a:fillRect/>
          </a:stretch>
        </p:blipFill>
        <p:spPr bwMode="auto">
          <a:xfrm>
            <a:off x="5966023" y="2348880"/>
            <a:ext cx="2638425" cy="2019300"/>
          </a:xfrm>
          <a:prstGeom prst="rect">
            <a:avLst/>
          </a:prstGeom>
          <a:noFill/>
          <a:ln w="9525">
            <a:noFill/>
            <a:miter lim="800000"/>
            <a:headEnd/>
            <a:tailEnd/>
          </a:ln>
        </p:spPr>
      </p:pic>
      <p:pic>
        <p:nvPicPr>
          <p:cNvPr id="2059" name="Picture 11"/>
          <p:cNvPicPr>
            <a:picLocks noChangeAspect="1" noChangeArrowheads="1"/>
          </p:cNvPicPr>
          <p:nvPr/>
        </p:nvPicPr>
        <p:blipFill>
          <a:blip r:embed="rId10" cstate="print"/>
          <a:srcRect/>
          <a:stretch>
            <a:fillRect/>
          </a:stretch>
        </p:blipFill>
        <p:spPr bwMode="auto">
          <a:xfrm>
            <a:off x="5666556" y="4629150"/>
            <a:ext cx="3009900" cy="2228850"/>
          </a:xfrm>
          <a:prstGeom prst="rect">
            <a:avLst/>
          </a:prstGeom>
          <a:noFill/>
          <a:ln w="9525">
            <a:noFill/>
            <a:miter lim="800000"/>
            <a:headEnd/>
            <a:tailEnd/>
          </a:ln>
        </p:spPr>
      </p:pic>
      <p:sp>
        <p:nvSpPr>
          <p:cNvPr id="13" name="Date Placeholder 12"/>
          <p:cNvSpPr>
            <a:spLocks noGrp="1"/>
          </p:cNvSpPr>
          <p:nvPr>
            <p:ph type="dt" sz="half" idx="10"/>
          </p:nvPr>
        </p:nvSpPr>
        <p:spPr/>
        <p:txBody>
          <a:bodyPr/>
          <a:lstStyle/>
          <a:p>
            <a:fld id="{27222062-1267-4FC0-80DA-03B3DAC0CB27}" type="datetime1">
              <a:rPr lang="id-ID" smtClean="0"/>
              <a:t>24/08/2015</a:t>
            </a:fld>
            <a:endParaRPr lang="id-ID"/>
          </a:p>
        </p:txBody>
      </p:sp>
      <p:sp>
        <p:nvSpPr>
          <p:cNvPr id="14" name="Slide Number Placeholder 13"/>
          <p:cNvSpPr>
            <a:spLocks noGrp="1"/>
          </p:cNvSpPr>
          <p:nvPr>
            <p:ph type="sldNum" sz="quarter" idx="12"/>
          </p:nvPr>
        </p:nvSpPr>
        <p:spPr/>
        <p:txBody>
          <a:bodyPr/>
          <a:lstStyle/>
          <a:p>
            <a:fld id="{7F302563-E7AF-4054-B59A-0FF0C3D1AC5E}"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FAZ\My Documents\My Pictures\Aneh2\world without engineer - computers.JPG"/>
          <p:cNvPicPr/>
          <p:nvPr/>
        </p:nvPicPr>
        <p:blipFill>
          <a:blip r:embed="rId2" cstate="print"/>
          <a:srcRect/>
          <a:stretch>
            <a:fillRect/>
          </a:stretch>
        </p:blipFill>
        <p:spPr bwMode="auto">
          <a:xfrm>
            <a:off x="395536" y="332656"/>
            <a:ext cx="8352928" cy="6192687"/>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8EB378E9-8F5E-4033-B17B-83275F8D62CE}"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74638"/>
            <a:ext cx="5194920" cy="1143000"/>
          </a:xfrm>
        </p:spPr>
        <p:txBody>
          <a:bodyPr/>
          <a:lstStyle/>
          <a:p>
            <a:r>
              <a:rPr lang="en-US" dirty="0" smtClean="0">
                <a:solidFill>
                  <a:schemeClr val="bg1"/>
                </a:solidFill>
              </a:rPr>
              <a:t>Tim Berners-Lee:</a:t>
            </a:r>
            <a:endParaRPr lang="en-US" dirty="0">
              <a:solidFill>
                <a:schemeClr val="bg1"/>
              </a:solidFill>
            </a:endParaRPr>
          </a:p>
        </p:txBody>
      </p:sp>
      <p:sp>
        <p:nvSpPr>
          <p:cNvPr id="3" name="Content Placeholder 2"/>
          <p:cNvSpPr>
            <a:spLocks noGrp="1"/>
          </p:cNvSpPr>
          <p:nvPr>
            <p:ph idx="1"/>
          </p:nvPr>
        </p:nvSpPr>
        <p:spPr>
          <a:xfrm>
            <a:off x="329784" y="3612630"/>
            <a:ext cx="8357016" cy="2020491"/>
          </a:xfrm>
        </p:spPr>
        <p:txBody>
          <a:bodyPr/>
          <a:lstStyle/>
          <a:p>
            <a:r>
              <a:rPr lang="en-US" i="1" dirty="0" smtClean="0"/>
              <a:t>“I think a lot of folks growing up today, when they open a computer, it’s like opening a refrigerator. It’s an appliance, it’s white goods, there’s some stuff in it, if it needs more in it you stock it, you put more music in it, you play it. And If it breaks it’s: ‘Mom, can I have a new one’.”</a:t>
            </a:r>
            <a:endParaRPr lang="en-US" i="1" dirty="0"/>
          </a:p>
        </p:txBody>
      </p:sp>
      <p:pic>
        <p:nvPicPr>
          <p:cNvPr id="3075" name="Picture 3"/>
          <p:cNvPicPr>
            <a:picLocks noChangeAspect="1" noChangeArrowheads="1"/>
          </p:cNvPicPr>
          <p:nvPr/>
        </p:nvPicPr>
        <p:blipFill>
          <a:blip r:embed="rId2" cstate="print"/>
          <a:srcRect/>
          <a:stretch>
            <a:fillRect/>
          </a:stretch>
        </p:blipFill>
        <p:spPr bwMode="auto">
          <a:xfrm>
            <a:off x="554636" y="1417638"/>
            <a:ext cx="3362325" cy="1828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E28BBD8-9C74-413C-A292-DA008061D65F}"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lstStyle/>
          <a:p>
            <a:r>
              <a:rPr lang="en-US" dirty="0" smtClean="0">
                <a:solidFill>
                  <a:schemeClr val="bg1"/>
                </a:solidFill>
              </a:rPr>
              <a:t>(still) Tim Berners-Lee:</a:t>
            </a:r>
            <a:endParaRPr lang="en-US" dirty="0">
              <a:solidFill>
                <a:schemeClr val="bg1"/>
              </a:solidFill>
            </a:endParaRPr>
          </a:p>
        </p:txBody>
      </p:sp>
      <p:sp>
        <p:nvSpPr>
          <p:cNvPr id="3" name="Content Placeholder 2"/>
          <p:cNvSpPr>
            <a:spLocks noGrp="1"/>
          </p:cNvSpPr>
          <p:nvPr>
            <p:ph idx="1"/>
          </p:nvPr>
        </p:nvSpPr>
        <p:spPr>
          <a:xfrm>
            <a:off x="0" y="3462728"/>
            <a:ext cx="8881673" cy="2658640"/>
          </a:xfrm>
        </p:spPr>
        <p:txBody>
          <a:bodyPr/>
          <a:lstStyle/>
          <a:p>
            <a:r>
              <a:rPr lang="en-US" i="1" dirty="0" smtClean="0"/>
              <a:t>“It’s very important in education with this computer science, which is understanding the philosophy of computer and the mathematics of computing, and learning to really build stuff, it’s very different from the IT class, and I think making that distinction very clear and maybe early on in schools is very important.”</a:t>
            </a:r>
            <a:endParaRPr lang="en-US" i="1" dirty="0"/>
          </a:p>
        </p:txBody>
      </p:sp>
      <p:pic>
        <p:nvPicPr>
          <p:cNvPr id="4" name="Picture 3"/>
          <p:cNvPicPr>
            <a:picLocks noChangeAspect="1" noChangeArrowheads="1"/>
          </p:cNvPicPr>
          <p:nvPr/>
        </p:nvPicPr>
        <p:blipFill>
          <a:blip r:embed="rId2" cstate="print"/>
          <a:srcRect/>
          <a:stretch>
            <a:fillRect/>
          </a:stretch>
        </p:blipFill>
        <p:spPr bwMode="auto">
          <a:xfrm>
            <a:off x="0" y="1417638"/>
            <a:ext cx="3362325" cy="1828800"/>
          </a:xfrm>
          <a:prstGeom prst="rect">
            <a:avLst/>
          </a:prstGeom>
          <a:noFill/>
          <a:ln w="9525">
            <a:noFill/>
            <a:miter lim="800000"/>
            <a:headEnd/>
            <a:tailEnd/>
          </a:ln>
        </p:spPr>
      </p:pic>
      <p:sp>
        <p:nvSpPr>
          <p:cNvPr id="5" name="TextBox 4"/>
          <p:cNvSpPr txBox="1"/>
          <p:nvPr/>
        </p:nvSpPr>
        <p:spPr>
          <a:xfrm>
            <a:off x="3557198" y="1946608"/>
            <a:ext cx="5324475" cy="415498"/>
          </a:xfrm>
          <a:prstGeom prst="rect">
            <a:avLst/>
          </a:prstGeom>
          <a:noFill/>
        </p:spPr>
        <p:txBody>
          <a:bodyPr wrap="square" rtlCol="0">
            <a:spAutoFit/>
          </a:bodyPr>
          <a:lstStyle/>
          <a:p>
            <a:r>
              <a:rPr lang="en-US" sz="1050" dirty="0" smtClean="0"/>
              <a:t>[http://www.vg247.com/2013/01/28/berners-lee-calls-for-computer-science-education-at-a-younger-age/]</a:t>
            </a:r>
            <a:endParaRPr lang="en-US" sz="1050" dirty="0"/>
          </a:p>
        </p:txBody>
      </p:sp>
      <p:sp>
        <p:nvSpPr>
          <p:cNvPr id="6" name="Date Placeholder 5"/>
          <p:cNvSpPr>
            <a:spLocks noGrp="1"/>
          </p:cNvSpPr>
          <p:nvPr>
            <p:ph type="dt" sz="half" idx="10"/>
          </p:nvPr>
        </p:nvSpPr>
        <p:spPr/>
        <p:txBody>
          <a:bodyPr/>
          <a:lstStyle/>
          <a:p>
            <a:fld id="{F2623947-D192-4A7C-ACD9-C570177D879A}" type="datetime1">
              <a:rPr lang="id-ID" smtClean="0"/>
              <a:t>24/08/2015</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3529034" y="228600"/>
            <a:ext cx="5237014" cy="990600"/>
          </a:xfrm>
        </p:spPr>
        <p:txBody>
          <a:bodyPr/>
          <a:lstStyle/>
          <a:p>
            <a:r>
              <a:rPr lang="en-US" dirty="0" smtClean="0">
                <a:solidFill>
                  <a:schemeClr val="bg1"/>
                </a:solidFill>
              </a:rPr>
              <a:t>Computing</a:t>
            </a:r>
          </a:p>
        </p:txBody>
      </p:sp>
      <p:graphicFrame>
        <p:nvGraphicFramePr>
          <p:cNvPr id="5" name="Content Placeholder 4"/>
          <p:cNvGraphicFramePr>
            <a:graphicFrameLocks noGrp="1"/>
          </p:cNvGraphicFramePr>
          <p:nvPr>
            <p:ph idx="1"/>
          </p:nvPr>
        </p:nvGraphicFramePr>
        <p:xfrm>
          <a:off x="3529034" y="1481328"/>
          <a:ext cx="61150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357158" y="2571744"/>
          <a:ext cx="3714744"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389908" y="6007290"/>
            <a:ext cx="6152775" cy="276999"/>
          </a:xfrm>
          <a:prstGeom prst="rect">
            <a:avLst/>
          </a:prstGeom>
          <a:noFill/>
        </p:spPr>
        <p:txBody>
          <a:bodyPr wrap="none" rtlCol="0">
            <a:spAutoFit/>
          </a:bodyPr>
          <a:lstStyle/>
          <a:p>
            <a:r>
              <a:rPr lang="en-US" sz="1200" dirty="0" smtClean="0"/>
              <a:t>Joint Task Force: ACM, AIS, IEEE-CS, </a:t>
            </a:r>
            <a:r>
              <a:rPr lang="en-US" sz="1200" i="1" dirty="0" smtClean="0"/>
              <a:t>Computing Curricula 2005: The Overview Report</a:t>
            </a:r>
            <a:endParaRPr lang="en-US" sz="1200" dirty="0"/>
          </a:p>
        </p:txBody>
      </p:sp>
      <p:sp>
        <p:nvSpPr>
          <p:cNvPr id="7" name="Date Placeholder 6"/>
          <p:cNvSpPr>
            <a:spLocks noGrp="1"/>
          </p:cNvSpPr>
          <p:nvPr>
            <p:ph type="dt" sz="half" idx="10"/>
          </p:nvPr>
        </p:nvSpPr>
        <p:spPr/>
        <p:txBody>
          <a:bodyPr/>
          <a:lstStyle/>
          <a:p>
            <a:fld id="{12BDFD7C-EA0C-4F21-A9BC-0607EC217218}" type="datetime1">
              <a:rPr lang="id-ID" smtClean="0"/>
              <a:t>24/08/2015</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18</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3747540" y="228600"/>
            <a:ext cx="5018507" cy="990600"/>
          </a:xfrm>
        </p:spPr>
        <p:txBody>
          <a:bodyPr/>
          <a:lstStyle/>
          <a:p>
            <a:r>
              <a:rPr lang="en-US" dirty="0" smtClean="0">
                <a:solidFill>
                  <a:schemeClr val="bg1"/>
                </a:solidFill>
              </a:rPr>
              <a:t>Computing includes…</a:t>
            </a:r>
          </a:p>
        </p:txBody>
      </p:sp>
      <p:sp>
        <p:nvSpPr>
          <p:cNvPr id="2" name="Content Placeholder 1"/>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Designing and building hardware and software; </a:t>
            </a:r>
          </a:p>
          <a:p>
            <a:pPr fontAlgn="auto">
              <a:spcAft>
                <a:spcPts val="0"/>
              </a:spcAft>
              <a:buFont typeface="Arial" pitchFamily="34" charset="0"/>
              <a:buChar char="•"/>
              <a:defRPr/>
            </a:pPr>
            <a:r>
              <a:rPr lang="en-US" dirty="0" smtClean="0"/>
              <a:t>Processing, structuring, and managing various kinds of information; </a:t>
            </a:r>
          </a:p>
          <a:p>
            <a:pPr fontAlgn="auto">
              <a:spcAft>
                <a:spcPts val="0"/>
              </a:spcAft>
              <a:buFont typeface="Arial" pitchFamily="34" charset="0"/>
              <a:buChar char="•"/>
              <a:defRPr/>
            </a:pPr>
            <a:r>
              <a:rPr lang="en-US" dirty="0" smtClean="0"/>
              <a:t>Doing scientific studies using computers; </a:t>
            </a:r>
          </a:p>
          <a:p>
            <a:pPr fontAlgn="auto">
              <a:spcAft>
                <a:spcPts val="0"/>
              </a:spcAft>
              <a:buFont typeface="Arial" pitchFamily="34" charset="0"/>
              <a:buChar char="•"/>
              <a:defRPr/>
            </a:pPr>
            <a:r>
              <a:rPr lang="en-US" dirty="0" smtClean="0"/>
              <a:t>Making computer systems behave intelligently; </a:t>
            </a:r>
          </a:p>
          <a:p>
            <a:pPr fontAlgn="auto">
              <a:spcAft>
                <a:spcPts val="0"/>
              </a:spcAft>
              <a:buFont typeface="Arial" pitchFamily="34" charset="0"/>
              <a:buChar char="•"/>
              <a:defRPr/>
            </a:pPr>
            <a:r>
              <a:rPr lang="en-US" dirty="0" smtClean="0"/>
              <a:t>Creating and using communications and entertainment media; </a:t>
            </a:r>
          </a:p>
          <a:p>
            <a:pPr fontAlgn="auto">
              <a:spcAft>
                <a:spcPts val="0"/>
              </a:spcAft>
              <a:buFont typeface="Arial" pitchFamily="34" charset="0"/>
              <a:buChar char="•"/>
              <a:defRPr/>
            </a:pPr>
            <a:r>
              <a:rPr lang="en-US" dirty="0" smtClean="0"/>
              <a:t>Finding and gathering information relevant to any particular purpose, </a:t>
            </a:r>
          </a:p>
          <a:p>
            <a:pPr fontAlgn="auto">
              <a:spcAft>
                <a:spcPts val="0"/>
              </a:spcAft>
              <a:buFont typeface="Arial" pitchFamily="34" charset="0"/>
              <a:buChar char="•"/>
              <a:defRPr/>
            </a:pPr>
            <a:r>
              <a:rPr lang="en-US" dirty="0" smtClean="0"/>
              <a:t>and so on.</a:t>
            </a:r>
            <a:endParaRPr lang="en-US" dirty="0"/>
          </a:p>
        </p:txBody>
      </p:sp>
      <p:sp>
        <p:nvSpPr>
          <p:cNvPr id="4" name="Date Placeholder 3"/>
          <p:cNvSpPr>
            <a:spLocks noGrp="1"/>
          </p:cNvSpPr>
          <p:nvPr>
            <p:ph type="dt" sz="half" idx="10"/>
          </p:nvPr>
        </p:nvSpPr>
        <p:spPr/>
        <p:txBody>
          <a:bodyPr/>
          <a:lstStyle/>
          <a:p>
            <a:fld id="{6B110EC7-7A9A-47D8-9CAF-EAD4D4920D98}"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9200"/>
            <a:ext cx="8153400" cy="990600"/>
          </a:xfrm>
        </p:spPr>
        <p:txBody>
          <a:bodyPr/>
          <a:lstStyle/>
          <a:p>
            <a:r>
              <a:rPr lang="id-ID" dirty="0" smtClean="0"/>
              <a:t>Pengenalan Mata Kuliah </a:t>
            </a:r>
            <a:r>
              <a:rPr lang="id-ID" dirty="0" smtClean="0"/>
              <a:t>[1]</a:t>
            </a:r>
            <a:endParaRPr lang="en-US" dirty="0"/>
          </a:p>
        </p:txBody>
      </p:sp>
      <p:sp>
        <p:nvSpPr>
          <p:cNvPr id="4" name="Content Placeholder 3"/>
          <p:cNvSpPr>
            <a:spLocks noGrp="1"/>
          </p:cNvSpPr>
          <p:nvPr>
            <p:ph sz="quarter" idx="1"/>
          </p:nvPr>
        </p:nvSpPr>
        <p:spPr>
          <a:xfrm>
            <a:off x="612648" y="1978925"/>
            <a:ext cx="8153400" cy="4117075"/>
          </a:xfrm>
        </p:spPr>
        <p:txBody>
          <a:bodyPr>
            <a:normAutofit/>
          </a:bodyPr>
          <a:lstStyle/>
          <a:p>
            <a:r>
              <a:rPr lang="id-ID" dirty="0" smtClean="0"/>
              <a:t>Deskripsi Mata Kuliah:</a:t>
            </a:r>
          </a:p>
          <a:p>
            <a:pPr lvl="1"/>
            <a:r>
              <a:rPr lang="en-US" dirty="0" smtClean="0"/>
              <a:t>Mata </a:t>
            </a:r>
            <a:r>
              <a:rPr lang="en-US" dirty="0" err="1" smtClean="0"/>
              <a:t>Kuliah</a:t>
            </a:r>
            <a:r>
              <a:rPr lang="en-US" dirty="0" smtClean="0"/>
              <a:t> </a:t>
            </a:r>
            <a:r>
              <a:rPr lang="en-US" dirty="0" err="1" smtClean="0"/>
              <a:t>Pengantar</a:t>
            </a:r>
            <a:r>
              <a:rPr lang="en-US" dirty="0" smtClean="0"/>
              <a:t> </a:t>
            </a:r>
            <a:r>
              <a:rPr lang="en-US" dirty="0" err="1" smtClean="0"/>
              <a:t>Teknik</a:t>
            </a:r>
            <a:r>
              <a:rPr lang="en-US" dirty="0" smtClean="0"/>
              <a:t> </a:t>
            </a:r>
            <a:r>
              <a:rPr lang="en-US" dirty="0" err="1" smtClean="0"/>
              <a:t>Informatika</a:t>
            </a:r>
            <a:r>
              <a:rPr lang="en-US" dirty="0" smtClean="0"/>
              <a:t> </a:t>
            </a:r>
            <a:r>
              <a:rPr lang="en-US" dirty="0" err="1" smtClean="0"/>
              <a:t>memberikan</a:t>
            </a:r>
            <a:r>
              <a:rPr lang="en-US" dirty="0" smtClean="0"/>
              <a:t> </a:t>
            </a:r>
            <a:r>
              <a:rPr lang="en-US" dirty="0" err="1" smtClean="0"/>
              <a:t>pengenalan</a:t>
            </a:r>
            <a:r>
              <a:rPr lang="en-US" dirty="0" smtClean="0"/>
              <a:t> </a:t>
            </a:r>
            <a:r>
              <a:rPr lang="en-US" dirty="0" err="1" smtClean="0"/>
              <a:t>menyeluruh</a:t>
            </a:r>
            <a:r>
              <a:rPr lang="en-US" dirty="0" smtClean="0"/>
              <a:t> </a:t>
            </a:r>
            <a:r>
              <a:rPr lang="en-US" dirty="0" err="1" smtClean="0"/>
              <a:t>mengenai</a:t>
            </a:r>
            <a:r>
              <a:rPr lang="en-US" dirty="0" smtClean="0"/>
              <a:t> </a:t>
            </a:r>
            <a:r>
              <a:rPr lang="en-US" dirty="0" err="1" smtClean="0"/>
              <a:t>bidang</a:t>
            </a:r>
            <a:r>
              <a:rPr lang="en-US" dirty="0" smtClean="0"/>
              <a:t> </a:t>
            </a:r>
            <a:r>
              <a:rPr lang="en-US" dirty="0" err="1" smtClean="0"/>
              <a:t>Informatika</a:t>
            </a:r>
            <a:r>
              <a:rPr lang="en-US" dirty="0" smtClean="0"/>
              <a:t> yang </a:t>
            </a:r>
            <a:r>
              <a:rPr lang="en-US" dirty="0" err="1" smtClean="0"/>
              <a:t>meliputi</a:t>
            </a:r>
            <a:r>
              <a:rPr lang="en-US" dirty="0" smtClean="0"/>
              <a:t>: </a:t>
            </a:r>
            <a:r>
              <a:rPr lang="en-US" i="1" dirty="0" smtClean="0"/>
              <a:t>body of knowledge</a:t>
            </a:r>
            <a:r>
              <a:rPr lang="en-US" dirty="0" smtClean="0"/>
              <a:t>, </a:t>
            </a:r>
            <a:r>
              <a:rPr lang="en-US" dirty="0" err="1" smtClean="0"/>
              <a:t>aplikasi</a:t>
            </a:r>
            <a:r>
              <a:rPr lang="en-US" dirty="0" smtClean="0"/>
              <a:t> </a:t>
            </a:r>
            <a:r>
              <a:rPr lang="en-US" dirty="0" err="1" smtClean="0"/>
              <a:t>terapan</a:t>
            </a:r>
            <a:r>
              <a:rPr lang="en-US" dirty="0" smtClean="0"/>
              <a:t> </a:t>
            </a:r>
            <a:r>
              <a:rPr lang="en-US" dirty="0" err="1" smtClean="0"/>
              <a:t>Informatika</a:t>
            </a:r>
            <a:r>
              <a:rPr lang="en-US" dirty="0" smtClean="0"/>
              <a:t> </a:t>
            </a:r>
            <a:r>
              <a:rPr lang="en-US" dirty="0" err="1" smtClean="0"/>
              <a:t>dalam</a:t>
            </a:r>
            <a:r>
              <a:rPr lang="en-US" dirty="0" smtClean="0"/>
              <a:t> </a:t>
            </a:r>
            <a:r>
              <a:rPr lang="en-US" dirty="0" err="1" smtClean="0"/>
              <a:t>berbagai</a:t>
            </a:r>
            <a:r>
              <a:rPr lang="en-US" dirty="0" smtClean="0"/>
              <a:t> </a:t>
            </a:r>
            <a:r>
              <a:rPr lang="en-US" dirty="0" err="1" smtClean="0"/>
              <a:t>bidang</a:t>
            </a:r>
            <a:r>
              <a:rPr lang="en-US" dirty="0" smtClean="0"/>
              <a:t>, </a:t>
            </a:r>
            <a:r>
              <a:rPr lang="en-US" dirty="0" err="1" smtClean="0"/>
              <a:t>peran</a:t>
            </a:r>
            <a:r>
              <a:rPr lang="en-US" dirty="0" smtClean="0"/>
              <a:t> </a:t>
            </a:r>
            <a:r>
              <a:rPr lang="en-US" dirty="0" err="1" smtClean="0"/>
              <a:t>informatika</a:t>
            </a:r>
            <a:r>
              <a:rPr lang="en-US" dirty="0" smtClean="0"/>
              <a:t> </a:t>
            </a:r>
            <a:r>
              <a:rPr lang="en-US" dirty="0" err="1" smtClean="0"/>
              <a:t>dalam</a:t>
            </a:r>
            <a:r>
              <a:rPr lang="en-US" dirty="0" smtClean="0"/>
              <a:t> </a:t>
            </a:r>
            <a:r>
              <a:rPr lang="en-US" dirty="0" err="1" smtClean="0"/>
              <a:t>masyarakat</a:t>
            </a:r>
            <a:r>
              <a:rPr lang="en-US" dirty="0" smtClean="0"/>
              <a:t>. </a:t>
            </a:r>
          </a:p>
          <a:p>
            <a:pPr lvl="1"/>
            <a:r>
              <a:rPr lang="en-US" dirty="0" err="1" smtClean="0"/>
              <a:t>Mahasiswa</a:t>
            </a:r>
            <a:r>
              <a:rPr lang="en-US" dirty="0" smtClean="0"/>
              <a:t> </a:t>
            </a:r>
            <a:r>
              <a:rPr lang="en-US" dirty="0" err="1" smtClean="0"/>
              <a:t>diajak</a:t>
            </a:r>
            <a:r>
              <a:rPr lang="en-US" dirty="0" smtClean="0"/>
              <a:t> </a:t>
            </a:r>
            <a:r>
              <a:rPr lang="en-US" dirty="0" err="1" smtClean="0"/>
              <a:t>untuk</a:t>
            </a:r>
            <a:r>
              <a:rPr lang="en-US" dirty="0" smtClean="0"/>
              <a:t> </a:t>
            </a:r>
            <a:r>
              <a:rPr lang="en-US" dirty="0" err="1" smtClean="0"/>
              <a:t>mengeksplorasi</a:t>
            </a:r>
            <a:r>
              <a:rPr lang="en-US" dirty="0" smtClean="0"/>
              <a:t> </a:t>
            </a:r>
            <a:r>
              <a:rPr lang="en-US" dirty="0" err="1" smtClean="0"/>
              <a:t>mengenai</a:t>
            </a:r>
            <a:r>
              <a:rPr lang="en-US" dirty="0" smtClean="0"/>
              <a:t> </a:t>
            </a:r>
            <a:r>
              <a:rPr lang="en-US" dirty="0" err="1" smtClean="0"/>
              <a:t>bidang</a:t>
            </a:r>
            <a:r>
              <a:rPr lang="en-US" dirty="0" smtClean="0"/>
              <a:t> </a:t>
            </a:r>
            <a:r>
              <a:rPr lang="en-US" dirty="0" err="1" smtClean="0"/>
              <a:t>Informatika</a:t>
            </a:r>
            <a:r>
              <a:rPr lang="en-US" dirty="0" smtClean="0"/>
              <a:t> </a:t>
            </a:r>
            <a:r>
              <a:rPr lang="en-US" dirty="0" err="1" smtClean="0"/>
              <a:t>untuk</a:t>
            </a:r>
            <a:r>
              <a:rPr lang="en-US" dirty="0" smtClean="0"/>
              <a:t> </a:t>
            </a:r>
            <a:r>
              <a:rPr lang="en-US" dirty="0" err="1" smtClean="0"/>
              <a:t>memperluas</a:t>
            </a:r>
            <a:r>
              <a:rPr lang="en-US" dirty="0" smtClean="0"/>
              <a:t> </a:t>
            </a:r>
            <a:r>
              <a:rPr lang="en-US" dirty="0" err="1" smtClean="0"/>
              <a:t>wawasan</a:t>
            </a:r>
            <a:r>
              <a:rPr lang="en-US" dirty="0" smtClean="0"/>
              <a:t> </a:t>
            </a:r>
            <a:r>
              <a:rPr lang="en-US" dirty="0" err="1" smtClean="0"/>
              <a:t>dan</a:t>
            </a:r>
            <a:r>
              <a:rPr lang="en-US" dirty="0" smtClean="0"/>
              <a:t> </a:t>
            </a:r>
            <a:r>
              <a:rPr lang="en-US" dirty="0" err="1" smtClean="0"/>
              <a:t>pengetahuan</a:t>
            </a:r>
            <a:r>
              <a:rPr lang="en-US" dirty="0" smtClean="0"/>
              <a:t> </a:t>
            </a:r>
            <a:r>
              <a:rPr lang="en-US" dirty="0" err="1" smtClean="0"/>
              <a:t>mengenai</a:t>
            </a:r>
            <a:r>
              <a:rPr lang="en-US" dirty="0" smtClean="0"/>
              <a:t> </a:t>
            </a:r>
            <a:r>
              <a:rPr lang="en-US" dirty="0" err="1" smtClean="0"/>
              <a:t>disiplin</a:t>
            </a:r>
            <a:r>
              <a:rPr lang="en-US" dirty="0" smtClean="0"/>
              <a:t> </a:t>
            </a:r>
            <a:r>
              <a:rPr lang="en-US" dirty="0" err="1" smtClean="0"/>
              <a:t>Informatika</a:t>
            </a:r>
            <a:r>
              <a:rPr lang="en-US" dirty="0" smtClean="0"/>
              <a:t> </a:t>
            </a:r>
            <a:r>
              <a:rPr lang="en-US" dirty="0" err="1" smtClean="0"/>
              <a:t>sebagai</a:t>
            </a:r>
            <a:r>
              <a:rPr lang="en-US" dirty="0" smtClean="0"/>
              <a:t> </a:t>
            </a:r>
            <a:r>
              <a:rPr lang="en-US" dirty="0" err="1" smtClean="0"/>
              <a:t>pedoman</a:t>
            </a:r>
            <a:r>
              <a:rPr lang="en-US" dirty="0" smtClean="0"/>
              <a:t> </a:t>
            </a:r>
            <a:r>
              <a:rPr lang="en-US" dirty="0" err="1" smtClean="0"/>
              <a:t>dan</a:t>
            </a:r>
            <a:r>
              <a:rPr lang="en-US" dirty="0" smtClean="0"/>
              <a:t> </a:t>
            </a:r>
            <a:r>
              <a:rPr lang="en-US" dirty="0" err="1" smtClean="0"/>
              <a:t>pijakan</a:t>
            </a:r>
            <a:r>
              <a:rPr lang="en-US" dirty="0" smtClean="0"/>
              <a:t> </a:t>
            </a:r>
            <a:r>
              <a:rPr lang="en-US" dirty="0" err="1" smtClean="0"/>
              <a:t>dalam</a:t>
            </a:r>
            <a:r>
              <a:rPr lang="en-US" dirty="0" smtClean="0"/>
              <a:t> </a:t>
            </a:r>
            <a:r>
              <a:rPr lang="en-US" dirty="0" err="1" smtClean="0"/>
              <a:t>masa</a:t>
            </a:r>
            <a:r>
              <a:rPr lang="en-US" dirty="0" smtClean="0"/>
              <a:t> </a:t>
            </a:r>
            <a:r>
              <a:rPr lang="en-US" dirty="0" err="1" smtClean="0"/>
              <a:t>studi</a:t>
            </a:r>
            <a:r>
              <a:rPr lang="en-US" dirty="0" smtClean="0"/>
              <a:t>.</a:t>
            </a:r>
            <a:endParaRPr lang="en-US" dirty="0" smtClean="0"/>
          </a:p>
        </p:txBody>
      </p:sp>
      <p:sp>
        <p:nvSpPr>
          <p:cNvPr id="5" name="Date Placeholder 4"/>
          <p:cNvSpPr>
            <a:spLocks noGrp="1"/>
          </p:cNvSpPr>
          <p:nvPr>
            <p:ph type="dt" sz="half" idx="10"/>
          </p:nvPr>
        </p:nvSpPr>
        <p:spPr/>
        <p:txBody>
          <a:bodyPr/>
          <a:lstStyle/>
          <a:p>
            <a:fld id="{10548D78-BEDA-4C5E-BEC1-DEF59FF25C4C}" type="datetime1">
              <a:rPr lang="id-ID" smtClean="0"/>
              <a:t>24/08/2015</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3627620" y="228600"/>
            <a:ext cx="5138428" cy="990600"/>
          </a:xfrm>
        </p:spPr>
        <p:txBody>
          <a:bodyPr/>
          <a:lstStyle/>
          <a:p>
            <a:r>
              <a:rPr lang="en-US" dirty="0" smtClean="0">
                <a:solidFill>
                  <a:schemeClr val="bg1"/>
                </a:solidFill>
              </a:rPr>
              <a:t>Computing as a discipline</a:t>
            </a:r>
          </a:p>
        </p:txBody>
      </p:sp>
      <p:sp>
        <p:nvSpPr>
          <p:cNvPr id="5123" name="Content Placeholder 1"/>
          <p:cNvSpPr>
            <a:spLocks noGrp="1"/>
          </p:cNvSpPr>
          <p:nvPr>
            <p:ph idx="1"/>
          </p:nvPr>
        </p:nvSpPr>
        <p:spPr/>
        <p:txBody>
          <a:bodyPr/>
          <a:lstStyle/>
          <a:p>
            <a:r>
              <a:rPr lang="en-US" smtClean="0"/>
              <a:t>Computing also has other meanings that are more specific, based on the context in which the term is used. </a:t>
            </a:r>
          </a:p>
          <a:p>
            <a:pPr lvl="1"/>
            <a:r>
              <a:rPr lang="en-US" smtClean="0"/>
              <a:t>an information systems specialist will view computing somewhat differently from a software engineer</a:t>
            </a:r>
          </a:p>
          <a:p>
            <a:r>
              <a:rPr lang="en-US" smtClean="0"/>
              <a:t>Because society needs people to do computing well, we must think of computing not only as a </a:t>
            </a:r>
            <a:r>
              <a:rPr lang="en-US" smtClean="0">
                <a:solidFill>
                  <a:srgbClr val="FF0000"/>
                </a:solidFill>
              </a:rPr>
              <a:t>profession</a:t>
            </a:r>
            <a:r>
              <a:rPr lang="en-US" smtClean="0"/>
              <a:t> but also as a </a:t>
            </a:r>
            <a:r>
              <a:rPr lang="en-US" smtClean="0">
                <a:solidFill>
                  <a:srgbClr val="FF0000"/>
                </a:solidFill>
              </a:rPr>
              <a:t>discipline</a:t>
            </a:r>
          </a:p>
        </p:txBody>
      </p:sp>
      <p:sp>
        <p:nvSpPr>
          <p:cNvPr id="4" name="Date Placeholder 3"/>
          <p:cNvSpPr>
            <a:spLocks noGrp="1"/>
          </p:cNvSpPr>
          <p:nvPr>
            <p:ph type="dt" sz="half" idx="10"/>
          </p:nvPr>
        </p:nvSpPr>
        <p:spPr/>
        <p:txBody>
          <a:bodyPr/>
          <a:lstStyle/>
          <a:p>
            <a:fld id="{D25FFF30-316B-4D27-9027-4B0E0CD21B5C}"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2570" y="228600"/>
            <a:ext cx="5063478" cy="990600"/>
          </a:xfrm>
        </p:spPr>
        <p:txBody>
          <a:bodyPr rtlCol="0">
            <a:normAutofit/>
          </a:bodyPr>
          <a:lstStyle/>
          <a:p>
            <a:pPr fontAlgn="auto">
              <a:spcAft>
                <a:spcPts val="0"/>
              </a:spcAft>
              <a:defRPr/>
            </a:pPr>
            <a:r>
              <a:rPr lang="en-US" dirty="0" smtClean="0">
                <a:solidFill>
                  <a:schemeClr val="bg1"/>
                </a:solidFill>
              </a:rPr>
              <a:t>The Landscape of Computing Disciplines</a:t>
            </a:r>
            <a:endParaRPr lang="en-US" dirty="0">
              <a:solidFill>
                <a:schemeClr val="bg1"/>
              </a:solidFill>
            </a:endParaRPr>
          </a:p>
        </p:txBody>
      </p:sp>
      <p:sp>
        <p:nvSpPr>
          <p:cNvPr id="5" name="Date Placeholder 4"/>
          <p:cNvSpPr>
            <a:spLocks noGrp="1"/>
          </p:cNvSpPr>
          <p:nvPr>
            <p:ph type="dt" sz="half" idx="10"/>
          </p:nvPr>
        </p:nvSpPr>
        <p:spPr/>
        <p:txBody>
          <a:bodyPr/>
          <a:lstStyle/>
          <a:p>
            <a:fld id="{196C5E45-C367-40FB-8693-8A5AFBCF0EAF}"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21</a:t>
            </a:fld>
            <a:endParaRPr lang="id-ID"/>
          </a:p>
        </p:txBody>
      </p:sp>
      <p:pic>
        <p:nvPicPr>
          <p:cNvPr id="7" name="Picture 2"/>
          <p:cNvPicPr>
            <a:picLocks noGrp="1" noChangeAspect="1" noChangeArrowheads="1"/>
          </p:cNvPicPr>
          <p:nvPr>
            <p:ph idx="1"/>
          </p:nvPr>
        </p:nvPicPr>
        <p:blipFill>
          <a:blip r:embed="rId2" cstate="print"/>
          <a:srcRect/>
          <a:stretch>
            <a:fillRect/>
          </a:stretch>
        </p:blipFill>
        <p:spPr bwMode="auto">
          <a:xfrm>
            <a:off x="2146300" y="1919287"/>
            <a:ext cx="50863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3807502" y="274638"/>
            <a:ext cx="4879298" cy="868362"/>
          </a:xfrm>
        </p:spPr>
        <p:txBody>
          <a:bodyPr/>
          <a:lstStyle/>
          <a:p>
            <a:r>
              <a:rPr lang="en-US" dirty="0" smtClean="0">
                <a:solidFill>
                  <a:schemeClr val="bg1"/>
                </a:solidFill>
              </a:rPr>
              <a:t>Science &amp; Engineering</a:t>
            </a:r>
          </a:p>
        </p:txBody>
      </p:sp>
      <p:graphicFrame>
        <p:nvGraphicFramePr>
          <p:cNvPr id="4" name="Content Placeholder 3"/>
          <p:cNvGraphicFramePr>
            <a:graphicFrameLocks noGrp="1"/>
          </p:cNvGraphicFramePr>
          <p:nvPr>
            <p:ph idx="1"/>
          </p:nvPr>
        </p:nvGraphicFramePr>
        <p:xfrm>
          <a:off x="457200" y="17605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C:\Program Files\Microsoft Office\MEDIA\CAGCAT10\j0305257.wmf"/>
          <p:cNvPicPr>
            <a:picLocks noChangeAspect="1" noChangeArrowheads="1"/>
          </p:cNvPicPr>
          <p:nvPr/>
        </p:nvPicPr>
        <p:blipFill>
          <a:blip r:embed="rId7" cstate="print"/>
          <a:srcRect/>
          <a:stretch>
            <a:fillRect/>
          </a:stretch>
        </p:blipFill>
        <p:spPr bwMode="auto">
          <a:xfrm>
            <a:off x="571500" y="1316038"/>
            <a:ext cx="995363" cy="1598612"/>
          </a:xfrm>
          <a:prstGeom prst="rect">
            <a:avLst/>
          </a:prstGeom>
          <a:noFill/>
          <a:ln w="9525">
            <a:noFill/>
            <a:miter lim="800000"/>
            <a:headEnd/>
            <a:tailEnd/>
          </a:ln>
        </p:spPr>
      </p:pic>
      <p:pic>
        <p:nvPicPr>
          <p:cNvPr id="7173" name="Picture 3" descr="C:\Program Files\Microsoft Office\MEDIA\CAGCAT10\j0291984.wmf"/>
          <p:cNvPicPr>
            <a:picLocks noChangeAspect="1" noChangeArrowheads="1"/>
          </p:cNvPicPr>
          <p:nvPr/>
        </p:nvPicPr>
        <p:blipFill>
          <a:blip r:embed="rId8" cstate="print"/>
          <a:srcRect/>
          <a:stretch>
            <a:fillRect/>
          </a:stretch>
        </p:blipFill>
        <p:spPr bwMode="auto">
          <a:xfrm>
            <a:off x="4887913" y="1371600"/>
            <a:ext cx="1470025" cy="155733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20D472AB-9429-4A0E-907A-390CF07F6217}" type="datetime1">
              <a:rPr lang="id-ID" smtClean="0"/>
              <a:t>24/08/2015</a:t>
            </a:fld>
            <a:endParaRPr lang="id-ID"/>
          </a:p>
        </p:txBody>
      </p:sp>
      <p:sp>
        <p:nvSpPr>
          <p:cNvPr id="7" name="Slide Number Placeholder 6"/>
          <p:cNvSpPr>
            <a:spLocks noGrp="1"/>
          </p:cNvSpPr>
          <p:nvPr>
            <p:ph type="sldNum" sz="quarter" idx="12"/>
          </p:nvPr>
        </p:nvSpPr>
        <p:spPr/>
        <p:txBody>
          <a:bodyPr/>
          <a:lstStyle/>
          <a:p>
            <a:fld id="{7F302563-E7AF-4054-B59A-0FF0C3D1AC5E}" type="slidenum">
              <a:rPr lang="id-ID" smtClean="0"/>
              <a:pPr/>
              <a:t>22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3657600" y="0"/>
            <a:ext cx="3192905" cy="1143000"/>
          </a:xfrm>
        </p:spPr>
        <p:txBody>
          <a:bodyPr/>
          <a:lstStyle/>
          <a:p>
            <a:r>
              <a:rPr lang="en-US" sz="2400" dirty="0" smtClean="0">
                <a:solidFill>
                  <a:schemeClr val="bg1"/>
                </a:solidFill>
              </a:rPr>
              <a:t>The emergence of CE</a:t>
            </a:r>
          </a:p>
        </p:txBody>
      </p:sp>
      <p:graphicFrame>
        <p:nvGraphicFramePr>
          <p:cNvPr id="4" name="Content Placeholder 3"/>
          <p:cNvGraphicFramePr>
            <a:graphicFrameLocks noGrp="1"/>
          </p:cNvGraphicFramePr>
          <p:nvPr>
            <p:ph idx="1"/>
          </p:nvPr>
        </p:nvGraphicFramePr>
        <p:xfrm>
          <a:off x="-142908" y="1208090"/>
          <a:ext cx="2928958" cy="214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5214942" y="357166"/>
          <a:ext cx="4214842" cy="3643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2643174" y="4357694"/>
          <a:ext cx="2428892" cy="20065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Content Placeholder 3"/>
          <p:cNvGraphicFramePr>
            <a:graphicFrameLocks/>
          </p:cNvGraphicFramePr>
          <p:nvPr/>
        </p:nvGraphicFramePr>
        <p:xfrm>
          <a:off x="500034" y="4357694"/>
          <a:ext cx="2428892" cy="20065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199" name="TextBox 9"/>
          <p:cNvSpPr txBox="1">
            <a:spLocks noChangeArrowheads="1"/>
          </p:cNvSpPr>
          <p:nvPr/>
        </p:nvSpPr>
        <p:spPr bwMode="auto">
          <a:xfrm>
            <a:off x="5500688" y="4286250"/>
            <a:ext cx="3571875" cy="1631950"/>
          </a:xfrm>
          <a:prstGeom prst="rect">
            <a:avLst/>
          </a:prstGeom>
          <a:noFill/>
          <a:ln w="9525">
            <a:noFill/>
            <a:miter lim="800000"/>
            <a:headEnd/>
            <a:tailEnd/>
          </a:ln>
        </p:spPr>
        <p:txBody>
          <a:bodyPr>
            <a:spAutoFit/>
          </a:bodyPr>
          <a:lstStyle/>
          <a:p>
            <a:r>
              <a:rPr lang="en-US" sz="2000">
                <a:latin typeface="Calibri" pitchFamily="34" charset="0"/>
              </a:rPr>
              <a:t>computer chips became basic components of most kinds of electrical devices and many kinds of mechanical devices</a:t>
            </a:r>
          </a:p>
        </p:txBody>
      </p:sp>
      <p:sp>
        <p:nvSpPr>
          <p:cNvPr id="8200" name="TextBox 10"/>
          <p:cNvSpPr txBox="1">
            <a:spLocks noChangeArrowheads="1"/>
          </p:cNvSpPr>
          <p:nvPr/>
        </p:nvSpPr>
        <p:spPr bwMode="auto">
          <a:xfrm>
            <a:off x="2786063" y="2341563"/>
            <a:ext cx="2500312" cy="1016000"/>
          </a:xfrm>
          <a:prstGeom prst="rect">
            <a:avLst/>
          </a:prstGeom>
          <a:noFill/>
          <a:ln w="9525">
            <a:noFill/>
            <a:miter lim="800000"/>
            <a:headEnd/>
            <a:tailEnd/>
          </a:ln>
        </p:spPr>
        <p:txBody>
          <a:bodyPr>
            <a:spAutoFit/>
          </a:bodyPr>
          <a:lstStyle/>
          <a:p>
            <a:r>
              <a:rPr lang="en-US" sz="2000">
                <a:latin typeface="Calibri" pitchFamily="34" charset="0"/>
              </a:rPr>
              <a:t>the invention of chip-based microprocessors</a:t>
            </a:r>
          </a:p>
        </p:txBody>
      </p:sp>
      <p:sp>
        <p:nvSpPr>
          <p:cNvPr id="12" name="Right Arrow 11"/>
          <p:cNvSpPr/>
          <p:nvPr/>
        </p:nvSpPr>
        <p:spPr>
          <a:xfrm>
            <a:off x="2857500" y="1698625"/>
            <a:ext cx="2214563" cy="500063"/>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3" name="Right Arrow 12"/>
          <p:cNvSpPr/>
          <p:nvPr/>
        </p:nvSpPr>
        <p:spPr>
          <a:xfrm rot="8301007">
            <a:off x="4657725" y="3594100"/>
            <a:ext cx="1360488" cy="57785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4" name="Oval 13"/>
          <p:cNvSpPr/>
          <p:nvPr/>
        </p:nvSpPr>
        <p:spPr>
          <a:xfrm>
            <a:off x="357188" y="3929063"/>
            <a:ext cx="4929187" cy="28575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ate Placeholder 14"/>
          <p:cNvSpPr>
            <a:spLocks noGrp="1"/>
          </p:cNvSpPr>
          <p:nvPr>
            <p:ph type="dt" sz="half" idx="10"/>
          </p:nvPr>
        </p:nvSpPr>
        <p:spPr/>
        <p:txBody>
          <a:bodyPr/>
          <a:lstStyle/>
          <a:p>
            <a:fld id="{B2FE07BA-012C-4FCA-AE32-DEBBA5F4EA18}" type="datetime1">
              <a:rPr lang="id-ID" smtClean="0"/>
              <a:t>24/08/2015</a:t>
            </a:fld>
            <a:endParaRPr lang="id-ID"/>
          </a:p>
        </p:txBody>
      </p:sp>
      <p:sp>
        <p:nvSpPr>
          <p:cNvPr id="16" name="Slide Number Placeholder 15"/>
          <p:cNvSpPr>
            <a:spLocks noGrp="1"/>
          </p:cNvSpPr>
          <p:nvPr>
            <p:ph type="sldNum" sz="quarter" idx="12"/>
          </p:nvPr>
        </p:nvSpPr>
        <p:spPr/>
        <p:txBody>
          <a:bodyPr/>
          <a:lstStyle/>
          <a:p>
            <a:fld id="{7F302563-E7AF-4054-B59A-0FF0C3D1AC5E}" type="slidenum">
              <a:rPr lang="id-ID" smtClean="0"/>
              <a:pPr/>
              <a:t>23</a:t>
            </a:fld>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3597638" y="0"/>
            <a:ext cx="3132945" cy="1143000"/>
          </a:xfrm>
        </p:spPr>
        <p:txBody>
          <a:bodyPr/>
          <a:lstStyle/>
          <a:p>
            <a:r>
              <a:rPr lang="en-US" sz="2000" dirty="0" smtClean="0">
                <a:solidFill>
                  <a:schemeClr val="bg1"/>
                </a:solidFill>
              </a:rPr>
              <a:t>The emergence of SE</a:t>
            </a:r>
          </a:p>
        </p:txBody>
      </p:sp>
      <p:graphicFrame>
        <p:nvGraphicFramePr>
          <p:cNvPr id="4" name="Content Placeholder 3"/>
          <p:cNvGraphicFramePr>
            <a:graphicFrameLocks noGrp="1"/>
          </p:cNvGraphicFramePr>
          <p:nvPr>
            <p:ph idx="1"/>
          </p:nvPr>
        </p:nvGraphicFramePr>
        <p:xfrm>
          <a:off x="-142908" y="1208090"/>
          <a:ext cx="2928958" cy="214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5214942" y="357166"/>
          <a:ext cx="4214842" cy="3643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2643174" y="4357694"/>
          <a:ext cx="2428892" cy="20065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Content Placeholder 3"/>
          <p:cNvGraphicFramePr>
            <a:graphicFrameLocks/>
          </p:cNvGraphicFramePr>
          <p:nvPr/>
        </p:nvGraphicFramePr>
        <p:xfrm>
          <a:off x="500034" y="4357694"/>
          <a:ext cx="2428892" cy="20065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223" name="TextBox 9"/>
          <p:cNvSpPr txBox="1">
            <a:spLocks noChangeArrowheads="1"/>
          </p:cNvSpPr>
          <p:nvPr/>
        </p:nvSpPr>
        <p:spPr bwMode="auto">
          <a:xfrm>
            <a:off x="5500688" y="4286250"/>
            <a:ext cx="3571875" cy="708025"/>
          </a:xfrm>
          <a:prstGeom prst="rect">
            <a:avLst/>
          </a:prstGeom>
          <a:noFill/>
          <a:ln w="9525">
            <a:noFill/>
            <a:miter lim="800000"/>
            <a:headEnd/>
            <a:tailEnd/>
          </a:ln>
        </p:spPr>
        <p:txBody>
          <a:bodyPr>
            <a:spAutoFit/>
          </a:bodyPr>
          <a:lstStyle/>
          <a:p>
            <a:r>
              <a:rPr lang="en-US" sz="2000">
                <a:latin typeface="Calibri" pitchFamily="34" charset="0"/>
              </a:rPr>
              <a:t>SE = CS foundations + human processes + …</a:t>
            </a:r>
          </a:p>
        </p:txBody>
      </p:sp>
      <p:sp>
        <p:nvSpPr>
          <p:cNvPr id="9224" name="TextBox 10"/>
          <p:cNvSpPr txBox="1">
            <a:spLocks noChangeArrowheads="1"/>
          </p:cNvSpPr>
          <p:nvPr/>
        </p:nvSpPr>
        <p:spPr bwMode="auto">
          <a:xfrm>
            <a:off x="2786063" y="2341563"/>
            <a:ext cx="2500312" cy="708025"/>
          </a:xfrm>
          <a:prstGeom prst="rect">
            <a:avLst/>
          </a:prstGeom>
          <a:noFill/>
          <a:ln w="9525">
            <a:noFill/>
            <a:miter lim="800000"/>
            <a:headEnd/>
            <a:tailEnd/>
          </a:ln>
        </p:spPr>
        <p:txBody>
          <a:bodyPr>
            <a:spAutoFit/>
          </a:bodyPr>
          <a:lstStyle/>
          <a:p>
            <a:r>
              <a:rPr lang="en-US" sz="2000">
                <a:latin typeface="Calibri" pitchFamily="34" charset="0"/>
              </a:rPr>
              <a:t>producing good software</a:t>
            </a:r>
          </a:p>
        </p:txBody>
      </p:sp>
      <p:sp>
        <p:nvSpPr>
          <p:cNvPr id="12" name="Right Arrow 11"/>
          <p:cNvSpPr/>
          <p:nvPr/>
        </p:nvSpPr>
        <p:spPr>
          <a:xfrm>
            <a:off x="2857500" y="1698625"/>
            <a:ext cx="2214563" cy="50006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13" name="Right Arrow 12"/>
          <p:cNvSpPr/>
          <p:nvPr/>
        </p:nvSpPr>
        <p:spPr>
          <a:xfrm rot="8301007">
            <a:off x="4657725" y="3594100"/>
            <a:ext cx="1360488" cy="57785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14" name="Oval 13"/>
          <p:cNvSpPr/>
          <p:nvPr/>
        </p:nvSpPr>
        <p:spPr>
          <a:xfrm>
            <a:off x="357188" y="3929063"/>
            <a:ext cx="4929187" cy="28575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ate Placeholder 14"/>
          <p:cNvSpPr>
            <a:spLocks noGrp="1"/>
          </p:cNvSpPr>
          <p:nvPr>
            <p:ph type="dt" sz="half" idx="10"/>
          </p:nvPr>
        </p:nvSpPr>
        <p:spPr/>
        <p:txBody>
          <a:bodyPr/>
          <a:lstStyle/>
          <a:p>
            <a:fld id="{A4F45BB6-2BE4-4A8D-9729-59E1AF5F6BF7}" type="datetime1">
              <a:rPr lang="id-ID" smtClean="0"/>
              <a:t>24/08/2015</a:t>
            </a:fld>
            <a:endParaRPr lang="id-ID"/>
          </a:p>
        </p:txBody>
      </p:sp>
      <p:sp>
        <p:nvSpPr>
          <p:cNvPr id="16" name="Slide Number Placeholder 15"/>
          <p:cNvSpPr>
            <a:spLocks noGrp="1"/>
          </p:cNvSpPr>
          <p:nvPr>
            <p:ph type="sldNum" sz="quarter" idx="12"/>
          </p:nvPr>
        </p:nvSpPr>
        <p:spPr/>
        <p:txBody>
          <a:bodyPr/>
          <a:lstStyle/>
          <a:p>
            <a:fld id="{7F302563-E7AF-4054-B59A-0FF0C3D1AC5E}" type="slidenum">
              <a:rPr lang="id-ID" smtClean="0"/>
              <a:pPr/>
              <a:t>24</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3627620" y="228600"/>
            <a:ext cx="5138428" cy="990600"/>
          </a:xfrm>
        </p:spPr>
        <p:txBody>
          <a:bodyPr/>
          <a:lstStyle/>
          <a:p>
            <a:r>
              <a:rPr lang="en-US" dirty="0" smtClean="0">
                <a:solidFill>
                  <a:schemeClr val="bg1"/>
                </a:solidFill>
              </a:rPr>
              <a:t>The birth of IT</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Computers </a:t>
            </a:r>
            <a:r>
              <a:rPr lang="en-US" dirty="0" smtClean="0">
                <a:sym typeface="Wingdings" pitchFamily="2" charset="2"/>
              </a:rPr>
              <a:t> </a:t>
            </a:r>
            <a:r>
              <a:rPr lang="en-US" dirty="0" smtClean="0"/>
              <a:t>essential work tools </a:t>
            </a:r>
          </a:p>
          <a:p>
            <a:pPr fontAlgn="auto">
              <a:spcAft>
                <a:spcPts val="0"/>
              </a:spcAft>
              <a:buFont typeface="Arial" pitchFamily="34" charset="0"/>
              <a:buChar char="•"/>
              <a:defRPr/>
            </a:pPr>
            <a:r>
              <a:rPr lang="en-US" dirty="0" smtClean="0"/>
              <a:t>Networked computer systems </a:t>
            </a:r>
            <a:r>
              <a:rPr lang="en-US" dirty="0" smtClean="0">
                <a:sym typeface="Wingdings" pitchFamily="2" charset="2"/>
              </a:rPr>
              <a:t> </a:t>
            </a:r>
            <a:r>
              <a:rPr lang="en-US" dirty="0" smtClean="0"/>
              <a:t>information backbone of organizations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The right mix of </a:t>
            </a:r>
            <a:r>
              <a:rPr lang="en-US" dirty="0" smtClean="0">
                <a:solidFill>
                  <a:srgbClr val="FF0000"/>
                </a:solidFill>
              </a:rPr>
              <a:t>knowledge</a:t>
            </a:r>
            <a:r>
              <a:rPr lang="en-US" dirty="0" smtClean="0"/>
              <a:t> and </a:t>
            </a:r>
            <a:r>
              <a:rPr lang="en-US" dirty="0" smtClean="0">
                <a:solidFill>
                  <a:srgbClr val="FF0000"/>
                </a:solidFill>
              </a:rPr>
              <a:t>skills</a:t>
            </a:r>
            <a:r>
              <a:rPr lang="en-US" dirty="0" smtClean="0"/>
              <a:t> to ensure:</a:t>
            </a:r>
          </a:p>
          <a:p>
            <a:pPr lvl="1" fontAlgn="auto">
              <a:spcAft>
                <a:spcPts val="0"/>
              </a:spcAft>
              <a:buFont typeface="Arial" pitchFamily="34" charset="0"/>
              <a:buChar char="–"/>
              <a:defRPr/>
            </a:pPr>
            <a:r>
              <a:rPr lang="en-US" dirty="0" smtClean="0"/>
              <a:t>the organization’s computing infrastructure:  suitable &amp; worked reliably</a:t>
            </a:r>
          </a:p>
          <a:p>
            <a:pPr lvl="1" fontAlgn="auto">
              <a:spcAft>
                <a:spcPts val="0"/>
              </a:spcAft>
              <a:buFont typeface="Arial" pitchFamily="34" charset="0"/>
              <a:buChar char="–"/>
              <a:defRPr/>
            </a:pPr>
            <a:r>
              <a:rPr lang="en-US" dirty="0" smtClean="0"/>
              <a:t>people in the organization had their computing-related needs met, problems solved, etc.</a:t>
            </a:r>
            <a:endParaRPr lang="en-US" dirty="0"/>
          </a:p>
        </p:txBody>
      </p:sp>
      <p:sp>
        <p:nvSpPr>
          <p:cNvPr id="4" name="Date Placeholder 3"/>
          <p:cNvSpPr>
            <a:spLocks noGrp="1"/>
          </p:cNvSpPr>
          <p:nvPr>
            <p:ph type="dt" sz="half" idx="10"/>
          </p:nvPr>
        </p:nvSpPr>
        <p:spPr/>
        <p:txBody>
          <a:bodyPr/>
          <a:lstStyle/>
          <a:p>
            <a:fld id="{823F41D3-F469-458C-A137-EA97A42191A3}"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25</a:t>
            </a:fld>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3747540" y="228600"/>
            <a:ext cx="5018507" cy="990600"/>
          </a:xfrm>
        </p:spPr>
        <p:txBody>
          <a:bodyPr/>
          <a:lstStyle/>
          <a:p>
            <a:r>
              <a:rPr lang="en-US" dirty="0" smtClean="0">
                <a:solidFill>
                  <a:schemeClr val="bg1"/>
                </a:solidFill>
              </a:rPr>
              <a:t>Let’s describe each of them…</a:t>
            </a:r>
          </a:p>
        </p:txBody>
      </p:sp>
      <p:graphicFrame>
        <p:nvGraphicFramePr>
          <p:cNvPr id="4" name="Content Placeholder 3"/>
          <p:cNvGraphicFramePr>
            <a:graphicFrameLocks noGrp="1"/>
          </p:cNvGraphicFramePr>
          <p:nvPr>
            <p:ph idx="1"/>
          </p:nvPr>
        </p:nvGraphicFramePr>
        <p:xfrm>
          <a:off x="457200" y="107154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A5630FB5-D029-4C70-80B9-E1FE796D75F3}"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3717560" y="228600"/>
            <a:ext cx="5048487" cy="990600"/>
          </a:xfrm>
        </p:spPr>
        <p:txBody>
          <a:bodyPr/>
          <a:lstStyle/>
          <a:p>
            <a:r>
              <a:rPr lang="en-US" dirty="0" smtClean="0">
                <a:solidFill>
                  <a:schemeClr val="bg1"/>
                </a:solidFill>
              </a:rPr>
              <a:t>Computer Engineering</a:t>
            </a:r>
          </a:p>
        </p:txBody>
      </p:sp>
      <p:sp>
        <p:nvSpPr>
          <p:cNvPr id="12291" name="Content Placeholder 1"/>
          <p:cNvSpPr>
            <a:spLocks noGrp="1"/>
          </p:cNvSpPr>
          <p:nvPr>
            <p:ph idx="1"/>
          </p:nvPr>
        </p:nvSpPr>
        <p:spPr/>
        <p:txBody>
          <a:bodyPr/>
          <a:lstStyle/>
          <a:p>
            <a:r>
              <a:rPr lang="en-US" dirty="0" smtClean="0"/>
              <a:t>concerned with the </a:t>
            </a:r>
            <a:r>
              <a:rPr lang="en-US" b="1" dirty="0" smtClean="0"/>
              <a:t>design</a:t>
            </a:r>
            <a:r>
              <a:rPr lang="en-US" dirty="0" smtClean="0"/>
              <a:t> and </a:t>
            </a:r>
            <a:r>
              <a:rPr lang="en-US" b="1" dirty="0" smtClean="0"/>
              <a:t>construction</a:t>
            </a:r>
            <a:r>
              <a:rPr lang="en-US" dirty="0" smtClean="0"/>
              <a:t> of </a:t>
            </a:r>
            <a:r>
              <a:rPr lang="en-US" b="1" dirty="0" smtClean="0"/>
              <a:t>computers and computer-based systems</a:t>
            </a:r>
            <a:r>
              <a:rPr lang="en-US" dirty="0" smtClean="0"/>
              <a:t>. </a:t>
            </a:r>
          </a:p>
          <a:p>
            <a:pPr lvl="1"/>
            <a:r>
              <a:rPr lang="en-US" dirty="0" smtClean="0"/>
              <a:t>hardware, software, communications, and the interaction among them</a:t>
            </a:r>
          </a:p>
          <a:p>
            <a:r>
              <a:rPr lang="en-US" dirty="0" smtClean="0"/>
              <a:t>Currently, a dominant area within computing engineering is </a:t>
            </a:r>
            <a:r>
              <a:rPr lang="en-US" b="1" dirty="0" smtClean="0"/>
              <a:t>embedded systems</a:t>
            </a:r>
          </a:p>
          <a:p>
            <a:pPr lvl="1"/>
            <a:r>
              <a:rPr lang="en-US" dirty="0" smtClean="0"/>
              <a:t>devices that have SW and HW embedded in them</a:t>
            </a:r>
          </a:p>
        </p:txBody>
      </p:sp>
      <p:sp>
        <p:nvSpPr>
          <p:cNvPr id="4" name="Date Placeholder 3"/>
          <p:cNvSpPr>
            <a:spLocks noGrp="1"/>
          </p:cNvSpPr>
          <p:nvPr>
            <p:ph type="dt" sz="half" idx="10"/>
          </p:nvPr>
        </p:nvSpPr>
        <p:spPr/>
        <p:txBody>
          <a:bodyPr/>
          <a:lstStyle/>
          <a:p>
            <a:fld id="{148FDE67-89AD-48CD-8003-DA019EC06EAB}"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27</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3747540" y="228600"/>
            <a:ext cx="5018507" cy="990600"/>
          </a:xfrm>
        </p:spPr>
        <p:txBody>
          <a:bodyPr/>
          <a:lstStyle/>
          <a:p>
            <a:r>
              <a:rPr lang="en-US" dirty="0" smtClean="0">
                <a:solidFill>
                  <a:schemeClr val="bg1"/>
                </a:solidFill>
              </a:rPr>
              <a:t>Computer Science</a:t>
            </a:r>
          </a:p>
        </p:txBody>
      </p:sp>
      <p:sp>
        <p:nvSpPr>
          <p:cNvPr id="13315" name="Content Placeholder 1"/>
          <p:cNvSpPr>
            <a:spLocks noGrp="1"/>
          </p:cNvSpPr>
          <p:nvPr>
            <p:ph idx="1"/>
          </p:nvPr>
        </p:nvSpPr>
        <p:spPr/>
        <p:txBody>
          <a:bodyPr/>
          <a:lstStyle/>
          <a:p>
            <a:r>
              <a:rPr lang="en-US" dirty="0" smtClean="0"/>
              <a:t>spans a wide range </a:t>
            </a:r>
          </a:p>
          <a:p>
            <a:pPr lvl="1"/>
            <a:r>
              <a:rPr lang="en-US" dirty="0" smtClean="0"/>
              <a:t>from its </a:t>
            </a:r>
            <a:r>
              <a:rPr lang="en-US" b="1" dirty="0" smtClean="0"/>
              <a:t>theoretical and algorithmic foundations</a:t>
            </a:r>
            <a:r>
              <a:rPr lang="en-US" dirty="0" smtClean="0"/>
              <a:t> to </a:t>
            </a:r>
            <a:r>
              <a:rPr lang="en-US" b="1" dirty="0" smtClean="0"/>
              <a:t>cutting-edge developments </a:t>
            </a:r>
            <a:r>
              <a:rPr lang="en-US" dirty="0" smtClean="0"/>
              <a:t>in robotics, computer vision, intelligent systems, bioinformatics, and other </a:t>
            </a:r>
            <a:r>
              <a:rPr lang="en-US" dirty="0" smtClean="0">
                <a:solidFill>
                  <a:srgbClr val="FF0000"/>
                </a:solidFill>
              </a:rPr>
              <a:t>exciting</a:t>
            </a:r>
            <a:r>
              <a:rPr lang="en-US" dirty="0" smtClean="0"/>
              <a:t> areas</a:t>
            </a:r>
          </a:p>
          <a:p>
            <a:endParaRPr lang="en-US" dirty="0" smtClean="0"/>
          </a:p>
          <a:p>
            <a:r>
              <a:rPr lang="en-US" dirty="0" smtClean="0"/>
              <a:t>a comprehensive </a:t>
            </a:r>
            <a:r>
              <a:rPr lang="en-US" dirty="0" smtClean="0">
                <a:solidFill>
                  <a:srgbClr val="FF0000"/>
                </a:solidFill>
              </a:rPr>
              <a:t>foundation</a:t>
            </a:r>
            <a:r>
              <a:rPr lang="en-US" dirty="0" smtClean="0"/>
              <a:t> that permits graduates to </a:t>
            </a:r>
            <a:r>
              <a:rPr lang="en-US" dirty="0" smtClean="0">
                <a:solidFill>
                  <a:srgbClr val="FF0000"/>
                </a:solidFill>
              </a:rPr>
              <a:t>adapt</a:t>
            </a:r>
            <a:r>
              <a:rPr lang="en-US" dirty="0" smtClean="0"/>
              <a:t> to new technologies and new ideas</a:t>
            </a:r>
          </a:p>
        </p:txBody>
      </p:sp>
      <p:sp>
        <p:nvSpPr>
          <p:cNvPr id="4" name="Date Placeholder 3"/>
          <p:cNvSpPr>
            <a:spLocks noGrp="1"/>
          </p:cNvSpPr>
          <p:nvPr>
            <p:ph type="dt" sz="half" idx="10"/>
          </p:nvPr>
        </p:nvSpPr>
        <p:spPr/>
        <p:txBody>
          <a:bodyPr/>
          <a:lstStyle/>
          <a:p>
            <a:fld id="{DEDA33DC-3EFA-4F65-B35E-FF41A93FF7AF}"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28</a:t>
            </a:fld>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627620" y="228600"/>
            <a:ext cx="5138428" cy="990600"/>
          </a:xfrm>
        </p:spPr>
        <p:txBody>
          <a:bodyPr/>
          <a:lstStyle/>
          <a:p>
            <a:r>
              <a:rPr lang="en-US" sz="2400" dirty="0" smtClean="0">
                <a:solidFill>
                  <a:schemeClr val="bg1"/>
                </a:solidFill>
              </a:rPr>
              <a:t>The work of computer scientists</a:t>
            </a:r>
          </a:p>
        </p:txBody>
      </p:sp>
      <p:sp>
        <p:nvSpPr>
          <p:cNvPr id="14339" name="Content Placeholder 1"/>
          <p:cNvSpPr>
            <a:spLocks noGrp="1"/>
          </p:cNvSpPr>
          <p:nvPr>
            <p:ph idx="1"/>
          </p:nvPr>
        </p:nvSpPr>
        <p:spPr/>
        <p:txBody>
          <a:bodyPr>
            <a:normAutofit fontScale="92500" lnSpcReduction="10000"/>
          </a:bodyPr>
          <a:lstStyle/>
          <a:p>
            <a:r>
              <a:rPr lang="en-US" sz="2800" dirty="0" smtClean="0"/>
              <a:t>Design and implement </a:t>
            </a:r>
            <a:r>
              <a:rPr lang="en-US" sz="2800" dirty="0" smtClean="0">
                <a:solidFill>
                  <a:srgbClr val="FF0000"/>
                </a:solidFill>
              </a:rPr>
              <a:t>software</a:t>
            </a:r>
          </a:p>
          <a:p>
            <a:pPr lvl="1"/>
            <a:r>
              <a:rPr lang="en-US" sz="2400" dirty="0" smtClean="0"/>
              <a:t>programming &amp; supervise other programmers</a:t>
            </a:r>
          </a:p>
          <a:p>
            <a:r>
              <a:rPr lang="en-US" sz="2800" dirty="0" smtClean="0"/>
              <a:t>Devise new ways to </a:t>
            </a:r>
            <a:r>
              <a:rPr lang="en-US" sz="2800" dirty="0" smtClean="0">
                <a:solidFill>
                  <a:srgbClr val="FF0000"/>
                </a:solidFill>
              </a:rPr>
              <a:t>use</a:t>
            </a:r>
            <a:r>
              <a:rPr lang="en-US" sz="2800" dirty="0" smtClean="0"/>
              <a:t> computers</a:t>
            </a:r>
          </a:p>
          <a:p>
            <a:pPr lvl="1"/>
            <a:r>
              <a:rPr lang="en-US" sz="2400" dirty="0" smtClean="0"/>
              <a:t>WWW, data mining, intelligent devices, deciphering DNA etc.</a:t>
            </a:r>
          </a:p>
          <a:p>
            <a:r>
              <a:rPr lang="en-US" sz="2800" dirty="0" smtClean="0"/>
              <a:t>Develop effective ways to </a:t>
            </a:r>
            <a:r>
              <a:rPr lang="en-US" sz="2800" dirty="0" smtClean="0">
                <a:solidFill>
                  <a:srgbClr val="FF0000"/>
                </a:solidFill>
              </a:rPr>
              <a:t>solve</a:t>
            </a:r>
            <a:r>
              <a:rPr lang="en-US" sz="2800" dirty="0" smtClean="0"/>
              <a:t> computing problems</a:t>
            </a:r>
          </a:p>
          <a:p>
            <a:pPr lvl="1"/>
            <a:r>
              <a:rPr lang="en-US" sz="2400" dirty="0" smtClean="0"/>
              <a:t>theoretical background </a:t>
            </a:r>
            <a:r>
              <a:rPr lang="en-US" sz="2400" dirty="0" smtClean="0">
                <a:sym typeface="Wingdings" pitchFamily="2" charset="2"/>
              </a:rPr>
              <a:t> </a:t>
            </a:r>
            <a:r>
              <a:rPr lang="en-US" sz="2400" dirty="0" smtClean="0"/>
              <a:t>to determine the best performance possible</a:t>
            </a:r>
          </a:p>
          <a:p>
            <a:pPr lvl="1"/>
            <a:r>
              <a:rPr lang="en-US" sz="2400" dirty="0" smtClean="0"/>
              <a:t>study of algorithms </a:t>
            </a:r>
            <a:r>
              <a:rPr lang="en-US" sz="2400" dirty="0" smtClean="0">
                <a:sym typeface="Wingdings" pitchFamily="2" charset="2"/>
              </a:rPr>
              <a:t> </a:t>
            </a:r>
            <a:r>
              <a:rPr lang="en-US" sz="2400" dirty="0" smtClean="0"/>
              <a:t>to develop new approaches that provide better performance</a:t>
            </a:r>
          </a:p>
        </p:txBody>
      </p:sp>
      <p:sp>
        <p:nvSpPr>
          <p:cNvPr id="4" name="Date Placeholder 3"/>
          <p:cNvSpPr>
            <a:spLocks noGrp="1"/>
          </p:cNvSpPr>
          <p:nvPr>
            <p:ph type="dt" sz="half" idx="10"/>
          </p:nvPr>
        </p:nvSpPr>
        <p:spPr/>
        <p:txBody>
          <a:bodyPr/>
          <a:lstStyle/>
          <a:p>
            <a:fld id="{1D44D73E-F2C1-4286-BD83-DAC1F33B6FC6}"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29</a:t>
            </a:fld>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pPr marL="457200" lvl="0" indent="-457200">
              <a:buFont typeface="+mj-lt"/>
              <a:buAutoNum type="arabicPeriod"/>
            </a:pPr>
            <a:r>
              <a:rPr lang="id-ID" dirty="0" smtClean="0"/>
              <a:t>Memahami </a:t>
            </a:r>
            <a:r>
              <a:rPr lang="en-US" dirty="0" err="1" smtClean="0"/>
              <a:t>posisi</a:t>
            </a:r>
            <a:r>
              <a:rPr lang="en-US" dirty="0" smtClean="0"/>
              <a:t> </a:t>
            </a:r>
            <a:r>
              <a:rPr lang="en-US" dirty="0" err="1" smtClean="0"/>
              <a:t>Informatika</a:t>
            </a:r>
            <a:r>
              <a:rPr lang="en-US" dirty="0" smtClean="0"/>
              <a:t> (</a:t>
            </a:r>
            <a:r>
              <a:rPr lang="en-US" i="1" dirty="0" smtClean="0"/>
              <a:t>Computer Science</a:t>
            </a:r>
            <a:r>
              <a:rPr lang="en-US" dirty="0" smtClean="0"/>
              <a:t>) </a:t>
            </a:r>
            <a:r>
              <a:rPr lang="en-US" dirty="0" err="1" smtClean="0"/>
              <a:t>dalam</a:t>
            </a:r>
            <a:r>
              <a:rPr lang="en-US" dirty="0" smtClean="0"/>
              <a:t> </a:t>
            </a:r>
            <a:r>
              <a:rPr lang="en-US" dirty="0" err="1" smtClean="0"/>
              <a:t>lingkup</a:t>
            </a:r>
            <a:r>
              <a:rPr lang="en-US" dirty="0" smtClean="0"/>
              <a:t> </a:t>
            </a:r>
            <a:r>
              <a:rPr lang="en-US" dirty="0" err="1" smtClean="0"/>
              <a:t>ilmu</a:t>
            </a:r>
            <a:r>
              <a:rPr lang="en-US" dirty="0" smtClean="0"/>
              <a:t> </a:t>
            </a:r>
            <a:r>
              <a:rPr lang="en-US" i="1" dirty="0" smtClean="0"/>
              <a:t>Computing</a:t>
            </a:r>
            <a:r>
              <a:rPr lang="en-US" dirty="0" smtClean="0"/>
              <a:t>. </a:t>
            </a:r>
          </a:p>
          <a:p>
            <a:pPr marL="457200" lvl="0" indent="-457200">
              <a:buFont typeface="+mj-lt"/>
              <a:buAutoNum type="arabicPeriod"/>
            </a:pPr>
            <a:r>
              <a:rPr lang="id-ID" dirty="0" smtClean="0"/>
              <a:t>Mengetahui </a:t>
            </a:r>
            <a:r>
              <a:rPr lang="en-US" dirty="0" err="1" smtClean="0"/>
              <a:t>kompetensi</a:t>
            </a:r>
            <a:r>
              <a:rPr lang="en-US" dirty="0" smtClean="0"/>
              <a:t> </a:t>
            </a:r>
            <a:r>
              <a:rPr lang="en-US" dirty="0" err="1" smtClean="0"/>
              <a:t>lulusan</a:t>
            </a:r>
            <a:r>
              <a:rPr lang="en-US" dirty="0" smtClean="0"/>
              <a:t> </a:t>
            </a:r>
            <a:r>
              <a:rPr lang="en-US" dirty="0" err="1" smtClean="0"/>
              <a:t>dan</a:t>
            </a:r>
            <a:r>
              <a:rPr lang="en-US" dirty="0" smtClean="0"/>
              <a:t> </a:t>
            </a:r>
            <a:r>
              <a:rPr lang="en-US" dirty="0" err="1" smtClean="0"/>
              <a:t>topik</a:t>
            </a:r>
            <a:r>
              <a:rPr lang="en-US" dirty="0" smtClean="0"/>
              <a:t> </a:t>
            </a:r>
            <a:r>
              <a:rPr lang="en-US" dirty="0" err="1" smtClean="0"/>
              <a:t>bahasan</a:t>
            </a:r>
            <a:r>
              <a:rPr lang="en-US" dirty="0" smtClean="0"/>
              <a:t> </a:t>
            </a:r>
            <a:r>
              <a:rPr lang="en-US" dirty="0" err="1" smtClean="0"/>
              <a:t>utama</a:t>
            </a:r>
            <a:r>
              <a:rPr lang="en-US" dirty="0" smtClean="0"/>
              <a:t> (</a:t>
            </a:r>
            <a:r>
              <a:rPr lang="en-US" i="1" dirty="0" smtClean="0"/>
              <a:t>body of knowledge</a:t>
            </a:r>
            <a:r>
              <a:rPr lang="en-US" dirty="0" smtClean="0"/>
              <a:t>) </a:t>
            </a:r>
            <a:r>
              <a:rPr lang="en-US" dirty="0" err="1" smtClean="0"/>
              <a:t>Informatika</a:t>
            </a:r>
            <a:r>
              <a:rPr lang="en-US" dirty="0" smtClean="0"/>
              <a:t>. </a:t>
            </a:r>
          </a:p>
          <a:p>
            <a:pPr marL="457200" lvl="0" indent="-457200">
              <a:buFont typeface="+mj-lt"/>
              <a:buAutoNum type="arabicPeriod"/>
            </a:pPr>
            <a:r>
              <a:rPr lang="en-US" dirty="0" err="1" smtClean="0"/>
              <a:t>Memaparkan</a:t>
            </a:r>
            <a:r>
              <a:rPr lang="en-US" dirty="0" smtClean="0"/>
              <a:t> </a:t>
            </a:r>
            <a:r>
              <a:rPr lang="en-US" dirty="0" err="1" smtClean="0"/>
              <a:t>konsep</a:t>
            </a:r>
            <a:r>
              <a:rPr lang="en-US" dirty="0" smtClean="0"/>
              <a:t> </a:t>
            </a:r>
            <a:r>
              <a:rPr lang="en-US" dirty="0" err="1" smtClean="0"/>
              <a:t>dasar</a:t>
            </a:r>
            <a:r>
              <a:rPr lang="en-US" dirty="0" smtClean="0"/>
              <a:t> </a:t>
            </a:r>
            <a:r>
              <a:rPr lang="en-US" dirty="0" err="1" smtClean="0"/>
              <a:t>dan</a:t>
            </a:r>
            <a:r>
              <a:rPr lang="en-US" dirty="0" smtClean="0"/>
              <a:t> </a:t>
            </a:r>
            <a:r>
              <a:rPr lang="en-US" dirty="0" err="1" smtClean="0"/>
              <a:t>keterhubungan</a:t>
            </a:r>
            <a:r>
              <a:rPr lang="en-US" dirty="0" smtClean="0"/>
              <a:t> </a:t>
            </a:r>
            <a:r>
              <a:rPr lang="en-US" dirty="0" err="1" smtClean="0"/>
              <a:t>antar</a:t>
            </a:r>
            <a:r>
              <a:rPr lang="en-US" dirty="0" smtClean="0"/>
              <a:t> </a:t>
            </a:r>
            <a:r>
              <a:rPr lang="en-US" i="1" dirty="0" smtClean="0"/>
              <a:t>basic building blocks</a:t>
            </a:r>
            <a:r>
              <a:rPr lang="en-US" dirty="0" smtClean="0"/>
              <a:t> </a:t>
            </a:r>
            <a:r>
              <a:rPr lang="en-US" dirty="0" err="1" smtClean="0"/>
              <a:t>dari</a:t>
            </a:r>
            <a:r>
              <a:rPr lang="en-US" dirty="0" smtClean="0"/>
              <a:t> </a:t>
            </a:r>
            <a:r>
              <a:rPr lang="en-US" dirty="0" err="1" smtClean="0"/>
              <a:t>sistem</a:t>
            </a:r>
            <a:r>
              <a:rPr lang="en-US" dirty="0" smtClean="0"/>
              <a:t> </a:t>
            </a:r>
            <a:r>
              <a:rPr lang="en-US" dirty="0" err="1" smtClean="0"/>
              <a:t>terkomputerisasi</a:t>
            </a:r>
            <a:r>
              <a:rPr lang="en-US" dirty="0" smtClean="0"/>
              <a:t>: data-</a:t>
            </a:r>
            <a:r>
              <a:rPr lang="en-US" dirty="0" err="1" smtClean="0"/>
              <a:t>informasi</a:t>
            </a:r>
            <a:r>
              <a:rPr lang="en-US" dirty="0" smtClean="0"/>
              <a:t>-</a:t>
            </a:r>
            <a:r>
              <a:rPr lang="en-US" dirty="0" err="1" smtClean="0"/>
              <a:t>pengetahuan</a:t>
            </a:r>
            <a:r>
              <a:rPr lang="en-US" dirty="0" smtClean="0"/>
              <a:t>, </a:t>
            </a:r>
            <a:r>
              <a:rPr lang="en-US" dirty="0" err="1" smtClean="0"/>
              <a:t>sistem</a:t>
            </a:r>
            <a:r>
              <a:rPr lang="en-US" dirty="0" smtClean="0"/>
              <a:t> </a:t>
            </a:r>
            <a:r>
              <a:rPr lang="en-US" dirty="0" err="1" smtClean="0"/>
              <a:t>komputer</a:t>
            </a:r>
            <a:r>
              <a:rPr lang="en-US" dirty="0" smtClean="0"/>
              <a:t>, </a:t>
            </a:r>
            <a:r>
              <a:rPr lang="en-US" dirty="0" err="1" smtClean="0"/>
              <a:t>pemrograman</a:t>
            </a:r>
            <a:r>
              <a:rPr lang="en-US" dirty="0" smtClean="0"/>
              <a:t>, Internet. </a:t>
            </a:r>
          </a:p>
          <a:p>
            <a:endParaRPr lang="en-US" dirty="0"/>
          </a:p>
        </p:txBody>
      </p:sp>
      <p:sp>
        <p:nvSpPr>
          <p:cNvPr id="4" name="Slide Number Placeholder 3"/>
          <p:cNvSpPr>
            <a:spLocks noGrp="1"/>
          </p:cNvSpPr>
          <p:nvPr>
            <p:ph type="sldNum" sz="quarter" idx="15"/>
          </p:nvPr>
        </p:nvSpPr>
        <p:spPr/>
        <p:txBody>
          <a:bodyPr/>
          <a:lstStyle/>
          <a:p>
            <a:fld id="{7F302563-E7AF-4054-B59A-0FF0C3D1AC5E}" type="slidenum">
              <a:rPr lang="id-ID" smtClean="0"/>
              <a:pPr/>
              <a:t>3</a:t>
            </a:fld>
            <a:endParaRPr lang="id-ID"/>
          </a:p>
        </p:txBody>
      </p:sp>
      <p:sp>
        <p:nvSpPr>
          <p:cNvPr id="3" name="Date Placeholder 2"/>
          <p:cNvSpPr>
            <a:spLocks noGrp="1"/>
          </p:cNvSpPr>
          <p:nvPr>
            <p:ph type="dt" sz="half" idx="16"/>
          </p:nvPr>
        </p:nvSpPr>
        <p:spPr/>
        <p:txBody>
          <a:bodyPr/>
          <a:lstStyle/>
          <a:p>
            <a:fld id="{7D9F78B3-D0B4-4AB9-9DE4-CE06BF61A397}" type="datetime1">
              <a:rPr lang="id-ID" smtClean="0"/>
              <a:t>24/08/2015</a:t>
            </a:fld>
            <a:endParaRPr lang="id-ID"/>
          </a:p>
        </p:txBody>
      </p:sp>
      <p:sp>
        <p:nvSpPr>
          <p:cNvPr id="6" name="Title 5"/>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792510" y="228600"/>
            <a:ext cx="4973537" cy="990600"/>
          </a:xfrm>
        </p:spPr>
        <p:txBody>
          <a:bodyPr/>
          <a:lstStyle/>
          <a:p>
            <a:r>
              <a:rPr lang="en-US" dirty="0" smtClean="0">
                <a:solidFill>
                  <a:schemeClr val="bg1"/>
                </a:solidFill>
              </a:rPr>
              <a:t>Software Engineering</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the discipline of </a:t>
            </a:r>
            <a:r>
              <a:rPr lang="en-US" dirty="0" smtClean="0">
                <a:solidFill>
                  <a:srgbClr val="FF0000"/>
                </a:solidFill>
              </a:rPr>
              <a:t>developing</a:t>
            </a:r>
            <a:r>
              <a:rPr lang="en-US" dirty="0" smtClean="0"/>
              <a:t> and </a:t>
            </a:r>
            <a:r>
              <a:rPr lang="en-US" dirty="0" smtClean="0">
                <a:solidFill>
                  <a:srgbClr val="FF0000"/>
                </a:solidFill>
              </a:rPr>
              <a:t>maintaining</a:t>
            </a:r>
            <a:r>
              <a:rPr lang="en-US" dirty="0" smtClean="0"/>
              <a:t> software systems that: </a:t>
            </a:r>
          </a:p>
          <a:p>
            <a:pPr lvl="1" fontAlgn="auto">
              <a:spcAft>
                <a:spcPts val="0"/>
              </a:spcAft>
              <a:buFont typeface="Arial" pitchFamily="34" charset="0"/>
              <a:buChar char="–"/>
              <a:defRPr/>
            </a:pPr>
            <a:r>
              <a:rPr lang="en-US" dirty="0" smtClean="0"/>
              <a:t>behave reliably and efficiently, </a:t>
            </a:r>
          </a:p>
          <a:p>
            <a:pPr lvl="1" fontAlgn="auto">
              <a:spcAft>
                <a:spcPts val="0"/>
              </a:spcAft>
              <a:buFont typeface="Arial" pitchFamily="34" charset="0"/>
              <a:buChar char="–"/>
              <a:defRPr/>
            </a:pPr>
            <a:r>
              <a:rPr lang="en-US" dirty="0" smtClean="0"/>
              <a:t>affordable to develop and maintain</a:t>
            </a:r>
          </a:p>
          <a:p>
            <a:pPr lvl="1" fontAlgn="auto">
              <a:spcAft>
                <a:spcPts val="0"/>
              </a:spcAft>
              <a:buFont typeface="Arial" pitchFamily="34" charset="0"/>
              <a:buChar char="–"/>
              <a:defRPr/>
            </a:pPr>
            <a:r>
              <a:rPr lang="en-US" dirty="0" smtClean="0"/>
              <a:t>satisfy all the requirements</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SE has evolved </a:t>
            </a:r>
          </a:p>
          <a:p>
            <a:pPr lvl="1" fontAlgn="auto">
              <a:spcAft>
                <a:spcPts val="0"/>
              </a:spcAft>
              <a:buFont typeface="Arial" pitchFamily="34" charset="0"/>
              <a:buChar char="–"/>
              <a:defRPr/>
            </a:pPr>
            <a:r>
              <a:rPr lang="en-US" dirty="0" smtClean="0"/>
              <a:t>the growing impact of large and expensive software systems in a wide range of situations </a:t>
            </a:r>
          </a:p>
          <a:p>
            <a:pPr lvl="1" fontAlgn="auto">
              <a:spcAft>
                <a:spcPts val="0"/>
              </a:spcAft>
              <a:buFont typeface="Arial" pitchFamily="34" charset="0"/>
              <a:buChar char="–"/>
              <a:defRPr/>
            </a:pPr>
            <a:r>
              <a:rPr lang="en-US" dirty="0" smtClean="0"/>
              <a:t>the increased importance of software in safety-critical applications</a:t>
            </a:r>
            <a:endParaRPr lang="en-US" dirty="0"/>
          </a:p>
        </p:txBody>
      </p:sp>
      <p:sp>
        <p:nvSpPr>
          <p:cNvPr id="4" name="Date Placeholder 3"/>
          <p:cNvSpPr>
            <a:spLocks noGrp="1"/>
          </p:cNvSpPr>
          <p:nvPr>
            <p:ph type="dt" sz="half" idx="10"/>
          </p:nvPr>
        </p:nvSpPr>
        <p:spPr/>
        <p:txBody>
          <a:bodyPr/>
          <a:lstStyle/>
          <a:p>
            <a:fld id="{6ADA257E-6E05-4FDC-A1E6-AFF012DC084D}"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702570" y="228600"/>
            <a:ext cx="5063478" cy="990600"/>
          </a:xfrm>
        </p:spPr>
        <p:txBody>
          <a:bodyPr/>
          <a:lstStyle/>
          <a:p>
            <a:r>
              <a:rPr lang="en-US" dirty="0" smtClean="0">
                <a:solidFill>
                  <a:schemeClr val="bg1"/>
                </a:solidFill>
              </a:rPr>
              <a:t>Information System</a:t>
            </a:r>
          </a:p>
        </p:txBody>
      </p:sp>
      <p:sp>
        <p:nvSpPr>
          <p:cNvPr id="16387" name="Content Placeholder 1"/>
          <p:cNvSpPr>
            <a:spLocks noGrp="1"/>
          </p:cNvSpPr>
          <p:nvPr>
            <p:ph idx="1"/>
          </p:nvPr>
        </p:nvSpPr>
        <p:spPr/>
        <p:txBody>
          <a:bodyPr/>
          <a:lstStyle/>
          <a:p>
            <a:endParaRPr lang="en-US" smtClean="0"/>
          </a:p>
        </p:txBody>
      </p:sp>
      <p:graphicFrame>
        <p:nvGraphicFramePr>
          <p:cNvPr id="4" name="Diagram 3"/>
          <p:cNvGraphicFramePr/>
          <p:nvPr/>
        </p:nvGraphicFramePr>
        <p:xfrm>
          <a:off x="785786" y="1000132"/>
          <a:ext cx="7358114"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442E73CC-096D-46A7-B68A-EE04AC310149}"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31</a:t>
            </a:fld>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687580" y="228600"/>
            <a:ext cx="5078468" cy="990600"/>
          </a:xfrm>
        </p:spPr>
        <p:txBody>
          <a:bodyPr/>
          <a:lstStyle/>
          <a:p>
            <a:r>
              <a:rPr lang="en-US" dirty="0" smtClean="0">
                <a:solidFill>
                  <a:schemeClr val="bg1"/>
                </a:solidFill>
              </a:rPr>
              <a:t>IS (cont’d)</a:t>
            </a:r>
          </a:p>
        </p:txBody>
      </p:sp>
      <p:sp>
        <p:nvSpPr>
          <p:cNvPr id="17411" name="Content Placeholder 1"/>
          <p:cNvSpPr>
            <a:spLocks noGrp="1"/>
          </p:cNvSpPr>
          <p:nvPr>
            <p:ph idx="1"/>
          </p:nvPr>
        </p:nvSpPr>
        <p:spPr/>
        <p:txBody>
          <a:bodyPr/>
          <a:lstStyle/>
          <a:p>
            <a:r>
              <a:rPr lang="en-US" smtClean="0"/>
              <a:t>focuses on the information aspects of information technology</a:t>
            </a:r>
          </a:p>
          <a:p>
            <a:r>
              <a:rPr lang="en-US" smtClean="0"/>
              <a:t>views technology as an instrument for generating, processing, and distributing information</a:t>
            </a:r>
          </a:p>
        </p:txBody>
      </p:sp>
      <p:sp>
        <p:nvSpPr>
          <p:cNvPr id="4" name="Date Placeholder 3"/>
          <p:cNvSpPr>
            <a:spLocks noGrp="1"/>
          </p:cNvSpPr>
          <p:nvPr>
            <p:ph type="dt" sz="half" idx="10"/>
          </p:nvPr>
        </p:nvSpPr>
        <p:spPr/>
        <p:txBody>
          <a:bodyPr/>
          <a:lstStyle/>
          <a:p>
            <a:fld id="{462A412C-980B-44A2-85BC-A46C97738244}"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32</a:t>
            </a:fld>
            <a:endParaRPr lang="id-ID"/>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3777520" y="228600"/>
            <a:ext cx="4988527" cy="990600"/>
          </a:xfrm>
        </p:spPr>
        <p:txBody>
          <a:bodyPr/>
          <a:lstStyle/>
          <a:p>
            <a:r>
              <a:rPr lang="en-US" sz="2400" dirty="0" smtClean="0">
                <a:solidFill>
                  <a:schemeClr val="bg1"/>
                </a:solidFill>
              </a:rPr>
              <a:t>Information Technology</a:t>
            </a:r>
          </a:p>
        </p:txBody>
      </p:sp>
      <p:sp>
        <p:nvSpPr>
          <p:cNvPr id="18435" name="Content Placeholder 1"/>
          <p:cNvSpPr>
            <a:spLocks noGrp="1"/>
          </p:cNvSpPr>
          <p:nvPr>
            <p:ph idx="1"/>
          </p:nvPr>
        </p:nvSpPr>
        <p:spPr/>
        <p:txBody>
          <a:bodyPr/>
          <a:lstStyle/>
          <a:p>
            <a:r>
              <a:rPr lang="en-US" smtClean="0"/>
              <a:t>In the broadest sense: often used to refer to all of computing</a:t>
            </a:r>
          </a:p>
          <a:p>
            <a:endParaRPr lang="en-US" smtClean="0"/>
          </a:p>
          <a:p>
            <a:r>
              <a:rPr lang="en-US" smtClean="0"/>
              <a:t>In </a:t>
            </a:r>
            <a:r>
              <a:rPr lang="en-US" smtClean="0">
                <a:solidFill>
                  <a:srgbClr val="FF0000"/>
                </a:solidFill>
              </a:rPr>
              <a:t>academia</a:t>
            </a:r>
            <a:r>
              <a:rPr lang="en-US" smtClean="0"/>
              <a:t>: undergraduate degree programs that prepare students to meet the computer technology needs of organizations</a:t>
            </a:r>
          </a:p>
        </p:txBody>
      </p:sp>
      <p:sp>
        <p:nvSpPr>
          <p:cNvPr id="4" name="Date Placeholder 3"/>
          <p:cNvSpPr>
            <a:spLocks noGrp="1"/>
          </p:cNvSpPr>
          <p:nvPr>
            <p:ph type="dt" sz="half" idx="10"/>
          </p:nvPr>
        </p:nvSpPr>
        <p:spPr/>
        <p:txBody>
          <a:bodyPr/>
          <a:lstStyle/>
          <a:p>
            <a:fld id="{7D6C8984-ECF8-4E0D-B5DE-1AAD613E9693}"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33</a:t>
            </a:fld>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3657600" y="228600"/>
            <a:ext cx="5108448" cy="990600"/>
          </a:xfrm>
        </p:spPr>
        <p:txBody>
          <a:bodyPr/>
          <a:lstStyle/>
          <a:p>
            <a:r>
              <a:rPr lang="en-US" dirty="0" smtClean="0">
                <a:solidFill>
                  <a:schemeClr val="bg1"/>
                </a:solidFill>
              </a:rPr>
              <a:t>IT (cont’d)</a:t>
            </a:r>
          </a:p>
        </p:txBody>
      </p:sp>
      <p:sp>
        <p:nvSpPr>
          <p:cNvPr id="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(Networked) Computer-based systems must work properly, be secure, and upgraded, maintained, and replaced as appropriate.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Graduates: possess the right combination of </a:t>
            </a:r>
            <a:r>
              <a:rPr lang="en-US" dirty="0" smtClean="0">
                <a:solidFill>
                  <a:srgbClr val="FF0000"/>
                </a:solidFill>
              </a:rPr>
              <a:t>knowledge</a:t>
            </a:r>
            <a:r>
              <a:rPr lang="en-US" dirty="0" smtClean="0"/>
              <a:t> and </a:t>
            </a:r>
            <a:r>
              <a:rPr lang="en-US" dirty="0" smtClean="0">
                <a:solidFill>
                  <a:srgbClr val="FF0000"/>
                </a:solidFill>
              </a:rPr>
              <a:t>practical</a:t>
            </a:r>
            <a:r>
              <a:rPr lang="en-US" dirty="0" smtClean="0"/>
              <a:t>, hands-on expertise to take care of both an organization’s information technology </a:t>
            </a:r>
            <a:r>
              <a:rPr lang="en-US" dirty="0" smtClean="0">
                <a:solidFill>
                  <a:srgbClr val="FF0000"/>
                </a:solidFill>
              </a:rPr>
              <a:t>infrastructure</a:t>
            </a:r>
            <a:r>
              <a:rPr lang="en-US" dirty="0" smtClean="0"/>
              <a:t> and the </a:t>
            </a:r>
            <a:r>
              <a:rPr lang="en-US" dirty="0" smtClean="0">
                <a:solidFill>
                  <a:srgbClr val="FF0000"/>
                </a:solidFill>
              </a:rPr>
              <a:t>people</a:t>
            </a:r>
            <a:r>
              <a:rPr lang="en-US" dirty="0" smtClean="0"/>
              <a:t> who use it</a:t>
            </a:r>
            <a:endParaRPr lang="en-US" dirty="0"/>
          </a:p>
        </p:txBody>
      </p:sp>
      <p:sp>
        <p:nvSpPr>
          <p:cNvPr id="4" name="Date Placeholder 3"/>
          <p:cNvSpPr>
            <a:spLocks noGrp="1"/>
          </p:cNvSpPr>
          <p:nvPr>
            <p:ph type="dt" sz="half" idx="10"/>
          </p:nvPr>
        </p:nvSpPr>
        <p:spPr/>
        <p:txBody>
          <a:bodyPr/>
          <a:lstStyle/>
          <a:p>
            <a:fld id="{FD9D6FF2-30BB-4365-8FBD-FA5773F394FF}" type="datetime1">
              <a:rPr lang="id-ID" smtClean="0"/>
              <a:t>24/08/2015</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34</a:t>
            </a:fld>
            <a:endParaRPr lang="id-ID"/>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638" y="228600"/>
            <a:ext cx="5168409" cy="990600"/>
          </a:xfrm>
        </p:spPr>
        <p:txBody>
          <a:bodyPr/>
          <a:lstStyle/>
          <a:p>
            <a:r>
              <a:rPr lang="en-US" dirty="0" smtClean="0">
                <a:solidFill>
                  <a:schemeClr val="bg1"/>
                </a:solidFill>
              </a:rPr>
              <a:t>The </a:t>
            </a:r>
            <a:r>
              <a:rPr lang="en-US" i="1" dirty="0" smtClean="0">
                <a:solidFill>
                  <a:schemeClr val="bg1"/>
                </a:solidFill>
              </a:rPr>
              <a:t>problem space </a:t>
            </a:r>
            <a:r>
              <a:rPr lang="en-US" dirty="0" smtClean="0">
                <a:solidFill>
                  <a:schemeClr val="bg1"/>
                </a:solidFill>
              </a:rPr>
              <a:t>of computing</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971600" y="1556792"/>
            <a:ext cx="6696744" cy="489654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7D4D55F7-4C83-4774-AF61-A65F478FD53C}"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35</a:t>
            </a:fld>
            <a:endParaRPr lang="id-ID"/>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46075" y="1714500"/>
            <a:ext cx="2716213" cy="2233613"/>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214688" y="1695450"/>
            <a:ext cx="2770187" cy="2287588"/>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143625" y="4214813"/>
            <a:ext cx="2751138" cy="2247900"/>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3214688" y="4214813"/>
            <a:ext cx="2774950" cy="2290762"/>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6143625" y="1695450"/>
            <a:ext cx="2767013" cy="2303463"/>
          </a:xfrm>
          <a:prstGeom prst="rect">
            <a:avLst/>
          </a:prstGeom>
          <a:noFill/>
          <a:ln w="9525">
            <a:noFill/>
            <a:miter lim="800000"/>
            <a:headEnd/>
            <a:tailEnd/>
          </a:ln>
        </p:spPr>
      </p:pic>
      <p:sp>
        <p:nvSpPr>
          <p:cNvPr id="20487" name="Title 2"/>
          <p:cNvSpPr>
            <a:spLocks noGrp="1"/>
          </p:cNvSpPr>
          <p:nvPr>
            <p:ph type="title"/>
          </p:nvPr>
        </p:nvSpPr>
        <p:spPr>
          <a:xfrm>
            <a:off x="3612630" y="116632"/>
            <a:ext cx="5074170" cy="1143000"/>
          </a:xfrm>
        </p:spPr>
        <p:txBody>
          <a:bodyPr/>
          <a:lstStyle/>
          <a:p>
            <a:r>
              <a:rPr lang="en-US" sz="2000" dirty="0" smtClean="0">
                <a:solidFill>
                  <a:schemeClr val="bg1"/>
                </a:solidFill>
              </a:rPr>
              <a:t>Graphical views: </a:t>
            </a:r>
            <a:br>
              <a:rPr lang="en-US" sz="2000" dirty="0" smtClean="0">
                <a:solidFill>
                  <a:schemeClr val="bg1"/>
                </a:solidFill>
              </a:rPr>
            </a:br>
            <a:r>
              <a:rPr lang="en-US" dirty="0" smtClean="0">
                <a:solidFill>
                  <a:schemeClr val="bg1"/>
                </a:solidFill>
              </a:rPr>
              <a:t>typically do after graduation</a:t>
            </a:r>
            <a:r>
              <a:rPr lang="en-US" sz="2000" dirty="0" smtClean="0">
                <a:solidFill>
                  <a:schemeClr val="bg1"/>
                </a:solidFill>
              </a:rPr>
              <a:t> </a:t>
            </a:r>
          </a:p>
        </p:txBody>
      </p:sp>
      <p:sp>
        <p:nvSpPr>
          <p:cNvPr id="8" name="Date Placeholder 7"/>
          <p:cNvSpPr>
            <a:spLocks noGrp="1"/>
          </p:cNvSpPr>
          <p:nvPr>
            <p:ph type="dt" sz="half" idx="10"/>
          </p:nvPr>
        </p:nvSpPr>
        <p:spPr/>
        <p:txBody>
          <a:bodyPr/>
          <a:lstStyle/>
          <a:p>
            <a:fld id="{C6AE2560-BD4E-41D5-AC55-E53E65B8943D}" type="datetime1">
              <a:rPr lang="id-ID" smtClean="0"/>
              <a:t>24/08/2015</a:t>
            </a:fld>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36</a:t>
            </a:fld>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3732550" y="228600"/>
            <a:ext cx="5033497" cy="990600"/>
          </a:xfrm>
        </p:spPr>
        <p:txBody>
          <a:bodyPr/>
          <a:lstStyle/>
          <a:p>
            <a:r>
              <a:rPr lang="en-US" dirty="0" smtClean="0">
                <a:solidFill>
                  <a:schemeClr val="bg1"/>
                </a:solidFill>
              </a:rPr>
              <a:t>Focus on CS</a:t>
            </a:r>
          </a:p>
        </p:txBody>
      </p:sp>
      <p:sp>
        <p:nvSpPr>
          <p:cNvPr id="2" name="Content Placeholder 1"/>
          <p:cNvSpPr>
            <a:spLocks noGrp="1"/>
          </p:cNvSpPr>
          <p:nvPr>
            <p:ph idx="1"/>
          </p:nvPr>
        </p:nvSpPr>
        <p:spPr>
          <a:xfrm>
            <a:off x="457200" y="1617663"/>
            <a:ext cx="8229600" cy="4525962"/>
          </a:xfrm>
        </p:spPr>
        <p:txBody>
          <a:bodyPr rtlCol="0">
            <a:normAutofit/>
          </a:bodyPr>
          <a:lstStyle/>
          <a:p>
            <a:pPr fontAlgn="auto">
              <a:spcAft>
                <a:spcPts val="0"/>
              </a:spcAft>
              <a:buFont typeface="Arial" pitchFamily="34" charset="0"/>
              <a:buChar char="•"/>
              <a:defRPr/>
            </a:pPr>
            <a:r>
              <a:rPr lang="en-US" dirty="0" smtClean="0"/>
              <a:t>computer scientists:</a:t>
            </a:r>
          </a:p>
          <a:p>
            <a:pPr lvl="1" fontAlgn="auto">
              <a:spcAft>
                <a:spcPts val="0"/>
              </a:spcAft>
              <a:buFont typeface="Arial" pitchFamily="34" charset="0"/>
              <a:buChar char="–"/>
              <a:defRPr/>
            </a:pPr>
            <a:r>
              <a:rPr lang="en-US" dirty="0" smtClean="0"/>
              <a:t>care about: </a:t>
            </a:r>
            <a:r>
              <a:rPr lang="en-US" dirty="0" smtClean="0">
                <a:solidFill>
                  <a:srgbClr val="FF0000"/>
                </a:solidFill>
              </a:rPr>
              <a:t>down</a:t>
            </a:r>
            <a:r>
              <a:rPr lang="en-US" dirty="0" smtClean="0"/>
              <a:t> as far as the software that enables devices to work and </a:t>
            </a:r>
            <a:r>
              <a:rPr lang="en-US" dirty="0" smtClean="0">
                <a:solidFill>
                  <a:srgbClr val="FF0000"/>
                </a:solidFill>
              </a:rPr>
              <a:t>up</a:t>
            </a:r>
            <a:r>
              <a:rPr lang="en-US" dirty="0" smtClean="0"/>
              <a:t> as far as the information systems that help organizations to operate</a:t>
            </a:r>
          </a:p>
          <a:p>
            <a:pPr lvl="1" fontAlgn="auto">
              <a:spcAft>
                <a:spcPts val="0"/>
              </a:spcAft>
              <a:buFont typeface="Arial" pitchFamily="34" charset="0"/>
              <a:buChar char="–"/>
              <a:defRPr/>
            </a:pPr>
            <a:r>
              <a:rPr lang="en-US" dirty="0" smtClean="0"/>
              <a:t>design and develop all types of software from systems </a:t>
            </a:r>
            <a:r>
              <a:rPr lang="en-US" dirty="0" smtClean="0">
                <a:solidFill>
                  <a:srgbClr val="FF0000"/>
                </a:solidFill>
              </a:rPr>
              <a:t>infrastructure</a:t>
            </a:r>
            <a:r>
              <a:rPr lang="en-US" dirty="0" smtClean="0"/>
              <a:t> (operating systems, communications programs, etc.) to </a:t>
            </a:r>
            <a:r>
              <a:rPr lang="en-US" dirty="0" smtClean="0">
                <a:solidFill>
                  <a:srgbClr val="FF0000"/>
                </a:solidFill>
              </a:rPr>
              <a:t>application</a:t>
            </a:r>
            <a:r>
              <a:rPr lang="en-US" dirty="0" smtClean="0"/>
              <a:t> technologies (web browsers, databases, search engines, etc.) </a:t>
            </a:r>
          </a:p>
          <a:p>
            <a:pPr lvl="1" fontAlgn="auto">
              <a:spcAft>
                <a:spcPts val="0"/>
              </a:spcAft>
              <a:buFont typeface="Arial" pitchFamily="34" charset="0"/>
              <a:buChar char="–"/>
              <a:defRPr/>
            </a:pPr>
            <a:r>
              <a:rPr lang="en-US" dirty="0" smtClean="0"/>
              <a:t>create these capabilities but they </a:t>
            </a:r>
            <a:r>
              <a:rPr lang="en-US" dirty="0" smtClean="0">
                <a:solidFill>
                  <a:srgbClr val="FF0000"/>
                </a:solidFill>
              </a:rPr>
              <a:t>do not </a:t>
            </a:r>
            <a:r>
              <a:rPr lang="en-US" dirty="0" smtClean="0"/>
              <a:t>manage the </a:t>
            </a:r>
            <a:r>
              <a:rPr lang="en-US" dirty="0" smtClean="0">
                <a:solidFill>
                  <a:srgbClr val="FF0000"/>
                </a:solidFill>
              </a:rPr>
              <a:t>deployment</a:t>
            </a:r>
            <a:r>
              <a:rPr lang="en-US" dirty="0" smtClean="0"/>
              <a:t> of them &amp; </a:t>
            </a:r>
            <a:r>
              <a:rPr lang="en-US" dirty="0" smtClean="0">
                <a:solidFill>
                  <a:srgbClr val="FF0000"/>
                </a:solidFill>
              </a:rPr>
              <a:t>do not </a:t>
            </a:r>
            <a:r>
              <a:rPr lang="en-US" dirty="0" smtClean="0"/>
              <a:t>select, tailor, or learn to use computing products</a:t>
            </a:r>
            <a:endParaRPr lang="en-US" dirty="0"/>
          </a:p>
        </p:txBody>
      </p:sp>
      <p:pic>
        <p:nvPicPr>
          <p:cNvPr id="21508" name="Picture 3"/>
          <p:cNvPicPr>
            <a:picLocks noChangeAspect="1" noChangeArrowheads="1"/>
          </p:cNvPicPr>
          <p:nvPr/>
        </p:nvPicPr>
        <p:blipFill>
          <a:blip r:embed="rId2" cstate="print"/>
          <a:srcRect/>
          <a:stretch>
            <a:fillRect/>
          </a:stretch>
        </p:blipFill>
        <p:spPr bwMode="auto">
          <a:xfrm>
            <a:off x="6929438" y="30163"/>
            <a:ext cx="2127250" cy="17557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9FAD2B3-E483-4569-999C-E205E0A8306B}" type="datetime1">
              <a:rPr lang="id-ID" smtClean="0"/>
              <a:t>24/08/2015</a:t>
            </a:fld>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37</a:t>
            </a:fld>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976" y="228600"/>
            <a:ext cx="4658072" cy="990600"/>
          </a:xfrm>
        </p:spPr>
        <p:txBody>
          <a:bodyPr/>
          <a:lstStyle/>
          <a:p>
            <a:r>
              <a:rPr lang="id-ID" dirty="0" smtClean="0">
                <a:solidFill>
                  <a:schemeClr val="bg1"/>
                </a:solidFill>
              </a:rPr>
              <a:t>Sumber</a:t>
            </a:r>
            <a:endParaRPr lang="en-US" dirty="0">
              <a:solidFill>
                <a:schemeClr val="bg1"/>
              </a:solidFill>
            </a:endParaRPr>
          </a:p>
        </p:txBody>
      </p:sp>
      <p:sp>
        <p:nvSpPr>
          <p:cNvPr id="3" name="Date Placeholder 2"/>
          <p:cNvSpPr>
            <a:spLocks noGrp="1"/>
          </p:cNvSpPr>
          <p:nvPr>
            <p:ph type="dt" sz="half" idx="10"/>
          </p:nvPr>
        </p:nvSpPr>
        <p:spPr/>
        <p:txBody>
          <a:bodyPr/>
          <a:lstStyle/>
          <a:p>
            <a:fld id="{E9A05238-F920-4979-9948-C113055C8097}" type="datetime1">
              <a:rPr lang="id-ID" smtClean="0"/>
              <a:t>24/08/2015</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38</a:t>
            </a:fld>
            <a:endParaRPr lang="id-ID"/>
          </a:p>
        </p:txBody>
      </p:sp>
      <p:sp>
        <p:nvSpPr>
          <p:cNvPr id="5" name="Content Placeholder 4"/>
          <p:cNvSpPr>
            <a:spLocks noGrp="1"/>
          </p:cNvSpPr>
          <p:nvPr>
            <p:ph sz="quarter" idx="1"/>
          </p:nvPr>
        </p:nvSpPr>
        <p:spPr/>
        <p:txBody>
          <a:bodyPr/>
          <a:lstStyle/>
          <a:p>
            <a:r>
              <a:rPr lang="id-ID" dirty="0" smtClean="0"/>
              <a:t>Slide Pengantar Teknik Informatika, Program Studi S1 Teknik Informatika, Universitas Telkom semester ganjil 2012/2013</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11187437-FB7B-46A5-B4C4-4A9B0407BE90}" type="datetime1">
              <a:rPr lang="id-ID" smtClean="0"/>
              <a:t>24/08/2015</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pPr marL="457200" lvl="0" indent="-457200">
              <a:buFont typeface="+mj-lt"/>
              <a:buAutoNum type="arabicPeriod" startAt="4"/>
            </a:pPr>
            <a:r>
              <a:rPr lang="en-US" dirty="0" err="1" smtClean="0"/>
              <a:t>Memaparkan</a:t>
            </a:r>
            <a:r>
              <a:rPr lang="en-US" dirty="0" smtClean="0"/>
              <a:t> </a:t>
            </a:r>
            <a:r>
              <a:rPr lang="en-US" dirty="0" err="1" smtClean="0"/>
              <a:t>cara</a:t>
            </a:r>
            <a:r>
              <a:rPr lang="en-US" dirty="0" smtClean="0"/>
              <a:t> </a:t>
            </a:r>
            <a:r>
              <a:rPr lang="en-US" dirty="0" err="1" smtClean="0"/>
              <a:t>kerja</a:t>
            </a:r>
            <a:r>
              <a:rPr lang="en-US" dirty="0" smtClean="0"/>
              <a:t> </a:t>
            </a:r>
            <a:r>
              <a:rPr lang="en-US" dirty="0" err="1" smtClean="0"/>
              <a:t>beberapa</a:t>
            </a:r>
            <a:r>
              <a:rPr lang="en-US" dirty="0" smtClean="0"/>
              <a:t> </a:t>
            </a:r>
            <a:r>
              <a:rPr lang="en-US" dirty="0" err="1" smtClean="0"/>
              <a:t>aplikasi</a:t>
            </a:r>
            <a:r>
              <a:rPr lang="en-US" dirty="0" smtClean="0"/>
              <a:t> </a:t>
            </a:r>
            <a:r>
              <a:rPr lang="en-US" dirty="0" err="1" smtClean="0"/>
              <a:t>populer</a:t>
            </a:r>
            <a:r>
              <a:rPr lang="en-US" dirty="0" smtClean="0"/>
              <a:t> </a:t>
            </a:r>
            <a:r>
              <a:rPr lang="en-US" dirty="0" err="1" smtClean="0"/>
              <a:t>terkini</a:t>
            </a:r>
            <a:r>
              <a:rPr lang="en-US" dirty="0" smtClean="0"/>
              <a:t> </a:t>
            </a:r>
            <a:r>
              <a:rPr lang="en-US" dirty="0" err="1" smtClean="0"/>
              <a:t>berikut</a:t>
            </a:r>
            <a:r>
              <a:rPr lang="en-US" dirty="0" smtClean="0"/>
              <a:t> </a:t>
            </a:r>
            <a:r>
              <a:rPr lang="en-US" dirty="0" err="1" smtClean="0"/>
              <a:t>ilmu</a:t>
            </a:r>
            <a:r>
              <a:rPr lang="en-US" dirty="0" smtClean="0"/>
              <a:t> </a:t>
            </a:r>
            <a:r>
              <a:rPr lang="en-US" dirty="0" err="1" smtClean="0"/>
              <a:t>Informatika</a:t>
            </a:r>
            <a:r>
              <a:rPr lang="en-US" dirty="0" smtClean="0"/>
              <a:t> yang </a:t>
            </a:r>
            <a:r>
              <a:rPr lang="en-US" dirty="0" err="1" smtClean="0"/>
              <a:t>terkait</a:t>
            </a:r>
            <a:r>
              <a:rPr lang="en-US" dirty="0" smtClean="0"/>
              <a:t> </a:t>
            </a:r>
            <a:r>
              <a:rPr lang="en-US" dirty="0" err="1" smtClean="0"/>
              <a:t>dalam</a:t>
            </a:r>
            <a:r>
              <a:rPr lang="en-US" dirty="0" smtClean="0"/>
              <a:t> </a:t>
            </a:r>
            <a:r>
              <a:rPr lang="en-US" dirty="0" err="1" smtClean="0"/>
              <a:t>pembuatan</a:t>
            </a:r>
            <a:r>
              <a:rPr lang="en-US" dirty="0" smtClean="0"/>
              <a:t> </a:t>
            </a:r>
            <a:r>
              <a:rPr lang="en-US" dirty="0" err="1" smtClean="0"/>
              <a:t>dan</a:t>
            </a:r>
            <a:r>
              <a:rPr lang="en-US" dirty="0" smtClean="0"/>
              <a:t>/</a:t>
            </a:r>
            <a:r>
              <a:rPr lang="en-US" dirty="0" err="1" smtClean="0"/>
              <a:t>atau</a:t>
            </a:r>
            <a:r>
              <a:rPr lang="en-US" dirty="0" smtClean="0"/>
              <a:t> </a:t>
            </a:r>
            <a:r>
              <a:rPr lang="en-US" dirty="0" err="1" smtClean="0"/>
              <a:t>pengoperasiannya</a:t>
            </a:r>
            <a:r>
              <a:rPr lang="en-US" dirty="0" smtClean="0"/>
              <a:t>. </a:t>
            </a:r>
          </a:p>
          <a:p>
            <a:pPr marL="457200" lvl="0" indent="-457200">
              <a:buFont typeface="+mj-lt"/>
              <a:buAutoNum type="arabicPeriod" startAt="4"/>
            </a:pPr>
            <a:r>
              <a:rPr lang="en-US" dirty="0" err="1" smtClean="0"/>
              <a:t>Mengidentifikasi</a:t>
            </a:r>
            <a:r>
              <a:rPr lang="en-US" dirty="0" smtClean="0"/>
              <a:t> </a:t>
            </a:r>
            <a:r>
              <a:rPr lang="en-US" dirty="0" err="1" smtClean="0"/>
              <a:t>masalah</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masyarakat</a:t>
            </a:r>
            <a:r>
              <a:rPr lang="en-US" dirty="0" smtClean="0"/>
              <a:t> </a:t>
            </a:r>
            <a:r>
              <a:rPr lang="en-US" dirty="0" err="1" smtClean="0"/>
              <a:t>dan</a:t>
            </a:r>
            <a:r>
              <a:rPr lang="en-US" dirty="0" smtClean="0"/>
              <a:t> </a:t>
            </a:r>
            <a:r>
              <a:rPr lang="en-US" dirty="0" err="1" smtClean="0"/>
              <a:t>mengusulkan</a:t>
            </a:r>
            <a:r>
              <a:rPr lang="en-US" dirty="0" smtClean="0"/>
              <a:t> </a:t>
            </a:r>
            <a:r>
              <a:rPr lang="en-US" dirty="0" err="1" smtClean="0"/>
              <a:t>pemecahannya</a:t>
            </a:r>
            <a:r>
              <a:rPr lang="en-US" dirty="0" smtClean="0"/>
              <a:t> </a:t>
            </a:r>
            <a:r>
              <a:rPr lang="en-US" dirty="0" err="1" smtClean="0"/>
              <a:t>dengan</a:t>
            </a:r>
            <a:r>
              <a:rPr lang="en-US" dirty="0" smtClean="0"/>
              <a:t> </a:t>
            </a:r>
            <a:r>
              <a:rPr lang="en-US" dirty="0" err="1" smtClean="0"/>
              <a:t>memanfaatkan</a:t>
            </a:r>
            <a:r>
              <a:rPr lang="en-US" dirty="0" smtClean="0"/>
              <a:t> </a:t>
            </a:r>
            <a:r>
              <a:rPr lang="en-US" dirty="0" err="1" smtClean="0"/>
              <a:t>ilmu</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Informatika</a:t>
            </a:r>
            <a:r>
              <a:rPr lang="en-US" dirty="0" smtClean="0"/>
              <a:t>. </a:t>
            </a:r>
          </a:p>
          <a:p>
            <a:endParaRPr lang="en-US" dirty="0"/>
          </a:p>
        </p:txBody>
      </p:sp>
      <p:sp>
        <p:nvSpPr>
          <p:cNvPr id="4" name="Slide Number Placeholder 3"/>
          <p:cNvSpPr>
            <a:spLocks noGrp="1"/>
          </p:cNvSpPr>
          <p:nvPr>
            <p:ph type="sldNum" sz="quarter" idx="15"/>
          </p:nvPr>
        </p:nvSpPr>
        <p:spPr/>
        <p:txBody>
          <a:bodyPr/>
          <a:lstStyle/>
          <a:p>
            <a:fld id="{7F302563-E7AF-4054-B59A-0FF0C3D1AC5E}" type="slidenum">
              <a:rPr lang="id-ID" smtClean="0"/>
              <a:pPr/>
              <a:t>4</a:t>
            </a:fld>
            <a:endParaRPr lang="id-ID"/>
          </a:p>
        </p:txBody>
      </p:sp>
      <p:sp>
        <p:nvSpPr>
          <p:cNvPr id="3" name="Date Placeholder 2"/>
          <p:cNvSpPr>
            <a:spLocks noGrp="1"/>
          </p:cNvSpPr>
          <p:nvPr>
            <p:ph type="dt" sz="half" idx="16"/>
          </p:nvPr>
        </p:nvSpPr>
        <p:spPr/>
        <p:txBody>
          <a:bodyPr/>
          <a:lstStyle/>
          <a:p>
            <a:fld id="{FB33750A-ABE5-4942-B1B0-5DA511C8A48A}" type="datetime1">
              <a:rPr lang="id-ID" smtClean="0"/>
              <a:t>24/08/2015</a:t>
            </a:fld>
            <a:endParaRPr lang="id-ID"/>
          </a:p>
        </p:txBody>
      </p:sp>
      <p:sp>
        <p:nvSpPr>
          <p:cNvPr id="6" name="Title 5"/>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55000" lnSpcReduction="20000"/>
          </a:bodyPr>
          <a:lstStyle/>
          <a:p>
            <a:r>
              <a:rPr lang="id-ID" dirty="0" smtClean="0"/>
              <a:t>Office: </a:t>
            </a:r>
          </a:p>
          <a:p>
            <a:pPr lvl="1"/>
            <a:r>
              <a:rPr lang="id-ID" dirty="0" smtClean="0"/>
              <a:t>Biometric Lab. Graduate Building</a:t>
            </a:r>
          </a:p>
          <a:p>
            <a:pPr lvl="1"/>
            <a:r>
              <a:rPr lang="id-ID" dirty="0" smtClean="0"/>
              <a:t>E Building 1st Floor</a:t>
            </a:r>
          </a:p>
          <a:p>
            <a:r>
              <a:rPr lang="id-ID" dirty="0" smtClean="0"/>
              <a:t>Email:</a:t>
            </a:r>
          </a:p>
          <a:p>
            <a:pPr lvl="1"/>
            <a:r>
              <a:rPr lang="id-ID" dirty="0" smtClean="0">
                <a:hlinkClick r:id="rId2"/>
              </a:rPr>
              <a:t>cokagung@telkomuniversity.ac.id</a:t>
            </a:r>
            <a:endParaRPr lang="id-ID" dirty="0" smtClean="0"/>
          </a:p>
          <a:p>
            <a:pPr lvl="1"/>
            <a:r>
              <a:rPr lang="id-ID" dirty="0" smtClean="0">
                <a:hlinkClick r:id="rId3"/>
              </a:rPr>
              <a:t>cokagung2001@gmail.com</a:t>
            </a:r>
            <a:endParaRPr lang="id-ID" dirty="0" smtClean="0"/>
          </a:p>
          <a:p>
            <a:r>
              <a:rPr lang="id-ID" dirty="0" smtClean="0"/>
              <a:t>Telephone:</a:t>
            </a:r>
          </a:p>
          <a:p>
            <a:pPr lvl="1"/>
            <a:r>
              <a:rPr lang="id-ID" dirty="0" smtClean="0"/>
              <a:t>+62817421833</a:t>
            </a:r>
          </a:p>
          <a:p>
            <a:r>
              <a:rPr lang="id-ID" dirty="0" smtClean="0"/>
              <a:t>Research Interest:</a:t>
            </a:r>
          </a:p>
          <a:p>
            <a:pPr lvl="1"/>
            <a:r>
              <a:rPr lang="id-ID" dirty="0" smtClean="0">
                <a:hlinkClick r:id="rId4"/>
              </a:rPr>
              <a:t>Computer Vision, </a:t>
            </a:r>
            <a:r>
              <a:rPr lang="id-ID" dirty="0" smtClean="0">
                <a:hlinkClick r:id="rId5"/>
              </a:rPr>
              <a:t>System Recognition</a:t>
            </a:r>
            <a:r>
              <a:rPr lang="id-ID" dirty="0" smtClean="0">
                <a:hlinkClick r:id="rId4"/>
              </a:rPr>
              <a:t>, </a:t>
            </a:r>
            <a:r>
              <a:rPr lang="id-ID" dirty="0" smtClean="0">
                <a:hlinkClick r:id="rId6"/>
              </a:rPr>
              <a:t>Biometric</a:t>
            </a:r>
            <a:r>
              <a:rPr lang="id-ID" dirty="0" smtClean="0">
                <a:hlinkClick r:id="rId4"/>
              </a:rPr>
              <a:t>, Watermarking and Data Hiding</a:t>
            </a:r>
          </a:p>
          <a:p>
            <a:r>
              <a:rPr lang="id-ID" dirty="0" smtClean="0"/>
              <a:t>Web-site:</a:t>
            </a:r>
          </a:p>
          <a:p>
            <a:pPr lvl="1"/>
            <a:r>
              <a:rPr lang="id-ID" dirty="0" smtClean="0"/>
              <a:t>http://cokagung.staff.telkomuniversity.ac.id/</a:t>
            </a:r>
          </a:p>
          <a:p>
            <a:pPr lvl="1"/>
            <a:endParaRPr lang="id-ID" dirty="0" smtClean="0"/>
          </a:p>
          <a:p>
            <a:pPr lvl="1"/>
            <a:endParaRPr lang="id-ID" dirty="0" smtClean="0"/>
          </a:p>
        </p:txBody>
      </p:sp>
      <p:sp>
        <p:nvSpPr>
          <p:cNvPr id="10" name="Content Placeholder 9"/>
          <p:cNvSpPr>
            <a:spLocks noGrp="1"/>
          </p:cNvSpPr>
          <p:nvPr>
            <p:ph sz="quarter" idx="24"/>
          </p:nvPr>
        </p:nvSpPr>
        <p:spPr/>
        <p:txBody>
          <a:bodyPr>
            <a:normAutofit fontScale="55000" lnSpcReduction="20000"/>
          </a:bodyPr>
          <a:lstStyle/>
          <a:p>
            <a:r>
              <a:rPr lang="id-ID" dirty="0" smtClean="0"/>
              <a:t>Education:</a:t>
            </a:r>
          </a:p>
          <a:p>
            <a:pPr lvl="1"/>
            <a:r>
              <a:rPr lang="id-ID" dirty="0" smtClean="0"/>
              <a:t>S.T</a:t>
            </a:r>
            <a:r>
              <a:rPr lang="en-CA" dirty="0" smtClean="0"/>
              <a:t> in</a:t>
            </a:r>
            <a:r>
              <a:rPr lang="id-ID" dirty="0" smtClean="0"/>
              <a:t> Informatics</a:t>
            </a:r>
            <a:r>
              <a:rPr lang="en-CA" dirty="0" smtClean="0"/>
              <a:t>,</a:t>
            </a:r>
            <a:r>
              <a:rPr lang="id-ID" dirty="0" smtClean="0"/>
              <a:t> STT Telkom </a:t>
            </a:r>
            <a:r>
              <a:rPr lang="en-CA" dirty="0" smtClean="0"/>
              <a:t>,</a:t>
            </a:r>
            <a:r>
              <a:rPr lang="id-ID" dirty="0" smtClean="0"/>
              <a:t>Indonesia</a:t>
            </a:r>
            <a:r>
              <a:rPr lang="en-CA" dirty="0" smtClean="0"/>
              <a:t>, </a:t>
            </a:r>
            <a:r>
              <a:rPr lang="id-ID" dirty="0" smtClean="0"/>
              <a:t>June, 2005</a:t>
            </a:r>
          </a:p>
          <a:p>
            <a:pPr lvl="1"/>
            <a:r>
              <a:rPr lang="id-ID" dirty="0" smtClean="0"/>
              <a:t>M.T in Informatics, Bandung Institute of Technology (ITB), Indonesia, June, 2010</a:t>
            </a:r>
          </a:p>
          <a:p>
            <a:r>
              <a:rPr lang="id-ID" dirty="0" smtClean="0"/>
              <a:t>Research Grant:</a:t>
            </a:r>
          </a:p>
          <a:p>
            <a:pPr lvl="1"/>
            <a:r>
              <a:rPr lang="ms-MY" dirty="0" smtClean="0"/>
              <a:t>Palm-Based Biometric for Person Indentification, 2014, Grant from Indonesian Goverment in Hibah Bersaing Scheme</a:t>
            </a:r>
            <a:endParaRPr lang="id-ID" sz="1600" dirty="0" smtClean="0"/>
          </a:p>
          <a:p>
            <a:pPr lvl="1"/>
            <a:r>
              <a:rPr lang="ms-MY" dirty="0" smtClean="0"/>
              <a:t>Bio-Locker Using Palm Vein Biometrics, 2013, Internal Funding from Telkom University</a:t>
            </a:r>
            <a:endParaRPr lang="id-ID" sz="1600" dirty="0" smtClean="0"/>
          </a:p>
          <a:p>
            <a:pPr lvl="1"/>
            <a:r>
              <a:rPr lang="ms-MY" dirty="0" smtClean="0"/>
              <a:t>Alternative Fire Detection System Base On Visual Data, 2012, Grant from Indonesian Goverment in AUPT Scheme</a:t>
            </a:r>
            <a:endParaRPr lang="id-ID" sz="1600" dirty="0" smtClean="0"/>
          </a:p>
          <a:p>
            <a:pPr lvl="1"/>
            <a:r>
              <a:rPr lang="ms-MY" dirty="0" smtClean="0"/>
              <a:t>Application for Guaranty Ownership and Originality of Medical Image Based using Multiple Watermarking Technique, 2011, Internal Funding from Telkom University</a:t>
            </a:r>
            <a:endParaRPr lang="id-ID" sz="1600" dirty="0" smtClean="0"/>
          </a:p>
          <a:p>
            <a:pPr lvl="1"/>
            <a:endParaRPr lang="en-US" dirty="0"/>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5</a:t>
            </a:fld>
            <a:endParaRPr lang="en-US" dirty="0"/>
          </a:p>
        </p:txBody>
      </p:sp>
      <p:sp>
        <p:nvSpPr>
          <p:cNvPr id="4" name="Date Placeholder 3"/>
          <p:cNvSpPr>
            <a:spLocks noGrp="1"/>
          </p:cNvSpPr>
          <p:nvPr>
            <p:ph type="dt" sz="half" idx="26"/>
          </p:nvPr>
        </p:nvSpPr>
        <p:spPr/>
        <p:txBody>
          <a:bodyPr/>
          <a:lstStyle/>
          <a:p>
            <a:pPr>
              <a:defRPr/>
            </a:pPr>
            <a:fld id="{46045FEC-336C-4C84-BF14-C51D7F4C1702}" type="datetime1">
              <a:rPr lang="id-ID" smtClean="0"/>
              <a:t>24/08/2015</a:t>
            </a:fld>
            <a:endParaRPr lang="en-US" dirty="0"/>
          </a:p>
        </p:txBody>
      </p:sp>
      <p:sp>
        <p:nvSpPr>
          <p:cNvPr id="5" name="Title 4"/>
          <p:cNvSpPr>
            <a:spLocks noGrp="1"/>
          </p:cNvSpPr>
          <p:nvPr>
            <p:ph type="title"/>
          </p:nvPr>
        </p:nvSpPr>
        <p:spPr/>
        <p:txBody>
          <a:bodyPr/>
          <a:lstStyle/>
          <a:p>
            <a:r>
              <a:rPr lang="id-ID" dirty="0" smtClean="0"/>
              <a:t>COK: Tjokorda Agung Budi Wirayuda</a:t>
            </a:r>
            <a:endParaRPr lang="en-US" dirty="0"/>
          </a:p>
        </p:txBody>
      </p:sp>
      <p:sp>
        <p:nvSpPr>
          <p:cNvPr id="1026" name="AutoShape 2" descr="http://scholar.google.com/citations?view_op=view_photo&amp;user=sy4peVIAAAAJ&amp;citpid=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7"/>
          <a:srcRect/>
          <a:stretch>
            <a:fillRect/>
          </a:stretch>
        </p:blipFill>
        <p:spPr bwMode="auto">
          <a:xfrm>
            <a:off x="7808581" y="445945"/>
            <a:ext cx="1280827" cy="1531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pPr marL="457200" indent="-457200">
              <a:buFont typeface="+mj-lt"/>
              <a:buAutoNum type="arabicPeriod"/>
            </a:pPr>
            <a:r>
              <a:rPr lang="id-ID" dirty="0" smtClean="0"/>
              <a:t>Seragam sesuai dengan ketentuan yang berlaku</a:t>
            </a:r>
          </a:p>
          <a:p>
            <a:pPr marL="457200" indent="-457200">
              <a:buFont typeface="+mj-lt"/>
              <a:buAutoNum type="arabicPeriod"/>
            </a:pPr>
            <a:r>
              <a:rPr lang="id-ID" dirty="0" smtClean="0"/>
              <a:t>Maksimal keterlambatan 30 menit</a:t>
            </a:r>
          </a:p>
          <a:p>
            <a:pPr marL="457200" indent="-457200">
              <a:buFont typeface="+mj-lt"/>
              <a:buAutoNum type="arabicPeriod"/>
            </a:pPr>
            <a:r>
              <a:rPr lang="id-ID" dirty="0" smtClean="0"/>
              <a:t>Menjunjung tinggi Budaya Academic </a:t>
            </a:r>
          </a:p>
          <a:p>
            <a:pPr marL="457200" indent="-457200">
              <a:buFont typeface="Arial" pitchFamily="34" charset="0"/>
              <a:buChar char="•"/>
            </a:pPr>
            <a:r>
              <a:rPr lang="id-ID" dirty="0" smtClean="0"/>
              <a:t>Kontak kelas:</a:t>
            </a:r>
          </a:p>
          <a:p>
            <a:pPr marL="933450" lvl="2" indent="-457200">
              <a:buFont typeface="Arial" pitchFamily="34" charset="0"/>
              <a:buChar char="•"/>
            </a:pPr>
            <a:r>
              <a:rPr lang="en-US" dirty="0" err="1" smtClean="0"/>
              <a:t>Rinaldy</a:t>
            </a:r>
            <a:r>
              <a:rPr lang="en-US" dirty="0" smtClean="0"/>
              <a:t> : </a:t>
            </a:r>
            <a:r>
              <a:rPr lang="en-US" dirty="0" smtClean="0"/>
              <a:t>087821138997</a:t>
            </a:r>
            <a:endParaRPr lang="id-ID" dirty="0" smtClean="0"/>
          </a:p>
          <a:p>
            <a:pPr marL="933450" lvl="2" indent="-457200">
              <a:buFont typeface="Arial" pitchFamily="34" charset="0"/>
              <a:buChar char="•"/>
            </a:pPr>
            <a:r>
              <a:rPr lang="id-ID" dirty="0" smtClean="0"/>
              <a:t>Komunikasi melalui group MK Kelas</a:t>
            </a:r>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pPr>
              <a:defRPr/>
            </a:pPr>
            <a:fld id="{C8467590-0BC9-4B4A-95A3-307D97AD4B4F}" type="slidenum">
              <a:rPr lang="en-US" smtClean="0"/>
              <a:pPr>
                <a:defRPr/>
              </a:pPr>
              <a:t>6</a:t>
            </a:fld>
            <a:endParaRPr lang="en-US" dirty="0"/>
          </a:p>
        </p:txBody>
      </p:sp>
      <p:sp>
        <p:nvSpPr>
          <p:cNvPr id="5" name="Date Placeholder 4"/>
          <p:cNvSpPr>
            <a:spLocks noGrp="1"/>
          </p:cNvSpPr>
          <p:nvPr>
            <p:ph type="dt" sz="half" idx="16"/>
          </p:nvPr>
        </p:nvSpPr>
        <p:spPr/>
        <p:txBody>
          <a:bodyPr/>
          <a:lstStyle/>
          <a:p>
            <a:pPr>
              <a:defRPr/>
            </a:pPr>
            <a:fld id="{3A60FA89-50DF-417B-9E84-1F8FBC4021F3}" type="datetime1">
              <a:rPr lang="id-ID" smtClean="0"/>
              <a:t>24/08/2015</a:t>
            </a:fld>
            <a:endParaRPr lang="en-US" dirty="0"/>
          </a:p>
        </p:txBody>
      </p:sp>
      <p:sp>
        <p:nvSpPr>
          <p:cNvPr id="8" name="Title 7"/>
          <p:cNvSpPr>
            <a:spLocks noGrp="1"/>
          </p:cNvSpPr>
          <p:nvPr>
            <p:ph type="title"/>
          </p:nvPr>
        </p:nvSpPr>
        <p:spPr/>
        <p:txBody>
          <a:bodyPr/>
          <a:lstStyle/>
          <a:p>
            <a:r>
              <a:rPr lang="id-ID" dirty="0" smtClean="0"/>
              <a:t>Aturan Perkuliahan</a:t>
            </a:r>
            <a:endParaRPr lang="en-US" dirty="0"/>
          </a:p>
        </p:txBody>
      </p:sp>
      <p:sp>
        <p:nvSpPr>
          <p:cNvPr id="10" name="Text Placeholder 9"/>
          <p:cNvSpPr>
            <a:spLocks noGrp="1"/>
          </p:cNvSpPr>
          <p:nvPr>
            <p:ph type="body" sz="quarter" idx="17"/>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92500" lnSpcReduction="10000"/>
          </a:bodyPr>
          <a:lstStyle/>
          <a:p>
            <a:r>
              <a:rPr lang="id-ID" dirty="0" smtClean="0"/>
              <a:t>Based on Academic Rule</a:t>
            </a:r>
          </a:p>
          <a:p>
            <a:pPr lvl="1"/>
            <a:r>
              <a:rPr lang="id-ID" dirty="0" smtClean="0"/>
              <a:t>A&gt;80</a:t>
            </a:r>
          </a:p>
          <a:p>
            <a:pPr lvl="1"/>
            <a:r>
              <a:rPr lang="id-ID" dirty="0" smtClean="0"/>
              <a:t>70&gt;AB </a:t>
            </a:r>
            <a:r>
              <a:rPr lang="id-ID" u="sng" dirty="0" smtClean="0"/>
              <a:t>&lt;</a:t>
            </a:r>
            <a:r>
              <a:rPr lang="id-ID" dirty="0" smtClean="0"/>
              <a:t>80</a:t>
            </a:r>
          </a:p>
          <a:p>
            <a:pPr lvl="1"/>
            <a:r>
              <a:rPr lang="id-ID" dirty="0" smtClean="0"/>
              <a:t>65&gt;  B </a:t>
            </a:r>
            <a:r>
              <a:rPr lang="id-ID" u="sng" dirty="0" smtClean="0"/>
              <a:t>&lt;</a:t>
            </a:r>
            <a:r>
              <a:rPr lang="id-ID" dirty="0" smtClean="0"/>
              <a:t>70</a:t>
            </a:r>
          </a:p>
          <a:p>
            <a:pPr lvl="1"/>
            <a:r>
              <a:rPr lang="id-ID" dirty="0" smtClean="0"/>
              <a:t>60&gt;BC &lt;65</a:t>
            </a:r>
          </a:p>
          <a:p>
            <a:pPr lvl="1"/>
            <a:r>
              <a:rPr lang="id-ID" dirty="0" smtClean="0"/>
              <a:t>50&gt;  C </a:t>
            </a:r>
            <a:r>
              <a:rPr lang="id-ID" u="sng" dirty="0" smtClean="0"/>
              <a:t>&lt;</a:t>
            </a:r>
            <a:r>
              <a:rPr lang="id-ID" dirty="0" smtClean="0"/>
              <a:t>60</a:t>
            </a:r>
          </a:p>
          <a:p>
            <a:pPr lvl="1"/>
            <a:r>
              <a:rPr lang="id-ID" dirty="0" smtClean="0"/>
              <a:t>40&gt;  D </a:t>
            </a:r>
            <a:r>
              <a:rPr lang="id-ID" u="sng" dirty="0" smtClean="0"/>
              <a:t>&lt;</a:t>
            </a:r>
            <a:r>
              <a:rPr lang="id-ID" dirty="0" smtClean="0"/>
              <a:t>50</a:t>
            </a:r>
          </a:p>
          <a:p>
            <a:pPr lvl="1"/>
            <a:r>
              <a:rPr lang="id-ID" dirty="0" smtClean="0"/>
              <a:t>E </a:t>
            </a:r>
            <a:r>
              <a:rPr lang="id-ID" u="sng" dirty="0" smtClean="0"/>
              <a:t>&lt;</a:t>
            </a:r>
            <a:r>
              <a:rPr lang="id-ID" dirty="0" smtClean="0"/>
              <a:t> 40 or </a:t>
            </a:r>
            <a:r>
              <a:rPr lang="id-ID" b="1" dirty="0" smtClean="0">
                <a:solidFill>
                  <a:srgbClr val="FF0000"/>
                </a:solidFill>
              </a:rPr>
              <a:t>because of academic dishonest activity done by student</a:t>
            </a:r>
          </a:p>
          <a:p>
            <a:pPr lvl="1"/>
            <a:endParaRPr lang="id-ID" dirty="0" smtClean="0"/>
          </a:p>
          <a:p>
            <a:endParaRPr lang="en-US" dirty="0"/>
          </a:p>
        </p:txBody>
      </p:sp>
      <p:sp>
        <p:nvSpPr>
          <p:cNvPr id="8" name="Content Placeholder 7"/>
          <p:cNvSpPr>
            <a:spLocks noGrp="1"/>
          </p:cNvSpPr>
          <p:nvPr>
            <p:ph sz="quarter" idx="24"/>
          </p:nvPr>
        </p:nvSpPr>
        <p:spPr/>
        <p:txBody>
          <a:bodyPr/>
          <a:lstStyle/>
          <a:p>
            <a:r>
              <a:rPr lang="en-US" dirty="0" smtClean="0"/>
              <a:t>Grading Composition</a:t>
            </a:r>
            <a:r>
              <a:rPr lang="id-ID" dirty="0" smtClean="0"/>
              <a:t>*</a:t>
            </a:r>
            <a:endParaRPr lang="en-US" dirty="0" smtClean="0"/>
          </a:p>
          <a:p>
            <a:pPr lvl="1"/>
            <a:r>
              <a:rPr lang="id-ID" dirty="0" smtClean="0"/>
              <a:t>UTS : 25%</a:t>
            </a:r>
          </a:p>
          <a:p>
            <a:pPr lvl="1"/>
            <a:r>
              <a:rPr lang="id-ID" dirty="0" smtClean="0"/>
              <a:t>UAS : 25%</a:t>
            </a:r>
          </a:p>
          <a:p>
            <a:pPr lvl="1"/>
            <a:r>
              <a:rPr lang="id-ID" dirty="0" smtClean="0"/>
              <a:t>Kuiz / tugas kecil : 15%</a:t>
            </a:r>
          </a:p>
          <a:p>
            <a:pPr lvl="1"/>
            <a:r>
              <a:rPr lang="id-ID" dirty="0" smtClean="0"/>
              <a:t>Tugas Besar : 25%</a:t>
            </a:r>
          </a:p>
          <a:p>
            <a:pPr lvl="1"/>
            <a:r>
              <a:rPr lang="id-ID" dirty="0" smtClean="0"/>
              <a:t>Kehadiran dan keaktifan : 10%</a:t>
            </a:r>
          </a:p>
          <a:p>
            <a:pPr>
              <a:buNone/>
            </a:pPr>
            <a:r>
              <a:rPr lang="id-ID" dirty="0" smtClean="0"/>
              <a:t>Note: grading composition can be change by the lecture</a:t>
            </a:r>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7</a:t>
            </a:fld>
            <a:endParaRPr lang="en-US" dirty="0"/>
          </a:p>
        </p:txBody>
      </p:sp>
      <p:sp>
        <p:nvSpPr>
          <p:cNvPr id="4" name="Date Placeholder 3"/>
          <p:cNvSpPr>
            <a:spLocks noGrp="1"/>
          </p:cNvSpPr>
          <p:nvPr>
            <p:ph type="dt" sz="half" idx="26"/>
          </p:nvPr>
        </p:nvSpPr>
        <p:spPr/>
        <p:txBody>
          <a:bodyPr/>
          <a:lstStyle/>
          <a:p>
            <a:pPr>
              <a:defRPr/>
            </a:pPr>
            <a:fld id="{988020A0-6551-4F2A-AFA6-0A782D8512A6}" type="datetime1">
              <a:rPr lang="id-ID" smtClean="0"/>
              <a:t>24/08/2015</a:t>
            </a:fld>
            <a:endParaRPr lang="en-US" dirty="0"/>
          </a:p>
        </p:txBody>
      </p:sp>
      <p:sp>
        <p:nvSpPr>
          <p:cNvPr id="5" name="Title 4"/>
          <p:cNvSpPr>
            <a:spLocks noGrp="1"/>
          </p:cNvSpPr>
          <p:nvPr>
            <p:ph type="title"/>
          </p:nvPr>
        </p:nvSpPr>
        <p:spPr/>
        <p:txBody>
          <a:bodyPr/>
          <a:lstStyle/>
          <a:p>
            <a:r>
              <a:rPr lang="id-ID" dirty="0" smtClean="0"/>
              <a:t>Course Grade</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normAutofit fontScale="55000" lnSpcReduction="20000"/>
          </a:bodyPr>
          <a:lstStyle/>
          <a:p>
            <a:r>
              <a:rPr lang="id-ID" sz="3200" b="1" dirty="0" smtClean="0"/>
              <a:t>Penyontekan (</a:t>
            </a:r>
            <a:r>
              <a:rPr lang="id-ID" sz="3200" b="1" i="1" dirty="0" smtClean="0"/>
              <a:t>Cheating</a:t>
            </a:r>
            <a:r>
              <a:rPr lang="id-ID" sz="3200" b="1" dirty="0" smtClean="0"/>
              <a:t>)</a:t>
            </a:r>
            <a:endParaRPr lang="id-ID" b="1" dirty="0" smtClean="0"/>
          </a:p>
          <a:p>
            <a:pPr>
              <a:buNone/>
            </a:pPr>
            <a:r>
              <a:rPr lang="id-ID" dirty="0" smtClean="0"/>
              <a:t>	</a:t>
            </a:r>
            <a:r>
              <a:rPr lang="it-IT" dirty="0" smtClean="0"/>
              <a:t>meliputi tindakan secara nyata menerima dan memberi bantuan di luar</a:t>
            </a:r>
            <a:r>
              <a:rPr lang="id-ID" dirty="0" smtClean="0"/>
              <a:t> kewenangan atau memberi dan menerima keuntungan secara tidak sah </a:t>
            </a:r>
            <a:r>
              <a:rPr lang="sv-SE" dirty="0" smtClean="0"/>
              <a:t>dalam segala bentuk pekerjaan akademik.</a:t>
            </a:r>
          </a:p>
          <a:p>
            <a:r>
              <a:rPr lang="id-ID" sz="3200" b="1" dirty="0" smtClean="0"/>
              <a:t>Plagiat (</a:t>
            </a:r>
            <a:r>
              <a:rPr lang="id-ID" sz="3200" b="1" i="1" dirty="0" smtClean="0"/>
              <a:t>Plagiarism</a:t>
            </a:r>
            <a:r>
              <a:rPr lang="id-ID" sz="3200" b="1" dirty="0" smtClean="0"/>
              <a:t>)</a:t>
            </a:r>
          </a:p>
          <a:p>
            <a:pPr>
              <a:buNone/>
            </a:pPr>
            <a:r>
              <a:rPr lang="id-ID" dirty="0" smtClean="0"/>
              <a:t>	</a:t>
            </a:r>
            <a:r>
              <a:rPr lang="sv-SE" dirty="0" smtClean="0"/>
              <a:t>meliputi mencuri atau menyalin kalimat, struktur, gagasan dan/atau</a:t>
            </a:r>
            <a:r>
              <a:rPr lang="id-ID" dirty="0" smtClean="0"/>
              <a:t> pemikiran orang lain dan meniru hasil kerja/karya orang lain, atau usahausaha </a:t>
            </a:r>
            <a:r>
              <a:rPr lang="pt-BR" dirty="0" smtClean="0"/>
              <a:t>semacam itu, tanpa menyebutkan sumber atau referensi yang</a:t>
            </a:r>
            <a:r>
              <a:rPr lang="id-ID" dirty="0" smtClean="0"/>
              <a:t> disalin.</a:t>
            </a:r>
          </a:p>
          <a:p>
            <a:r>
              <a:rPr lang="id-ID" sz="3200" b="1" dirty="0" smtClean="0"/>
              <a:t>Pemalsuan (</a:t>
            </a:r>
            <a:r>
              <a:rPr lang="id-ID" sz="3200" b="1" i="1" dirty="0" smtClean="0"/>
              <a:t>Falsification</a:t>
            </a:r>
            <a:r>
              <a:rPr lang="id-ID" sz="3200" b="1" dirty="0" smtClean="0"/>
              <a:t>)</a:t>
            </a:r>
          </a:p>
          <a:p>
            <a:pPr>
              <a:buNone/>
            </a:pPr>
            <a:r>
              <a:rPr lang="id-ID" dirty="0" smtClean="0"/>
              <a:t>	meliputi pernyataan atau perkataan atau penulisan yang tidak benar atau dokumen palsu terhadap segala kondisi yang terkait dengan akademik seseorang. Tindakan pemalsuan meliputi – namun tidak terbatas pada – pemalsuan tanda tangan, mengubah atau merusak data resmi, memberikan dokumen palsu atau menambah atau mengurangi atau menghapus informasi pada dokumen akademik, atau mengubah pernyataan jawaban ujian atau pekerjaan akademik lain setelah periode ujian atau batas waktu yang ditetapkan.</a:t>
            </a:r>
          </a:p>
          <a:p>
            <a:endParaRPr lang="id-ID" dirty="0" smtClean="0"/>
          </a:p>
          <a:p>
            <a:endParaRPr lang="en-US" dirty="0"/>
          </a:p>
        </p:txBody>
      </p:sp>
      <p:sp>
        <p:nvSpPr>
          <p:cNvPr id="4" name="Slide Number Placeholder 3"/>
          <p:cNvSpPr>
            <a:spLocks noGrp="1"/>
          </p:cNvSpPr>
          <p:nvPr>
            <p:ph type="sldNum" sz="quarter" idx="15"/>
          </p:nvPr>
        </p:nvSpPr>
        <p:spPr/>
        <p:txBody>
          <a:bodyPr/>
          <a:lstStyle/>
          <a:p>
            <a:pPr>
              <a:defRPr/>
            </a:pPr>
            <a:fld id="{C8467590-0BC9-4B4A-95A3-307D97AD4B4F}" type="slidenum">
              <a:rPr lang="en-US" smtClean="0"/>
              <a:pPr>
                <a:defRPr/>
              </a:pPr>
              <a:t>8</a:t>
            </a:fld>
            <a:endParaRPr lang="en-US" dirty="0"/>
          </a:p>
        </p:txBody>
      </p:sp>
      <p:sp>
        <p:nvSpPr>
          <p:cNvPr id="5" name="Date Placeholder 4"/>
          <p:cNvSpPr>
            <a:spLocks noGrp="1"/>
          </p:cNvSpPr>
          <p:nvPr>
            <p:ph type="dt" sz="half" idx="16"/>
          </p:nvPr>
        </p:nvSpPr>
        <p:spPr/>
        <p:txBody>
          <a:bodyPr/>
          <a:lstStyle/>
          <a:p>
            <a:pPr>
              <a:defRPr/>
            </a:pPr>
            <a:fld id="{D2C12885-E24E-48C7-BB2F-2D517AC7AD3E}" type="datetime1">
              <a:rPr lang="id-ID" smtClean="0"/>
              <a:t>24/08/2015</a:t>
            </a:fld>
            <a:endParaRPr lang="en-US" dirty="0"/>
          </a:p>
        </p:txBody>
      </p:sp>
      <p:sp>
        <p:nvSpPr>
          <p:cNvPr id="8" name="Title 7"/>
          <p:cNvSpPr>
            <a:spLocks noGrp="1"/>
          </p:cNvSpPr>
          <p:nvPr>
            <p:ph type="title"/>
          </p:nvPr>
        </p:nvSpPr>
        <p:spPr/>
        <p:txBody>
          <a:bodyPr/>
          <a:lstStyle/>
          <a:p>
            <a:r>
              <a:rPr lang="en-US" dirty="0" smtClean="0"/>
              <a:t>Academic Dishonest</a:t>
            </a:r>
            <a:endParaRPr lang="en-US" dirty="0"/>
          </a:p>
        </p:txBody>
      </p:sp>
      <p:sp>
        <p:nvSpPr>
          <p:cNvPr id="10" name="Text Placeholder 9"/>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pPr marL="514350" indent="-514350">
              <a:buFont typeface="+mj-lt"/>
              <a:buAutoNum type="arabicPeriod"/>
            </a:pPr>
            <a:r>
              <a:rPr lang="id-ID" dirty="0" smtClean="0"/>
              <a:t>Apakah anda semasa SMA merupakan kelas IPA? Atau berasal dari SMK terkait Informatika</a:t>
            </a:r>
          </a:p>
          <a:p>
            <a:pPr marL="514350" indent="-514350">
              <a:buFont typeface="+mj-lt"/>
              <a:buAutoNum type="arabicPeriod"/>
            </a:pPr>
            <a:r>
              <a:rPr lang="id-ID" dirty="0" smtClean="0"/>
              <a:t>Mengapa anda memilih Informatika, Informatika merupakan pilihan ke-?</a:t>
            </a:r>
          </a:p>
          <a:p>
            <a:pPr marL="514350" indent="-514350">
              <a:buFont typeface="+mj-lt"/>
              <a:buAutoNum type="arabicPeriod"/>
            </a:pPr>
            <a:r>
              <a:rPr lang="id-ID" dirty="0" smtClean="0"/>
              <a:t>Apa yang anda ketahui tentang Informatika? </a:t>
            </a:r>
          </a:p>
          <a:p>
            <a:pPr marL="514350" indent="-514350">
              <a:buFont typeface="+mj-lt"/>
              <a:buAutoNum type="arabicPeriod"/>
            </a:pPr>
            <a:r>
              <a:rPr lang="id-ID" dirty="0" smtClean="0"/>
              <a:t>Profesi/pekerjaan apa yang anda impikan setelah lulus kuliah di Informatika?</a:t>
            </a:r>
          </a:p>
          <a:p>
            <a:r>
              <a:rPr lang="id-ID" dirty="0" smtClean="0"/>
              <a:t>Jawab pertanyaan </a:t>
            </a:r>
            <a:r>
              <a:rPr lang="id-ID" dirty="0" smtClean="0"/>
              <a:t>tersebut pada link berikut: http://goo.gl/forms/LP7J62J7yl</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4" name="Date Placeholder 3"/>
          <p:cNvSpPr>
            <a:spLocks noGrp="1"/>
          </p:cNvSpPr>
          <p:nvPr>
            <p:ph type="dt" sz="half" idx="16"/>
          </p:nvPr>
        </p:nvSpPr>
        <p:spPr/>
        <p:txBody>
          <a:bodyPr/>
          <a:lstStyle/>
          <a:p>
            <a:pPr>
              <a:defRPr/>
            </a:pPr>
            <a:fld id="{455B7C75-2ED9-42BB-ABE2-2ACAD4AAECB6}" type="datetime1">
              <a:rPr lang="id-ID" smtClean="0"/>
              <a:t>24/08/2015</a:t>
            </a:fld>
            <a:endParaRPr lang="en-US" dirty="0"/>
          </a:p>
        </p:txBody>
      </p:sp>
      <p:sp>
        <p:nvSpPr>
          <p:cNvPr id="5" name="Title 4"/>
          <p:cNvSpPr>
            <a:spLocks noGrp="1"/>
          </p:cNvSpPr>
          <p:nvPr>
            <p:ph type="title"/>
          </p:nvPr>
        </p:nvSpPr>
        <p:spPr/>
        <p:txBody>
          <a:bodyPr/>
          <a:lstStyle/>
          <a:p>
            <a:r>
              <a:rPr lang="id-ID" dirty="0" smtClean="0"/>
              <a:t>Intro</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1618</Words>
  <Application>Microsoft Office PowerPoint</Application>
  <PresentationFormat>On-screen Show (4:3)</PresentationFormat>
  <Paragraphs>275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template_informatika_slide</vt:lpstr>
      <vt:lpstr>Pengantar Teknik Informatika (HUG1M2) Pertemuan 1 dan 2:  Pengantar Kuliah, Overview Informatika</vt:lpstr>
      <vt:lpstr>Pengenalan Mata Kuliah [1]</vt:lpstr>
      <vt:lpstr>Tujuan Pembelajaran</vt:lpstr>
      <vt:lpstr>Tujuan Pembelajaran</vt:lpstr>
      <vt:lpstr>COK: Tjokorda Agung Budi Wirayuda</vt:lpstr>
      <vt:lpstr>Aturan Perkuliahan</vt:lpstr>
      <vt:lpstr>Course Grade</vt:lpstr>
      <vt:lpstr>Academic Dishonest</vt:lpstr>
      <vt:lpstr>Intro</vt:lpstr>
      <vt:lpstr>Renungkan Hal Berikut:</vt:lpstr>
      <vt:lpstr>Materi Awal: 1. Mengenal Informatika / Computer Science 2. Computing Discipline </vt:lpstr>
      <vt:lpstr>Makna Informatika dan Computer Science</vt:lpstr>
      <vt:lpstr>Jika mereka tidak ada …</vt:lpstr>
      <vt:lpstr>Slide 14</vt:lpstr>
      <vt:lpstr>Slide 15</vt:lpstr>
      <vt:lpstr>Tim Berners-Lee:</vt:lpstr>
      <vt:lpstr>(still) Tim Berners-Lee:</vt:lpstr>
      <vt:lpstr>Computing</vt:lpstr>
      <vt:lpstr>Computing includes…</vt:lpstr>
      <vt:lpstr>Computing as a discipline</vt:lpstr>
      <vt:lpstr>The Landscape of Computing Disciplines</vt:lpstr>
      <vt:lpstr>Science &amp; Engineering</vt:lpstr>
      <vt:lpstr>The emergence of CE</vt:lpstr>
      <vt:lpstr>The emergence of SE</vt:lpstr>
      <vt:lpstr>The birth of IT</vt:lpstr>
      <vt:lpstr>Let’s describe each of them…</vt:lpstr>
      <vt:lpstr>Computer Engineering</vt:lpstr>
      <vt:lpstr>Computer Science</vt:lpstr>
      <vt:lpstr>The work of computer scientists</vt:lpstr>
      <vt:lpstr>Software Engineering</vt:lpstr>
      <vt:lpstr>Information System</vt:lpstr>
      <vt:lpstr>IS (cont’d)</vt:lpstr>
      <vt:lpstr>Information Technology</vt:lpstr>
      <vt:lpstr>IT (cont’d)</vt:lpstr>
      <vt:lpstr>The problem space of computing</vt:lpstr>
      <vt:lpstr>Graphical views:  typically do after graduation </vt:lpstr>
      <vt:lpstr>Focus on CS</vt:lpstr>
      <vt:lpstr>Sumber</vt:lpstr>
      <vt:lpstr>Slide 39</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124</cp:revision>
  <dcterms:created xsi:type="dcterms:W3CDTF">2012-11-14T18:53:32Z</dcterms:created>
  <dcterms:modified xsi:type="dcterms:W3CDTF">2015-08-24T17:06:29Z</dcterms:modified>
</cp:coreProperties>
</file>