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2" r:id="rId3"/>
    <p:sldId id="308" r:id="rId4"/>
    <p:sldId id="312" r:id="rId5"/>
    <p:sldId id="309" r:id="rId6"/>
    <p:sldId id="310" r:id="rId7"/>
    <p:sldId id="311" r:id="rId8"/>
    <p:sldId id="313" r:id="rId9"/>
    <p:sldId id="31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 snapToGrid="0" snapToObjects="1"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E8F71-1F16-494C-8431-221805FE2107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4CFF4B-D6F2-433C-8228-4BF9EFBA5CD4}">
      <dgm:prSet phldrT="[Text]"/>
      <dgm:spPr/>
      <dgm:t>
        <a:bodyPr/>
        <a:lstStyle/>
        <a:p>
          <a:r>
            <a:rPr lang="id-ID" dirty="0" smtClean="0"/>
            <a:t>Minggu 9 : Penyampaian Tugas Besar</a:t>
          </a:r>
          <a:endParaRPr lang="en-US" dirty="0"/>
        </a:p>
      </dgm:t>
    </dgm:pt>
    <dgm:pt modelId="{8FAE92C4-435D-49FB-873F-138ADA543386}" type="parTrans" cxnId="{451838C0-BCFC-4C5A-9935-4F1DD68219B7}">
      <dgm:prSet/>
      <dgm:spPr/>
      <dgm:t>
        <a:bodyPr/>
        <a:lstStyle/>
        <a:p>
          <a:endParaRPr lang="en-US"/>
        </a:p>
      </dgm:t>
    </dgm:pt>
    <dgm:pt modelId="{CE6D6E82-4C5A-412B-905C-20FA3DF396EB}" type="sibTrans" cxnId="{451838C0-BCFC-4C5A-9935-4F1DD68219B7}">
      <dgm:prSet/>
      <dgm:spPr/>
      <dgm:t>
        <a:bodyPr/>
        <a:lstStyle/>
        <a:p>
          <a:endParaRPr lang="en-US"/>
        </a:p>
      </dgm:t>
    </dgm:pt>
    <dgm:pt modelId="{1116EBBE-70A3-44AF-B32A-EAA7E388BE09}">
      <dgm:prSet phldrT="[Text]"/>
      <dgm:spPr/>
      <dgm:t>
        <a:bodyPr/>
        <a:lstStyle/>
        <a:p>
          <a:r>
            <a:rPr lang="id-ID" dirty="0" smtClean="0"/>
            <a:t>Minggu 11: Progess Awal Tugas Besar</a:t>
          </a:r>
          <a:endParaRPr lang="en-US" dirty="0"/>
        </a:p>
      </dgm:t>
    </dgm:pt>
    <dgm:pt modelId="{E0635119-2102-4433-BB8F-32C6BCE2FFD5}" type="parTrans" cxnId="{043EFDD4-DE26-4F6D-BC8A-040C5766F5EB}">
      <dgm:prSet/>
      <dgm:spPr/>
      <dgm:t>
        <a:bodyPr/>
        <a:lstStyle/>
        <a:p>
          <a:endParaRPr lang="en-US"/>
        </a:p>
      </dgm:t>
    </dgm:pt>
    <dgm:pt modelId="{AB3852D6-E0F6-4782-8BC2-DECCF5CDDE46}" type="sibTrans" cxnId="{043EFDD4-DE26-4F6D-BC8A-040C5766F5EB}">
      <dgm:prSet/>
      <dgm:spPr/>
      <dgm:t>
        <a:bodyPr/>
        <a:lstStyle/>
        <a:p>
          <a:endParaRPr lang="en-US"/>
        </a:p>
      </dgm:t>
    </dgm:pt>
    <dgm:pt modelId="{1974D370-2AEE-4128-AEAB-CDBAAE63064B}">
      <dgm:prSet phldrT="[Text]"/>
      <dgm:spPr/>
      <dgm:t>
        <a:bodyPr/>
        <a:lstStyle/>
        <a:p>
          <a:r>
            <a:rPr lang="id-ID" dirty="0" smtClean="0"/>
            <a:t>Minggu 13 dan 14: Presentasi Tugas Besar</a:t>
          </a:r>
          <a:endParaRPr lang="en-US" dirty="0"/>
        </a:p>
      </dgm:t>
    </dgm:pt>
    <dgm:pt modelId="{8ED5C3E3-2D5B-4009-883C-E9097B491E7B}" type="parTrans" cxnId="{EFAF1220-AC33-4789-BB45-ED0984963FAA}">
      <dgm:prSet/>
      <dgm:spPr/>
      <dgm:t>
        <a:bodyPr/>
        <a:lstStyle/>
        <a:p>
          <a:endParaRPr lang="en-US"/>
        </a:p>
      </dgm:t>
    </dgm:pt>
    <dgm:pt modelId="{DECCA6A2-6DF8-4A5B-86DB-F5144961FABF}" type="sibTrans" cxnId="{EFAF1220-AC33-4789-BB45-ED0984963FAA}">
      <dgm:prSet/>
      <dgm:spPr/>
      <dgm:t>
        <a:bodyPr/>
        <a:lstStyle/>
        <a:p>
          <a:endParaRPr lang="en-US"/>
        </a:p>
      </dgm:t>
    </dgm:pt>
    <dgm:pt modelId="{097C378F-F908-4EBA-9FBB-FA6F15ABBFB5}" type="pres">
      <dgm:prSet presAssocID="{5B9E8F71-1F16-494C-8431-221805FE21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95F706-2FA7-4071-8A63-F30FB8883172}" type="pres">
      <dgm:prSet presAssocID="{5B9E8F71-1F16-494C-8431-221805FE2107}" presName="tSp" presStyleCnt="0"/>
      <dgm:spPr/>
    </dgm:pt>
    <dgm:pt modelId="{9CB75CA1-7CC7-4FAA-8FCD-F18713934BE2}" type="pres">
      <dgm:prSet presAssocID="{5B9E8F71-1F16-494C-8431-221805FE2107}" presName="bSp" presStyleCnt="0"/>
      <dgm:spPr/>
    </dgm:pt>
    <dgm:pt modelId="{99175F6A-5701-4148-89EE-CD231417833F}" type="pres">
      <dgm:prSet presAssocID="{5B9E8F71-1F16-494C-8431-221805FE2107}" presName="process" presStyleCnt="0"/>
      <dgm:spPr/>
    </dgm:pt>
    <dgm:pt modelId="{73892FEC-3EC1-467E-8677-C35EE91A9325}" type="pres">
      <dgm:prSet presAssocID="{534CFF4B-D6F2-433C-8228-4BF9EFBA5CD4}" presName="composite1" presStyleCnt="0"/>
      <dgm:spPr/>
    </dgm:pt>
    <dgm:pt modelId="{7C17C941-5BFD-44AE-8127-CF8AC8A4C26E}" type="pres">
      <dgm:prSet presAssocID="{534CFF4B-D6F2-433C-8228-4BF9EFBA5CD4}" presName="dummyNode1" presStyleLbl="node1" presStyleIdx="0" presStyleCnt="3"/>
      <dgm:spPr/>
    </dgm:pt>
    <dgm:pt modelId="{844DF511-0458-4948-B720-598D8E7A4231}" type="pres">
      <dgm:prSet presAssocID="{534CFF4B-D6F2-433C-8228-4BF9EFBA5CD4}" presName="childNode1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A3BC08A-0E7F-46DE-913B-592336FD5E64}" type="pres">
      <dgm:prSet presAssocID="{534CFF4B-D6F2-433C-8228-4BF9EFBA5CD4}" presName="childNode1tx" presStyleLbl="bgAcc1" presStyleIdx="0" presStyleCnt="3">
        <dgm:presLayoutVars>
          <dgm:bulletEnabled val="1"/>
        </dgm:presLayoutVars>
      </dgm:prSet>
      <dgm:spPr/>
    </dgm:pt>
    <dgm:pt modelId="{DF0AB1E5-BEDD-4F58-861F-B7E258C0A303}" type="pres">
      <dgm:prSet presAssocID="{534CFF4B-D6F2-433C-8228-4BF9EFBA5CD4}" presName="parentNode1" presStyleLbl="node1" presStyleIdx="0" presStyleCnt="3" custLinFactNeighborX="-5985" custLinFactNeighborY="498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DB837-23A4-41C5-91CD-A73996BD5C42}" type="pres">
      <dgm:prSet presAssocID="{534CFF4B-D6F2-433C-8228-4BF9EFBA5CD4}" presName="connSite1" presStyleCnt="0"/>
      <dgm:spPr/>
    </dgm:pt>
    <dgm:pt modelId="{FFCAD4D9-6902-45E2-B8A4-82B62A110786}" type="pres">
      <dgm:prSet presAssocID="{CE6D6E82-4C5A-412B-905C-20FA3DF396EB}" presName="Name9" presStyleLbl="sibTrans2D1" presStyleIdx="0" presStyleCnt="2"/>
      <dgm:spPr/>
      <dgm:t>
        <a:bodyPr/>
        <a:lstStyle/>
        <a:p>
          <a:endParaRPr lang="en-US"/>
        </a:p>
      </dgm:t>
    </dgm:pt>
    <dgm:pt modelId="{9ACBE85F-5467-4CE9-B872-202AD52FA71F}" type="pres">
      <dgm:prSet presAssocID="{1116EBBE-70A3-44AF-B32A-EAA7E388BE09}" presName="composite2" presStyleCnt="0"/>
      <dgm:spPr/>
    </dgm:pt>
    <dgm:pt modelId="{56C6F02F-5BF9-4320-9B22-96C223D0A483}" type="pres">
      <dgm:prSet presAssocID="{1116EBBE-70A3-44AF-B32A-EAA7E388BE09}" presName="dummyNode2" presStyleLbl="node1" presStyleIdx="0" presStyleCnt="3"/>
      <dgm:spPr/>
    </dgm:pt>
    <dgm:pt modelId="{C890BFBC-DBF3-4A01-AE36-1B98246A4FCA}" type="pres">
      <dgm:prSet presAssocID="{1116EBBE-70A3-44AF-B32A-EAA7E388BE09}" presName="childNode2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005825-6110-4324-9FC2-D2874D5FFB08}" type="pres">
      <dgm:prSet presAssocID="{1116EBBE-70A3-44AF-B32A-EAA7E388BE09}" presName="childNode2tx" presStyleLbl="bgAcc1" presStyleIdx="1" presStyleCnt="3">
        <dgm:presLayoutVars>
          <dgm:bulletEnabled val="1"/>
        </dgm:presLayoutVars>
      </dgm:prSet>
      <dgm:spPr/>
    </dgm:pt>
    <dgm:pt modelId="{FD572AD4-F46D-4995-858D-EBDC89011632}" type="pres">
      <dgm:prSet presAssocID="{1116EBBE-70A3-44AF-B32A-EAA7E388BE09}" presName="parentNode2" presStyleLbl="node1" presStyleIdx="1" presStyleCnt="3" custLinFactNeighborX="734" custLinFactNeighborY="-424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8E15F-01D0-4465-AB6B-D2FE046EC3DB}" type="pres">
      <dgm:prSet presAssocID="{1116EBBE-70A3-44AF-B32A-EAA7E388BE09}" presName="connSite2" presStyleCnt="0"/>
      <dgm:spPr/>
    </dgm:pt>
    <dgm:pt modelId="{62D441AE-E141-456C-93AE-F62B5E125D87}" type="pres">
      <dgm:prSet presAssocID="{AB3852D6-E0F6-4782-8BC2-DECCF5CDDE46}" presName="Name18" presStyleLbl="sibTrans2D1" presStyleIdx="1" presStyleCnt="2"/>
      <dgm:spPr/>
      <dgm:t>
        <a:bodyPr/>
        <a:lstStyle/>
        <a:p>
          <a:endParaRPr lang="en-US"/>
        </a:p>
      </dgm:t>
    </dgm:pt>
    <dgm:pt modelId="{4A8D8098-CCB3-4131-9D3F-D361877DAB4C}" type="pres">
      <dgm:prSet presAssocID="{1974D370-2AEE-4128-AEAB-CDBAAE63064B}" presName="composite1" presStyleCnt="0"/>
      <dgm:spPr/>
    </dgm:pt>
    <dgm:pt modelId="{421480D6-F170-4A17-8BCF-983F52C56AA1}" type="pres">
      <dgm:prSet presAssocID="{1974D370-2AEE-4128-AEAB-CDBAAE63064B}" presName="dummyNode1" presStyleLbl="node1" presStyleIdx="1" presStyleCnt="3"/>
      <dgm:spPr/>
    </dgm:pt>
    <dgm:pt modelId="{B3D6099F-9AAA-46E2-A810-EDB7FEDC5621}" type="pres">
      <dgm:prSet presAssocID="{1974D370-2AEE-4128-AEAB-CDBAAE63064B}" presName="childNode1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22E0AE3-0E85-4E22-800C-7D535985A7F7}" type="pres">
      <dgm:prSet presAssocID="{1974D370-2AEE-4128-AEAB-CDBAAE63064B}" presName="childNode1tx" presStyleLbl="bgAcc1" presStyleIdx="2" presStyleCnt="3">
        <dgm:presLayoutVars>
          <dgm:bulletEnabled val="1"/>
        </dgm:presLayoutVars>
      </dgm:prSet>
      <dgm:spPr/>
    </dgm:pt>
    <dgm:pt modelId="{32E54120-00B8-48E2-9C8B-981EFCF779F4}" type="pres">
      <dgm:prSet presAssocID="{1974D370-2AEE-4128-AEAB-CDBAAE63064B}" presName="parentNode1" presStyleLbl="node1" presStyleIdx="2" presStyleCnt="3" custLinFactNeighborX="-14677" custLinFactNeighborY="608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66746-7D1D-4C43-AB55-805EB6DF5BDD}" type="pres">
      <dgm:prSet presAssocID="{1974D370-2AEE-4128-AEAB-CDBAAE63064B}" presName="connSite1" presStyleCnt="0"/>
      <dgm:spPr/>
    </dgm:pt>
  </dgm:ptLst>
  <dgm:cxnLst>
    <dgm:cxn modelId="{C64F2C5F-3166-47F2-9012-CD3D41CAA2F3}" type="presOf" srcId="{1974D370-2AEE-4128-AEAB-CDBAAE63064B}" destId="{32E54120-00B8-48E2-9C8B-981EFCF779F4}" srcOrd="0" destOrd="0" presId="urn:microsoft.com/office/officeart/2005/8/layout/hProcess4"/>
    <dgm:cxn modelId="{96400277-C1A0-406B-9EBD-7D47D5A4E603}" type="presOf" srcId="{AB3852D6-E0F6-4782-8BC2-DECCF5CDDE46}" destId="{62D441AE-E141-456C-93AE-F62B5E125D87}" srcOrd="0" destOrd="0" presId="urn:microsoft.com/office/officeart/2005/8/layout/hProcess4"/>
    <dgm:cxn modelId="{1E898A95-0449-478A-872B-168DA99D4D36}" type="presOf" srcId="{CE6D6E82-4C5A-412B-905C-20FA3DF396EB}" destId="{FFCAD4D9-6902-45E2-B8A4-82B62A110786}" srcOrd="0" destOrd="0" presId="urn:microsoft.com/office/officeart/2005/8/layout/hProcess4"/>
    <dgm:cxn modelId="{8F6B8C0D-9C07-4161-871D-27381832F2D3}" type="presOf" srcId="{534CFF4B-D6F2-433C-8228-4BF9EFBA5CD4}" destId="{DF0AB1E5-BEDD-4F58-861F-B7E258C0A303}" srcOrd="0" destOrd="0" presId="urn:microsoft.com/office/officeart/2005/8/layout/hProcess4"/>
    <dgm:cxn modelId="{EFAF1220-AC33-4789-BB45-ED0984963FAA}" srcId="{5B9E8F71-1F16-494C-8431-221805FE2107}" destId="{1974D370-2AEE-4128-AEAB-CDBAAE63064B}" srcOrd="2" destOrd="0" parTransId="{8ED5C3E3-2D5B-4009-883C-E9097B491E7B}" sibTransId="{DECCA6A2-6DF8-4A5B-86DB-F5144961FABF}"/>
    <dgm:cxn modelId="{B4C782A4-0841-49F7-9D66-DB975C10E859}" type="presOf" srcId="{5B9E8F71-1F16-494C-8431-221805FE2107}" destId="{097C378F-F908-4EBA-9FBB-FA6F15ABBFB5}" srcOrd="0" destOrd="0" presId="urn:microsoft.com/office/officeart/2005/8/layout/hProcess4"/>
    <dgm:cxn modelId="{043EFDD4-DE26-4F6D-BC8A-040C5766F5EB}" srcId="{5B9E8F71-1F16-494C-8431-221805FE2107}" destId="{1116EBBE-70A3-44AF-B32A-EAA7E388BE09}" srcOrd="1" destOrd="0" parTransId="{E0635119-2102-4433-BB8F-32C6BCE2FFD5}" sibTransId="{AB3852D6-E0F6-4782-8BC2-DECCF5CDDE46}"/>
    <dgm:cxn modelId="{73D97C34-DF23-4953-AFB3-81208D31F4BA}" type="presOf" srcId="{1116EBBE-70A3-44AF-B32A-EAA7E388BE09}" destId="{FD572AD4-F46D-4995-858D-EBDC89011632}" srcOrd="0" destOrd="0" presId="urn:microsoft.com/office/officeart/2005/8/layout/hProcess4"/>
    <dgm:cxn modelId="{451838C0-BCFC-4C5A-9935-4F1DD68219B7}" srcId="{5B9E8F71-1F16-494C-8431-221805FE2107}" destId="{534CFF4B-D6F2-433C-8228-4BF9EFBA5CD4}" srcOrd="0" destOrd="0" parTransId="{8FAE92C4-435D-49FB-873F-138ADA543386}" sibTransId="{CE6D6E82-4C5A-412B-905C-20FA3DF396EB}"/>
    <dgm:cxn modelId="{B7FF6527-4577-4759-A761-DCC40E43C904}" type="presParOf" srcId="{097C378F-F908-4EBA-9FBB-FA6F15ABBFB5}" destId="{DA95F706-2FA7-4071-8A63-F30FB8883172}" srcOrd="0" destOrd="0" presId="urn:microsoft.com/office/officeart/2005/8/layout/hProcess4"/>
    <dgm:cxn modelId="{BCA0E423-EAA8-4AD1-BB23-11878C12050A}" type="presParOf" srcId="{097C378F-F908-4EBA-9FBB-FA6F15ABBFB5}" destId="{9CB75CA1-7CC7-4FAA-8FCD-F18713934BE2}" srcOrd="1" destOrd="0" presId="urn:microsoft.com/office/officeart/2005/8/layout/hProcess4"/>
    <dgm:cxn modelId="{FB2A2F7E-E20D-4228-AA9D-8E7FF134DAC1}" type="presParOf" srcId="{097C378F-F908-4EBA-9FBB-FA6F15ABBFB5}" destId="{99175F6A-5701-4148-89EE-CD231417833F}" srcOrd="2" destOrd="0" presId="urn:microsoft.com/office/officeart/2005/8/layout/hProcess4"/>
    <dgm:cxn modelId="{8432AFBB-5F34-47FF-8164-42F499C77E81}" type="presParOf" srcId="{99175F6A-5701-4148-89EE-CD231417833F}" destId="{73892FEC-3EC1-467E-8677-C35EE91A9325}" srcOrd="0" destOrd="0" presId="urn:microsoft.com/office/officeart/2005/8/layout/hProcess4"/>
    <dgm:cxn modelId="{C5A22073-2309-4809-9A31-9CA8F7AB55D6}" type="presParOf" srcId="{73892FEC-3EC1-467E-8677-C35EE91A9325}" destId="{7C17C941-5BFD-44AE-8127-CF8AC8A4C26E}" srcOrd="0" destOrd="0" presId="urn:microsoft.com/office/officeart/2005/8/layout/hProcess4"/>
    <dgm:cxn modelId="{21DD2819-D95C-4822-9BFC-CFF7B14A2A3B}" type="presParOf" srcId="{73892FEC-3EC1-467E-8677-C35EE91A9325}" destId="{844DF511-0458-4948-B720-598D8E7A4231}" srcOrd="1" destOrd="0" presId="urn:microsoft.com/office/officeart/2005/8/layout/hProcess4"/>
    <dgm:cxn modelId="{43342E84-60E4-46E6-9E23-1919D5395FC2}" type="presParOf" srcId="{73892FEC-3EC1-467E-8677-C35EE91A9325}" destId="{8A3BC08A-0E7F-46DE-913B-592336FD5E64}" srcOrd="2" destOrd="0" presId="urn:microsoft.com/office/officeart/2005/8/layout/hProcess4"/>
    <dgm:cxn modelId="{BCD78ACD-A96A-4AFC-B47C-F70CF4C9167D}" type="presParOf" srcId="{73892FEC-3EC1-467E-8677-C35EE91A9325}" destId="{DF0AB1E5-BEDD-4F58-861F-B7E258C0A303}" srcOrd="3" destOrd="0" presId="urn:microsoft.com/office/officeart/2005/8/layout/hProcess4"/>
    <dgm:cxn modelId="{128BD6EF-F25A-4E2E-98D5-A246EDE4A2BD}" type="presParOf" srcId="{73892FEC-3EC1-467E-8677-C35EE91A9325}" destId="{E70DB837-23A4-41C5-91CD-A73996BD5C42}" srcOrd="4" destOrd="0" presId="urn:microsoft.com/office/officeart/2005/8/layout/hProcess4"/>
    <dgm:cxn modelId="{E0175A9E-CE89-4B25-81DA-CC938300EBA1}" type="presParOf" srcId="{99175F6A-5701-4148-89EE-CD231417833F}" destId="{FFCAD4D9-6902-45E2-B8A4-82B62A110786}" srcOrd="1" destOrd="0" presId="urn:microsoft.com/office/officeart/2005/8/layout/hProcess4"/>
    <dgm:cxn modelId="{AF8AC523-C676-43F0-882B-B5841EADB797}" type="presParOf" srcId="{99175F6A-5701-4148-89EE-CD231417833F}" destId="{9ACBE85F-5467-4CE9-B872-202AD52FA71F}" srcOrd="2" destOrd="0" presId="urn:microsoft.com/office/officeart/2005/8/layout/hProcess4"/>
    <dgm:cxn modelId="{58BF934A-EECE-4CD5-BAC1-5BEC0475C3D5}" type="presParOf" srcId="{9ACBE85F-5467-4CE9-B872-202AD52FA71F}" destId="{56C6F02F-5BF9-4320-9B22-96C223D0A483}" srcOrd="0" destOrd="0" presId="urn:microsoft.com/office/officeart/2005/8/layout/hProcess4"/>
    <dgm:cxn modelId="{E3944CD7-5E84-4700-AF63-2BD72B19AA00}" type="presParOf" srcId="{9ACBE85F-5467-4CE9-B872-202AD52FA71F}" destId="{C890BFBC-DBF3-4A01-AE36-1B98246A4FCA}" srcOrd="1" destOrd="0" presId="urn:microsoft.com/office/officeart/2005/8/layout/hProcess4"/>
    <dgm:cxn modelId="{E1EAF384-7B42-44D8-93B5-032185180304}" type="presParOf" srcId="{9ACBE85F-5467-4CE9-B872-202AD52FA71F}" destId="{7A005825-6110-4324-9FC2-D2874D5FFB08}" srcOrd="2" destOrd="0" presId="urn:microsoft.com/office/officeart/2005/8/layout/hProcess4"/>
    <dgm:cxn modelId="{3CA4477D-56DC-4D9E-BDBE-0067A36E21E3}" type="presParOf" srcId="{9ACBE85F-5467-4CE9-B872-202AD52FA71F}" destId="{FD572AD4-F46D-4995-858D-EBDC89011632}" srcOrd="3" destOrd="0" presId="urn:microsoft.com/office/officeart/2005/8/layout/hProcess4"/>
    <dgm:cxn modelId="{E0420EB0-3E77-4EC3-AB6F-5E527F089472}" type="presParOf" srcId="{9ACBE85F-5467-4CE9-B872-202AD52FA71F}" destId="{2A58E15F-01D0-4465-AB6B-D2FE046EC3DB}" srcOrd="4" destOrd="0" presId="urn:microsoft.com/office/officeart/2005/8/layout/hProcess4"/>
    <dgm:cxn modelId="{288AB836-8251-44DF-8ACA-7C3AB5F8C634}" type="presParOf" srcId="{99175F6A-5701-4148-89EE-CD231417833F}" destId="{62D441AE-E141-456C-93AE-F62B5E125D87}" srcOrd="3" destOrd="0" presId="urn:microsoft.com/office/officeart/2005/8/layout/hProcess4"/>
    <dgm:cxn modelId="{52D70A35-0E42-430E-A235-EA322F0BB3A7}" type="presParOf" srcId="{99175F6A-5701-4148-89EE-CD231417833F}" destId="{4A8D8098-CCB3-4131-9D3F-D361877DAB4C}" srcOrd="4" destOrd="0" presId="urn:microsoft.com/office/officeart/2005/8/layout/hProcess4"/>
    <dgm:cxn modelId="{3A5FD6AA-B06E-4AA5-817A-510B70A1F0C1}" type="presParOf" srcId="{4A8D8098-CCB3-4131-9D3F-D361877DAB4C}" destId="{421480D6-F170-4A17-8BCF-983F52C56AA1}" srcOrd="0" destOrd="0" presId="urn:microsoft.com/office/officeart/2005/8/layout/hProcess4"/>
    <dgm:cxn modelId="{09F439BA-75D5-4E52-842E-FF83151979F1}" type="presParOf" srcId="{4A8D8098-CCB3-4131-9D3F-D361877DAB4C}" destId="{B3D6099F-9AAA-46E2-A810-EDB7FEDC5621}" srcOrd="1" destOrd="0" presId="urn:microsoft.com/office/officeart/2005/8/layout/hProcess4"/>
    <dgm:cxn modelId="{0E852A51-166A-4621-8A41-1B2BFE4D685F}" type="presParOf" srcId="{4A8D8098-CCB3-4131-9D3F-D361877DAB4C}" destId="{F22E0AE3-0E85-4E22-800C-7D535985A7F7}" srcOrd="2" destOrd="0" presId="urn:microsoft.com/office/officeart/2005/8/layout/hProcess4"/>
    <dgm:cxn modelId="{6654170E-5217-4519-9D25-45854C694862}" type="presParOf" srcId="{4A8D8098-CCB3-4131-9D3F-D361877DAB4C}" destId="{32E54120-00B8-48E2-9C8B-981EFCF779F4}" srcOrd="3" destOrd="0" presId="urn:microsoft.com/office/officeart/2005/8/layout/hProcess4"/>
    <dgm:cxn modelId="{05D58DAB-291B-4C65-B286-0C79449B784C}" type="presParOf" srcId="{4A8D8098-CCB3-4131-9D3F-D361877DAB4C}" destId="{3D766746-7D1D-4C43-AB55-805EB6DF5BD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308202-65DB-4994-BCEA-8690276EA9D3}" type="datetime1">
              <a:rPr lang="id-ID" smtClean="0"/>
              <a:pPr>
                <a:defRPr/>
              </a:pPr>
              <a:t>30/03/2015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30/03/2015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09D2-3EC9-4EA0-9D7E-D68C5B7AD664}" type="datetime1">
              <a:rPr lang="id-ID" smtClean="0"/>
              <a:pPr>
                <a:defRPr/>
              </a:pPr>
              <a:t>30/03/2015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1DBF-D696-4121-8BEB-E73875636099}" type="datetime1">
              <a:rPr lang="id-ID" smtClean="0"/>
              <a:pPr>
                <a:defRPr/>
              </a:pPr>
              <a:t>30/03/2015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6ABE-CA8F-4711-AC8E-E587576491AD}" type="datetime1">
              <a:rPr lang="id-ID" smtClean="0"/>
              <a:pPr>
                <a:defRPr/>
              </a:pPr>
              <a:t>30/03/2015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B154-561A-420B-9931-B8E8CCFCC8F8}" type="datetime1">
              <a:rPr lang="id-ID" smtClean="0"/>
              <a:pPr>
                <a:defRPr/>
              </a:pPr>
              <a:t>30/03/2015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08C0EA-8E8D-457A-B4A6-A269581B7171}" type="datetime1">
              <a:rPr lang="id-ID" smtClean="0"/>
              <a:pPr>
                <a:defRPr/>
              </a:pPr>
              <a:t>30/03/2015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HUG1I2 Konsep Pengembangan Sains dan Teknologi</a:t>
            </a:r>
            <a:br>
              <a:rPr lang="id-ID" dirty="0" smtClean="0"/>
            </a:br>
            <a:r>
              <a:rPr lang="id-ID" dirty="0" smtClean="0"/>
              <a:t>Pertemuan 9: Tugas Besar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id-ID" dirty="0" smtClean="0"/>
              <a:t>rodi S1 Teknik Informatika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95A51FA-076A-4365-91F8-C7D57477CC31}" type="datetime1">
              <a:rPr lang="id-ID" smtClean="0"/>
              <a:pPr>
                <a:defRPr/>
              </a:pPr>
              <a:t>30/03/2015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yang </a:t>
            </a:r>
            <a:r>
              <a:rPr lang="en-US" dirty="0" err="1" smtClean="0"/>
              <a:t>melandasi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.</a:t>
            </a:r>
            <a:endParaRPr lang="id-ID" dirty="0" smtClean="0"/>
          </a:p>
          <a:p>
            <a:pPr marL="457200" lvl="0" indent="-457200">
              <a:buFont typeface="+mj-lt"/>
              <a:buAutoNum type="arabicPeriod"/>
            </a:pPr>
            <a:r>
              <a:rPr lang="id-ID" dirty="0" smtClean="0"/>
              <a:t>Mahasiswa mampu berpikir kritis, inovatif  dan integratif dalam menyelesaikan suatu permasalahan dan atau menciptakan </a:t>
            </a:r>
            <a:r>
              <a:rPr lang="en-US" dirty="0" err="1" smtClean="0"/>
              <a:t>lompatan-lompatan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/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id-ID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,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,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sv-SE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30/03/2015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Pembelajaran KPST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Based on Academic Rule</a:t>
            </a:r>
          </a:p>
          <a:p>
            <a:pPr lvl="1"/>
            <a:r>
              <a:rPr lang="id-ID" dirty="0" smtClean="0"/>
              <a:t>A&gt;80</a:t>
            </a:r>
          </a:p>
          <a:p>
            <a:pPr lvl="1"/>
            <a:r>
              <a:rPr lang="id-ID" dirty="0" smtClean="0"/>
              <a:t>70&gt;AB </a:t>
            </a:r>
            <a:r>
              <a:rPr lang="id-ID" u="sng" dirty="0" smtClean="0"/>
              <a:t>&lt;</a:t>
            </a:r>
            <a:r>
              <a:rPr lang="id-ID" dirty="0" smtClean="0"/>
              <a:t>80</a:t>
            </a:r>
          </a:p>
          <a:p>
            <a:pPr lvl="1"/>
            <a:r>
              <a:rPr lang="id-ID" dirty="0" smtClean="0"/>
              <a:t>65&gt;  B </a:t>
            </a:r>
            <a:r>
              <a:rPr lang="id-ID" u="sng" dirty="0" smtClean="0"/>
              <a:t>&lt;</a:t>
            </a:r>
            <a:r>
              <a:rPr lang="id-ID" dirty="0" smtClean="0"/>
              <a:t>70</a:t>
            </a:r>
          </a:p>
          <a:p>
            <a:pPr lvl="1"/>
            <a:r>
              <a:rPr lang="id-ID" dirty="0" smtClean="0"/>
              <a:t>60&gt;BC &lt;65</a:t>
            </a:r>
          </a:p>
          <a:p>
            <a:pPr lvl="1"/>
            <a:r>
              <a:rPr lang="id-ID" dirty="0" smtClean="0"/>
              <a:t>50&gt;  C </a:t>
            </a:r>
            <a:r>
              <a:rPr lang="id-ID" u="sng" dirty="0" smtClean="0"/>
              <a:t>&lt;</a:t>
            </a:r>
            <a:r>
              <a:rPr lang="id-ID" dirty="0" smtClean="0"/>
              <a:t>60</a:t>
            </a:r>
          </a:p>
          <a:p>
            <a:pPr lvl="1"/>
            <a:r>
              <a:rPr lang="id-ID" dirty="0" smtClean="0"/>
              <a:t>40&gt;  D </a:t>
            </a:r>
            <a:r>
              <a:rPr lang="id-ID" u="sng" dirty="0" smtClean="0"/>
              <a:t>&lt;</a:t>
            </a:r>
            <a:r>
              <a:rPr lang="id-ID" dirty="0" smtClean="0"/>
              <a:t>50</a:t>
            </a:r>
          </a:p>
          <a:p>
            <a:pPr lvl="1"/>
            <a:r>
              <a:rPr lang="id-ID" dirty="0" smtClean="0"/>
              <a:t>E </a:t>
            </a:r>
            <a:r>
              <a:rPr lang="id-ID" u="sng" dirty="0" smtClean="0"/>
              <a:t>&lt;</a:t>
            </a:r>
            <a:r>
              <a:rPr lang="id-ID" dirty="0" smtClean="0"/>
              <a:t> 40 or </a:t>
            </a:r>
            <a:r>
              <a:rPr lang="id-ID" b="1" dirty="0" smtClean="0">
                <a:solidFill>
                  <a:srgbClr val="FF0000"/>
                </a:solidFill>
              </a:rPr>
              <a:t>because of academic dishonest activity done by student</a:t>
            </a:r>
          </a:p>
          <a:p>
            <a:pPr lvl="1"/>
            <a:endParaRPr lang="id-ID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en-US" dirty="0" smtClean="0"/>
              <a:t>Grading Composition</a:t>
            </a:r>
            <a:r>
              <a:rPr lang="id-ID" dirty="0" smtClean="0"/>
              <a:t>*</a:t>
            </a:r>
            <a:endParaRPr lang="en-US" dirty="0" smtClean="0"/>
          </a:p>
          <a:p>
            <a:pPr lvl="1"/>
            <a:r>
              <a:rPr lang="id-ID" sz="1800" dirty="0" smtClean="0"/>
              <a:t>UTS :</a:t>
            </a:r>
            <a:r>
              <a:rPr lang="id-ID" sz="1800" strike="sngStrike" dirty="0" smtClean="0"/>
              <a:t> 25% </a:t>
            </a:r>
            <a:r>
              <a:rPr lang="id-ID" sz="1800" dirty="0" smtClean="0"/>
              <a:t>: </a:t>
            </a:r>
            <a:r>
              <a:rPr lang="id-ID" sz="1800" b="1" dirty="0" smtClean="0"/>
              <a:t>30%</a:t>
            </a:r>
          </a:p>
          <a:p>
            <a:pPr lvl="1"/>
            <a:r>
              <a:rPr lang="id-ID" sz="1800" strike="sngStrike" dirty="0" smtClean="0"/>
              <a:t>UAS : 25%</a:t>
            </a:r>
          </a:p>
          <a:p>
            <a:pPr lvl="1"/>
            <a:r>
              <a:rPr lang="id-ID" sz="1800" dirty="0" smtClean="0"/>
              <a:t>Kuiz / tugas kecil : </a:t>
            </a:r>
            <a:r>
              <a:rPr lang="id-ID" sz="1800" strike="sngStrike" dirty="0" smtClean="0"/>
              <a:t>15%: </a:t>
            </a:r>
            <a:r>
              <a:rPr lang="id-ID" sz="1800" b="1" dirty="0" smtClean="0"/>
              <a:t>20%</a:t>
            </a:r>
          </a:p>
          <a:p>
            <a:pPr lvl="1"/>
            <a:r>
              <a:rPr lang="id-ID" sz="1800" dirty="0" smtClean="0"/>
              <a:t>Tugas Besar : </a:t>
            </a:r>
            <a:r>
              <a:rPr lang="id-ID" sz="1800" strike="sngStrike" dirty="0" smtClean="0"/>
              <a:t>25% </a:t>
            </a:r>
            <a:r>
              <a:rPr lang="id-ID" sz="1800" dirty="0" smtClean="0"/>
              <a:t>: </a:t>
            </a:r>
            <a:r>
              <a:rPr lang="id-ID" sz="1800" b="1" dirty="0" smtClean="0"/>
              <a:t>40%</a:t>
            </a:r>
          </a:p>
          <a:p>
            <a:pPr lvl="1"/>
            <a:r>
              <a:rPr lang="id-ID" sz="1800" dirty="0" smtClean="0"/>
              <a:t>Kehadiran dan keaktifan : 10%</a:t>
            </a:r>
          </a:p>
          <a:p>
            <a:pPr>
              <a:buNone/>
            </a:pPr>
            <a:r>
              <a:rPr lang="id-ID" dirty="0" smtClean="0"/>
              <a:t>Note: grading composition can be change by the lecture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30/03/2015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Course Grade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718902"/>
          </a:xfrm>
        </p:spPr>
        <p:txBody>
          <a:bodyPr/>
          <a:lstStyle/>
          <a:p>
            <a:r>
              <a:rPr lang="id-ID" sz="1800" dirty="0" smtClean="0"/>
              <a:t>Hasil akhir berupa suatu solusi/usulan produk berbasis IT, penyajian solusi dibungkus sesuai dengan tema PKM-Dikti, atau kompetisi lain dalam bidang IT (Imagine Cup, INAICTA, dll)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30/03/2015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Model Pendekatan Tugas Besar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596" y="3008672"/>
            <a:ext cx="7109288" cy="318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Tema yang diambil sesuai dengan PKM (Program Kreatifitas Mahasiswa) yang meliputi:</a:t>
            </a:r>
          </a:p>
          <a:p>
            <a:pPr lvl="1"/>
            <a:r>
              <a:rPr lang="id-ID" dirty="0" smtClean="0"/>
              <a:t>PKM-Penelitian (PKMP), </a:t>
            </a:r>
          </a:p>
          <a:p>
            <a:pPr lvl="1"/>
            <a:r>
              <a:rPr lang="id-ID" dirty="0" smtClean="0"/>
              <a:t>PKM-Penerapan Teknologi (PKM-T), </a:t>
            </a:r>
          </a:p>
          <a:p>
            <a:pPr lvl="1"/>
            <a:r>
              <a:rPr lang="id-ID" dirty="0" smtClean="0"/>
              <a:t>PKM-Kewirausahaan (PKM-K), </a:t>
            </a:r>
          </a:p>
          <a:p>
            <a:pPr lvl="1"/>
            <a:r>
              <a:rPr lang="id-ID" i="1" dirty="0" smtClean="0"/>
              <a:t>PKM-Pengabdian kepada Masyarakat (PKM-M)</a:t>
            </a:r>
          </a:p>
          <a:p>
            <a:pPr lvl="1"/>
            <a:r>
              <a:rPr lang="id-ID" dirty="0" smtClean="0"/>
              <a:t>PKM-Artikel Ilmiah (PKM-AI) </a:t>
            </a:r>
          </a:p>
          <a:p>
            <a:pPr lvl="1"/>
            <a:r>
              <a:rPr lang="id-ID" dirty="0" smtClean="0"/>
              <a:t>PKM-Gagasan Tertulis (PKM-GT)</a:t>
            </a:r>
          </a:p>
          <a:p>
            <a:r>
              <a:rPr lang="id-ID" sz="2000" dirty="0" smtClean="0"/>
              <a:t>Catatan: PKM-M tidak direkomendasikan dalam tema karena menyangkut aktifitas yang berkelanjutan dan tidak memungkinkan dari sisi waktu.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8467590-0BC9-4B4A-95A3-307D97AD4B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BACC1DBF-D696-4121-8BEB-E73875636099}" type="datetime1">
              <a:rPr lang="id-ID" smtClean="0"/>
              <a:pPr>
                <a:defRPr/>
              </a:pPr>
              <a:t>30/03/2015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PKM-DIKTI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1. Proposal sesuai format PIMNAS DIKTI pada masing-masing kategori/tema</a:t>
            </a:r>
          </a:p>
          <a:p>
            <a:r>
              <a:rPr lang="id-ID" dirty="0" smtClean="0"/>
              <a:t>2. Poster ukuran A3 untuk bahan poster-presentation</a:t>
            </a:r>
          </a:p>
          <a:p>
            <a:r>
              <a:rPr lang="id-ID" dirty="0" smtClean="0"/>
              <a:t>3. Slide presentasi untuk oral-presentation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30/03/2015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Luaran Tugas Besar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</p:nvPr>
        </p:nvGraphicFramePr>
        <p:xfrm>
          <a:off x="365125" y="2009775"/>
          <a:ext cx="8326438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30/03/2015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Time-Line Tugas Besar KPST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3524864"/>
            <a:ext cx="8326438" cy="2510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30/03/2015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336417"/>
            <a:ext cx="8326438" cy="1937725"/>
          </a:xfrm>
        </p:spPr>
        <p:txBody>
          <a:bodyPr/>
          <a:lstStyle/>
          <a:p>
            <a:r>
              <a:rPr lang="id-ID" dirty="0" smtClean="0"/>
              <a:t>Selamat berkarya mengembangkan diri anda dalam proses pembelajaran di Prodi S1 Teknik Informatika-Universitas Telkom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FC439E91-4AF3-43DB-8D56-BBD3BFA0F91F}" type="datetime1">
              <a:rPr lang="id-ID" smtClean="0"/>
              <a:pPr>
                <a:defRPr/>
              </a:pPr>
              <a:t>30/03/2015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338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template_informatika_slide</vt:lpstr>
      <vt:lpstr>HUG1I2 Konsep Pengembangan Sains dan Teknologi Pertemuan 9: Tugas Besar</vt:lpstr>
      <vt:lpstr>Tujuan Pembelajaran KPST</vt:lpstr>
      <vt:lpstr>Course Grade</vt:lpstr>
      <vt:lpstr>Model Pendekatan Tugas Besar</vt:lpstr>
      <vt:lpstr>PKM-DIKTI</vt:lpstr>
      <vt:lpstr>Luaran Tugas Besar</vt:lpstr>
      <vt:lpstr>Time-Line Tugas Besar KPST</vt:lpstr>
      <vt:lpstr>Selamat berkarya mengembangkan diri anda dalam proses pembelajaran di Prodi S1 Teknik Informatika-Universitas Telkom</vt:lpstr>
      <vt:lpstr>Slide 9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138</cp:revision>
  <dcterms:created xsi:type="dcterms:W3CDTF">2012-11-14T18:53:32Z</dcterms:created>
  <dcterms:modified xsi:type="dcterms:W3CDTF">2015-03-29T19:48:39Z</dcterms:modified>
</cp:coreProperties>
</file>