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82" r:id="rId3"/>
    <p:sldId id="295" r:id="rId4"/>
    <p:sldId id="284" r:id="rId5"/>
    <p:sldId id="294" r:id="rId6"/>
    <p:sldId id="285" r:id="rId7"/>
    <p:sldId id="286" r:id="rId8"/>
    <p:sldId id="296" r:id="rId9"/>
    <p:sldId id="297" r:id="rId10"/>
    <p:sldId id="287" r:id="rId11"/>
    <p:sldId id="290" r:id="rId12"/>
    <p:sldId id="291" r:id="rId13"/>
    <p:sldId id="298" r:id="rId14"/>
    <p:sldId id="292" r:id="rId15"/>
    <p:sldId id="293" r:id="rId16"/>
    <p:sldId id="299" r:id="rId17"/>
    <p:sldId id="300" r:id="rId18"/>
    <p:sldId id="301" r:id="rId19"/>
    <p:sldId id="302" r:id="rId20"/>
    <p:sldId id="303" r:id="rId21"/>
    <p:sldId id="304" r:id="rId22"/>
    <p:sldId id="305" r:id="rId23"/>
    <p:sldId id="306" r:id="rId2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709" autoAdjust="0"/>
  </p:normalViewPr>
  <p:slideViewPr>
    <p:cSldViewPr snapToGrid="0" snapToObjects="1">
      <p:cViewPr varScale="1">
        <p:scale>
          <a:sx n="68" d="100"/>
          <a:sy n="68" d="100"/>
        </p:scale>
        <p:origin x="-57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36BA0B-4DB8-437B-9C0F-09D9B8E674F8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298288D3-BDF0-427B-9F3A-12995AAE4F3F}">
      <dgm:prSet phldrT="[Text]"/>
      <dgm:spPr/>
      <dgm:t>
        <a:bodyPr/>
        <a:lstStyle/>
        <a:p>
          <a:r>
            <a:rPr lang="en-US" dirty="0" smtClean="0">
              <a:solidFill>
                <a:schemeClr val="bg2"/>
              </a:solidFill>
            </a:rPr>
            <a:t>Seek Novelty in Design</a:t>
          </a:r>
        </a:p>
      </dgm:t>
    </dgm:pt>
    <dgm:pt modelId="{EF90D5D4-A5EA-4909-9E20-39779C06D552}" type="parTrans" cxnId="{F97D4863-9128-4837-92F4-9FF918D49F30}">
      <dgm:prSet/>
      <dgm:spPr/>
      <dgm:t>
        <a:bodyPr/>
        <a:lstStyle/>
        <a:p>
          <a:endParaRPr lang="en-US"/>
        </a:p>
      </dgm:t>
    </dgm:pt>
    <dgm:pt modelId="{751F19F3-9103-45EF-AFF7-4A04270748BC}" type="sibTrans" cxnId="{F97D4863-9128-4837-92F4-9FF918D49F30}">
      <dgm:prSet/>
      <dgm:spPr/>
      <dgm:t>
        <a:bodyPr/>
        <a:lstStyle/>
        <a:p>
          <a:endParaRPr lang="en-US"/>
        </a:p>
      </dgm:t>
    </dgm:pt>
    <dgm:pt modelId="{232CFC6C-2C5B-4FA7-929D-E72267D3B53A}">
      <dgm:prSet phldrT="[Text]"/>
      <dgm:spPr/>
      <dgm:t>
        <a:bodyPr/>
        <a:lstStyle/>
        <a:p>
          <a:r>
            <a:rPr lang="en-US" dirty="0" smtClean="0">
              <a:solidFill>
                <a:schemeClr val="bg2"/>
              </a:solidFill>
            </a:rPr>
            <a:t>Identify Problems and/or Opportunities</a:t>
          </a:r>
          <a:endParaRPr lang="en-US" dirty="0">
            <a:solidFill>
              <a:schemeClr val="bg2"/>
            </a:solidFill>
          </a:endParaRPr>
        </a:p>
      </dgm:t>
    </dgm:pt>
    <dgm:pt modelId="{98766683-FD0B-4E5C-84F2-516A173C844E}" type="parTrans" cxnId="{552517B8-5C01-46CA-B6AB-01B47D63DB17}">
      <dgm:prSet/>
      <dgm:spPr/>
      <dgm:t>
        <a:bodyPr/>
        <a:lstStyle/>
        <a:p>
          <a:endParaRPr lang="en-US"/>
        </a:p>
      </dgm:t>
    </dgm:pt>
    <dgm:pt modelId="{97578163-6E9C-4CBD-BEC2-B3983E4AA50D}" type="sibTrans" cxnId="{552517B8-5C01-46CA-B6AB-01B47D63DB17}">
      <dgm:prSet/>
      <dgm:spPr/>
      <dgm:t>
        <a:bodyPr/>
        <a:lstStyle/>
        <a:p>
          <a:endParaRPr lang="en-US"/>
        </a:p>
      </dgm:t>
    </dgm:pt>
    <dgm:pt modelId="{6B3EE3BB-4ED9-4914-B1AE-BCC2AB94D377}">
      <dgm:prSet phldrT="[Text]"/>
      <dgm:spPr/>
      <dgm:t>
        <a:bodyPr/>
        <a:lstStyle/>
        <a:p>
          <a:r>
            <a:rPr lang="en-US" dirty="0" smtClean="0">
              <a:solidFill>
                <a:schemeClr val="bg2"/>
              </a:solidFill>
            </a:rPr>
            <a:t>Seek Opportunities</a:t>
          </a:r>
          <a:endParaRPr lang="en-US" dirty="0">
            <a:solidFill>
              <a:schemeClr val="bg2"/>
            </a:solidFill>
          </a:endParaRPr>
        </a:p>
      </dgm:t>
    </dgm:pt>
    <dgm:pt modelId="{C2D631C0-CDA0-4EE1-9FBD-1AAFC0197AE2}" type="parTrans" cxnId="{DC7BA5DC-6BEC-4BD1-AB2C-2B0C707A0EE9}">
      <dgm:prSet/>
      <dgm:spPr/>
      <dgm:t>
        <a:bodyPr/>
        <a:lstStyle/>
        <a:p>
          <a:endParaRPr lang="en-US"/>
        </a:p>
      </dgm:t>
    </dgm:pt>
    <dgm:pt modelId="{0AD0521E-D133-4073-BAC8-1705D99DCD79}" type="sibTrans" cxnId="{DC7BA5DC-6BEC-4BD1-AB2C-2B0C707A0EE9}">
      <dgm:prSet/>
      <dgm:spPr/>
      <dgm:t>
        <a:bodyPr/>
        <a:lstStyle/>
        <a:p>
          <a:endParaRPr lang="en-US"/>
        </a:p>
      </dgm:t>
    </dgm:pt>
    <dgm:pt modelId="{B607675B-5737-4445-A133-4782C27CE6BB}">
      <dgm:prSet phldrT="[Text]"/>
      <dgm:spPr/>
      <dgm:t>
        <a:bodyPr/>
        <a:lstStyle/>
        <a:p>
          <a:r>
            <a:rPr lang="en-US" dirty="0" smtClean="0">
              <a:solidFill>
                <a:schemeClr val="bg2"/>
              </a:solidFill>
            </a:rPr>
            <a:t>Find what you love to do</a:t>
          </a:r>
          <a:endParaRPr lang="en-US" dirty="0">
            <a:solidFill>
              <a:schemeClr val="bg2"/>
            </a:solidFill>
          </a:endParaRPr>
        </a:p>
      </dgm:t>
    </dgm:pt>
    <dgm:pt modelId="{828D63F4-0621-460A-85EF-48BA5CFFCD3C}" type="parTrans" cxnId="{2C5A319C-56D7-4E5E-A686-C9D40EE33CC4}">
      <dgm:prSet/>
      <dgm:spPr/>
      <dgm:t>
        <a:bodyPr/>
        <a:lstStyle/>
        <a:p>
          <a:endParaRPr lang="en-US"/>
        </a:p>
      </dgm:t>
    </dgm:pt>
    <dgm:pt modelId="{E7D9727D-B364-4FF5-B157-7BC3A6CB8A14}" type="sibTrans" cxnId="{2C5A319C-56D7-4E5E-A686-C9D40EE33CC4}">
      <dgm:prSet/>
      <dgm:spPr/>
      <dgm:t>
        <a:bodyPr/>
        <a:lstStyle/>
        <a:p>
          <a:endParaRPr lang="en-US"/>
        </a:p>
      </dgm:t>
    </dgm:pt>
    <dgm:pt modelId="{FE268927-5F80-466F-8C07-7152610151A2}">
      <dgm:prSet phldrT="[Text]" custT="1"/>
      <dgm:spPr/>
      <dgm:t>
        <a:bodyPr/>
        <a:lstStyle/>
        <a:p>
          <a:r>
            <a:rPr lang="en-US" sz="1200" dirty="0" smtClean="0">
              <a:solidFill>
                <a:srgbClr val="FF0000"/>
              </a:solidFill>
            </a:rPr>
            <a:t>Open your mind</a:t>
          </a:r>
          <a:endParaRPr lang="en-US" sz="1200" dirty="0">
            <a:solidFill>
              <a:srgbClr val="FF0000"/>
            </a:solidFill>
          </a:endParaRPr>
        </a:p>
      </dgm:t>
    </dgm:pt>
    <dgm:pt modelId="{D15E89A4-17B7-4634-83D2-BAE9E8F00429}" type="parTrans" cxnId="{77DEEE96-985E-4575-A845-93F68A2F1A52}">
      <dgm:prSet/>
      <dgm:spPr/>
      <dgm:t>
        <a:bodyPr/>
        <a:lstStyle/>
        <a:p>
          <a:endParaRPr lang="en-US"/>
        </a:p>
      </dgm:t>
    </dgm:pt>
    <dgm:pt modelId="{88F87083-14F2-4236-9CD3-1C0E498945E2}" type="sibTrans" cxnId="{77DEEE96-985E-4575-A845-93F68A2F1A52}">
      <dgm:prSet/>
      <dgm:spPr/>
      <dgm:t>
        <a:bodyPr/>
        <a:lstStyle/>
        <a:p>
          <a:endParaRPr lang="en-US"/>
        </a:p>
      </dgm:t>
    </dgm:pt>
    <dgm:pt modelId="{54EEDAF2-FC01-44A9-BD2A-3C8CCF3982F4}">
      <dgm:prSet phldrT="[Text]" custT="1"/>
      <dgm:spPr/>
      <dgm:t>
        <a:bodyPr/>
        <a:lstStyle/>
        <a:p>
          <a:r>
            <a:rPr lang="en-US" sz="1200" dirty="0" smtClean="0">
              <a:solidFill>
                <a:srgbClr val="FF0000"/>
              </a:solidFill>
            </a:rPr>
            <a:t>Mental Floss</a:t>
          </a:r>
          <a:endParaRPr lang="en-US" sz="1200" dirty="0">
            <a:solidFill>
              <a:srgbClr val="FF0000"/>
            </a:solidFill>
          </a:endParaRPr>
        </a:p>
      </dgm:t>
    </dgm:pt>
    <dgm:pt modelId="{DC3F72F2-ADB3-4C17-A914-1B6782C6AC65}" type="parTrans" cxnId="{8F649F11-F277-44FB-99D4-79C0F95ECAF8}">
      <dgm:prSet/>
      <dgm:spPr/>
      <dgm:t>
        <a:bodyPr/>
        <a:lstStyle/>
        <a:p>
          <a:endParaRPr lang="en-US"/>
        </a:p>
      </dgm:t>
    </dgm:pt>
    <dgm:pt modelId="{E5381BCD-C704-4039-835D-88E244458026}" type="sibTrans" cxnId="{8F649F11-F277-44FB-99D4-79C0F95ECAF8}">
      <dgm:prSet/>
      <dgm:spPr/>
      <dgm:t>
        <a:bodyPr/>
        <a:lstStyle/>
        <a:p>
          <a:endParaRPr lang="en-US"/>
        </a:p>
      </dgm:t>
    </dgm:pt>
    <dgm:pt modelId="{FDF37005-3679-4CE5-8B4A-517E15CAF61B}">
      <dgm:prSet phldrT="[Text]" custT="1"/>
      <dgm:spPr/>
      <dgm:t>
        <a:bodyPr/>
        <a:lstStyle/>
        <a:p>
          <a:r>
            <a:rPr lang="en-US" sz="1200" dirty="0" smtClean="0">
              <a:solidFill>
                <a:srgbClr val="FF0000"/>
              </a:solidFill>
            </a:rPr>
            <a:t>Discover your creative rhythm</a:t>
          </a:r>
          <a:endParaRPr lang="en-US" sz="1200" dirty="0">
            <a:solidFill>
              <a:srgbClr val="FF0000"/>
            </a:solidFill>
          </a:endParaRPr>
        </a:p>
      </dgm:t>
    </dgm:pt>
    <dgm:pt modelId="{566897EF-103A-4A66-8CC1-9FEC61E92785}" type="parTrans" cxnId="{46961901-2039-45D6-9F7A-DD10C3470B47}">
      <dgm:prSet/>
      <dgm:spPr/>
      <dgm:t>
        <a:bodyPr/>
        <a:lstStyle/>
        <a:p>
          <a:endParaRPr lang="en-US"/>
        </a:p>
      </dgm:t>
    </dgm:pt>
    <dgm:pt modelId="{7FB8C09C-298D-4BE6-B2F6-9D484A885FF0}" type="sibTrans" cxnId="{46961901-2039-45D6-9F7A-DD10C3470B47}">
      <dgm:prSet/>
      <dgm:spPr/>
      <dgm:t>
        <a:bodyPr/>
        <a:lstStyle/>
        <a:p>
          <a:endParaRPr lang="en-US"/>
        </a:p>
      </dgm:t>
    </dgm:pt>
    <dgm:pt modelId="{EA8E5E32-6115-4BAC-A6E9-D32961387790}">
      <dgm:prSet phldrT="[Text]" custT="1"/>
      <dgm:spPr/>
      <dgm:t>
        <a:bodyPr/>
        <a:lstStyle/>
        <a:p>
          <a:r>
            <a:rPr lang="en-US" sz="1200" dirty="0" smtClean="0">
              <a:solidFill>
                <a:srgbClr val="FF0000"/>
              </a:solidFill>
            </a:rPr>
            <a:t>Health Makes Wealth</a:t>
          </a:r>
          <a:endParaRPr lang="en-US" sz="1200" dirty="0">
            <a:solidFill>
              <a:srgbClr val="FF0000"/>
            </a:solidFill>
          </a:endParaRPr>
        </a:p>
      </dgm:t>
    </dgm:pt>
    <dgm:pt modelId="{17FAFCA7-9B34-4B11-81E2-DD294C7BB5EA}" type="parTrans" cxnId="{56D056D7-12AE-4269-9C43-7FBB43577370}">
      <dgm:prSet/>
      <dgm:spPr/>
      <dgm:t>
        <a:bodyPr/>
        <a:lstStyle/>
        <a:p>
          <a:endParaRPr lang="en-US"/>
        </a:p>
      </dgm:t>
    </dgm:pt>
    <dgm:pt modelId="{DEF8DE31-6BBE-4C50-ACE9-E885ED3F4987}" type="sibTrans" cxnId="{56D056D7-12AE-4269-9C43-7FBB43577370}">
      <dgm:prSet/>
      <dgm:spPr/>
      <dgm:t>
        <a:bodyPr/>
        <a:lstStyle/>
        <a:p>
          <a:endParaRPr lang="en-US"/>
        </a:p>
      </dgm:t>
    </dgm:pt>
    <dgm:pt modelId="{5DB2500E-2699-4C36-BD43-0E4231BD3146}">
      <dgm:prSet phldrT="[Text]" custT="1"/>
      <dgm:spPr/>
      <dgm:t>
        <a:bodyPr/>
        <a:lstStyle/>
        <a:p>
          <a:r>
            <a:rPr lang="en-US" sz="1200" dirty="0" smtClean="0">
              <a:solidFill>
                <a:srgbClr val="FF0000"/>
              </a:solidFill>
            </a:rPr>
            <a:t>Challenge all assumptions</a:t>
          </a:r>
          <a:endParaRPr lang="en-US" sz="1200" dirty="0">
            <a:solidFill>
              <a:srgbClr val="FF0000"/>
            </a:solidFill>
          </a:endParaRPr>
        </a:p>
      </dgm:t>
    </dgm:pt>
    <dgm:pt modelId="{010CD6A3-2276-44C0-AEFB-A0AFE6C4B954}" type="parTrans" cxnId="{21298D46-92E8-4E18-9696-7C7088B270D2}">
      <dgm:prSet/>
      <dgm:spPr/>
      <dgm:t>
        <a:bodyPr/>
        <a:lstStyle/>
        <a:p>
          <a:endParaRPr lang="en-US"/>
        </a:p>
      </dgm:t>
    </dgm:pt>
    <dgm:pt modelId="{66DEF708-90DB-4EFB-948A-988487A3269E}" type="sibTrans" cxnId="{21298D46-92E8-4E18-9696-7C7088B270D2}">
      <dgm:prSet/>
      <dgm:spPr/>
      <dgm:t>
        <a:bodyPr/>
        <a:lstStyle/>
        <a:p>
          <a:endParaRPr lang="en-US"/>
        </a:p>
      </dgm:t>
    </dgm:pt>
    <dgm:pt modelId="{17EB65B6-406C-4117-8474-58D5E392F448}">
      <dgm:prSet phldrT="[Text]"/>
      <dgm:spPr/>
      <dgm:t>
        <a:bodyPr/>
        <a:lstStyle/>
        <a:p>
          <a:endParaRPr lang="en-US" sz="900" dirty="0">
            <a:solidFill>
              <a:srgbClr val="FF0000"/>
            </a:solidFill>
          </a:endParaRPr>
        </a:p>
      </dgm:t>
    </dgm:pt>
    <dgm:pt modelId="{73EF3EBB-E01C-4812-9BB2-7BC49A468585}" type="parTrans" cxnId="{623B4EA7-9ADA-48D6-9E8C-DD5DD49155E4}">
      <dgm:prSet/>
      <dgm:spPr/>
      <dgm:t>
        <a:bodyPr/>
        <a:lstStyle/>
        <a:p>
          <a:endParaRPr lang="en-US"/>
        </a:p>
      </dgm:t>
    </dgm:pt>
    <dgm:pt modelId="{7F97061A-09E8-4B15-93D3-78D1A3048664}" type="sibTrans" cxnId="{623B4EA7-9ADA-48D6-9E8C-DD5DD49155E4}">
      <dgm:prSet/>
      <dgm:spPr/>
      <dgm:t>
        <a:bodyPr/>
        <a:lstStyle/>
        <a:p>
          <a:endParaRPr lang="en-US"/>
        </a:p>
      </dgm:t>
    </dgm:pt>
    <dgm:pt modelId="{4E762FAD-309E-49AF-9586-0FB8680B2650}">
      <dgm:prSet phldrT="[Text]" custT="1"/>
      <dgm:spPr/>
      <dgm:t>
        <a:bodyPr/>
        <a:lstStyle/>
        <a:p>
          <a:r>
            <a:rPr lang="en-US" sz="1200" dirty="0" smtClean="0">
              <a:solidFill>
                <a:srgbClr val="FF0000"/>
              </a:solidFill>
            </a:rPr>
            <a:t>Become an expert in a field you love</a:t>
          </a:r>
        </a:p>
      </dgm:t>
    </dgm:pt>
    <dgm:pt modelId="{F2A68C85-A05F-4695-93AA-051A36152E54}" type="parTrans" cxnId="{190511DD-195B-432C-87F0-8D56328B0570}">
      <dgm:prSet/>
      <dgm:spPr/>
      <dgm:t>
        <a:bodyPr/>
        <a:lstStyle/>
        <a:p>
          <a:endParaRPr lang="en-US"/>
        </a:p>
      </dgm:t>
    </dgm:pt>
    <dgm:pt modelId="{4095E509-F6F5-46C0-B8ED-7966A9151B52}" type="sibTrans" cxnId="{190511DD-195B-432C-87F0-8D56328B0570}">
      <dgm:prSet/>
      <dgm:spPr/>
      <dgm:t>
        <a:bodyPr/>
        <a:lstStyle/>
        <a:p>
          <a:endParaRPr lang="en-US"/>
        </a:p>
      </dgm:t>
    </dgm:pt>
    <dgm:pt modelId="{FEEDBE16-4AFA-4E5D-803E-F87FEBCCB997}">
      <dgm:prSet phldrT="[Text]" custT="1"/>
      <dgm:spPr/>
      <dgm:t>
        <a:bodyPr/>
        <a:lstStyle/>
        <a:p>
          <a:r>
            <a:rPr lang="en-US" sz="1200" dirty="0" smtClean="0">
              <a:solidFill>
                <a:srgbClr val="FF0000"/>
              </a:solidFill>
            </a:rPr>
            <a:t>Become passionate about your field</a:t>
          </a:r>
        </a:p>
      </dgm:t>
    </dgm:pt>
    <dgm:pt modelId="{B613D36C-BBAD-4662-B6A7-CC147BB56408}" type="parTrans" cxnId="{4CECC335-9B3A-4A53-A698-C86D4B10F527}">
      <dgm:prSet/>
      <dgm:spPr/>
      <dgm:t>
        <a:bodyPr/>
        <a:lstStyle/>
        <a:p>
          <a:endParaRPr lang="en-US"/>
        </a:p>
      </dgm:t>
    </dgm:pt>
    <dgm:pt modelId="{F1B48B3C-22D4-41F4-ABDB-D8323A1B0B7B}" type="sibTrans" cxnId="{4CECC335-9B3A-4A53-A698-C86D4B10F527}">
      <dgm:prSet/>
      <dgm:spPr/>
      <dgm:t>
        <a:bodyPr/>
        <a:lstStyle/>
        <a:p>
          <a:endParaRPr lang="en-US"/>
        </a:p>
      </dgm:t>
    </dgm:pt>
    <dgm:pt modelId="{D6B1327B-C8C6-4240-A940-CE73546F03E6}">
      <dgm:prSet phldrT="[Text]" custT="1"/>
      <dgm:spPr/>
      <dgm:t>
        <a:bodyPr/>
        <a:lstStyle/>
        <a:p>
          <a:r>
            <a:rPr lang="en-US" sz="1200" dirty="0" smtClean="0">
              <a:solidFill>
                <a:srgbClr val="FF0000"/>
              </a:solidFill>
            </a:rPr>
            <a:t>Diversify</a:t>
          </a:r>
        </a:p>
      </dgm:t>
    </dgm:pt>
    <dgm:pt modelId="{31C6CFB9-685C-4BCF-8651-8152D9781488}" type="parTrans" cxnId="{5C2EE175-1253-439A-A1EF-94E35AE4353F}">
      <dgm:prSet/>
      <dgm:spPr/>
      <dgm:t>
        <a:bodyPr/>
        <a:lstStyle/>
        <a:p>
          <a:endParaRPr lang="en-US"/>
        </a:p>
      </dgm:t>
    </dgm:pt>
    <dgm:pt modelId="{B8044019-E0C7-41A8-998B-A458E7192773}" type="sibTrans" cxnId="{5C2EE175-1253-439A-A1EF-94E35AE4353F}">
      <dgm:prSet/>
      <dgm:spPr/>
      <dgm:t>
        <a:bodyPr/>
        <a:lstStyle/>
        <a:p>
          <a:endParaRPr lang="en-US"/>
        </a:p>
      </dgm:t>
    </dgm:pt>
    <dgm:pt modelId="{8EFE5343-458E-4F6E-928E-5ECAC9E72622}">
      <dgm:prSet phldrT="[Text]" custT="1"/>
      <dgm:spPr/>
      <dgm:t>
        <a:bodyPr/>
        <a:lstStyle/>
        <a:p>
          <a:r>
            <a:rPr lang="en-US" sz="1200" dirty="0" smtClean="0">
              <a:solidFill>
                <a:srgbClr val="FF0000"/>
              </a:solidFill>
            </a:rPr>
            <a:t>Stop looking for the right answer; look for many right answers</a:t>
          </a:r>
        </a:p>
      </dgm:t>
    </dgm:pt>
    <dgm:pt modelId="{2B1D6C01-E979-44F4-BB33-D1A14D6D4397}" type="parTrans" cxnId="{914A71E2-B20C-499C-8FF5-A32BD4B3F24B}">
      <dgm:prSet/>
      <dgm:spPr/>
      <dgm:t>
        <a:bodyPr/>
        <a:lstStyle/>
        <a:p>
          <a:endParaRPr lang="en-US"/>
        </a:p>
      </dgm:t>
    </dgm:pt>
    <dgm:pt modelId="{2DEEA7BA-78CB-4CFC-974C-CFF0A87B7EB5}" type="sibTrans" cxnId="{914A71E2-B20C-499C-8FF5-A32BD4B3F24B}">
      <dgm:prSet/>
      <dgm:spPr/>
      <dgm:t>
        <a:bodyPr/>
        <a:lstStyle/>
        <a:p>
          <a:endParaRPr lang="en-US"/>
        </a:p>
      </dgm:t>
    </dgm:pt>
    <dgm:pt modelId="{860D1750-4568-41FC-8FF5-0F554802AAC0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Just Do </a:t>
          </a:r>
          <a:r>
            <a:rPr lang="en-US" dirty="0" smtClean="0">
              <a:solidFill>
                <a:schemeClr val="bg2"/>
              </a:solidFill>
            </a:rPr>
            <a:t>It</a:t>
          </a:r>
        </a:p>
      </dgm:t>
    </dgm:pt>
    <dgm:pt modelId="{AA5A4A8E-DA5E-41C7-BE4F-22BF0BBE2DD8}" type="parTrans" cxnId="{6100C5BE-A2B5-49D0-B9F8-FBE4D3260866}">
      <dgm:prSet/>
      <dgm:spPr/>
      <dgm:t>
        <a:bodyPr/>
        <a:lstStyle/>
        <a:p>
          <a:endParaRPr lang="en-US"/>
        </a:p>
      </dgm:t>
    </dgm:pt>
    <dgm:pt modelId="{BC2BF506-7275-4B17-AF5A-136A3F1B9E46}" type="sibTrans" cxnId="{6100C5BE-A2B5-49D0-B9F8-FBE4D3260866}">
      <dgm:prSet/>
      <dgm:spPr/>
      <dgm:t>
        <a:bodyPr/>
        <a:lstStyle/>
        <a:p>
          <a:endParaRPr lang="en-US"/>
        </a:p>
      </dgm:t>
    </dgm:pt>
    <dgm:pt modelId="{1B45F84D-8C6E-4CFE-9CDA-61E7DD8A98CF}">
      <dgm:prSet phldrT="[Text]" custT="1"/>
      <dgm:spPr/>
      <dgm:t>
        <a:bodyPr/>
        <a:lstStyle/>
        <a:p>
          <a:r>
            <a:rPr lang="en-US" sz="1200" dirty="0" smtClean="0">
              <a:solidFill>
                <a:srgbClr val="FF0000"/>
              </a:solidFill>
            </a:rPr>
            <a:t>Seek opportunities to innovate</a:t>
          </a:r>
          <a:endParaRPr lang="en-US" sz="1200" dirty="0">
            <a:solidFill>
              <a:srgbClr val="FF0000"/>
            </a:solidFill>
          </a:endParaRPr>
        </a:p>
      </dgm:t>
    </dgm:pt>
    <dgm:pt modelId="{C941E451-3376-4FAB-AC5F-43AC4DE164F0}" type="parTrans" cxnId="{CF011D14-AD4D-4F2C-BC8A-AD12D1984937}">
      <dgm:prSet/>
      <dgm:spPr/>
      <dgm:t>
        <a:bodyPr/>
        <a:lstStyle/>
        <a:p>
          <a:endParaRPr lang="en-US"/>
        </a:p>
      </dgm:t>
    </dgm:pt>
    <dgm:pt modelId="{BD13146A-E46E-404F-ADF8-4F05929FB182}" type="sibTrans" cxnId="{CF011D14-AD4D-4F2C-BC8A-AD12D1984937}">
      <dgm:prSet/>
      <dgm:spPr/>
      <dgm:t>
        <a:bodyPr/>
        <a:lstStyle/>
        <a:p>
          <a:endParaRPr lang="en-US"/>
        </a:p>
      </dgm:t>
    </dgm:pt>
    <dgm:pt modelId="{4D868E61-AD09-4F20-86C1-83F51E34C8D0}">
      <dgm:prSet phldrT="[Text]" custT="1"/>
      <dgm:spPr/>
      <dgm:t>
        <a:bodyPr/>
        <a:lstStyle/>
        <a:p>
          <a:r>
            <a:rPr lang="en-US" sz="1200" dirty="0" smtClean="0">
              <a:solidFill>
                <a:srgbClr val="FF0000"/>
              </a:solidFill>
            </a:rPr>
            <a:t>Seek novelty in design</a:t>
          </a:r>
        </a:p>
      </dgm:t>
    </dgm:pt>
    <dgm:pt modelId="{D52C2B76-A93F-43EE-8F6B-B6B2DAB23921}" type="parTrans" cxnId="{F279F3B6-DD81-4AE1-8FBF-B2F2B4618336}">
      <dgm:prSet/>
      <dgm:spPr/>
      <dgm:t>
        <a:bodyPr/>
        <a:lstStyle/>
        <a:p>
          <a:endParaRPr lang="en-US"/>
        </a:p>
      </dgm:t>
    </dgm:pt>
    <dgm:pt modelId="{620951C7-3BDD-4D91-8FE7-2BB5267E45AB}" type="sibTrans" cxnId="{F279F3B6-DD81-4AE1-8FBF-B2F2B4618336}">
      <dgm:prSet/>
      <dgm:spPr/>
      <dgm:t>
        <a:bodyPr/>
        <a:lstStyle/>
        <a:p>
          <a:endParaRPr lang="en-US"/>
        </a:p>
      </dgm:t>
    </dgm:pt>
    <dgm:pt modelId="{9D4913A3-C359-4C3C-B1C1-68A5F1139B49}">
      <dgm:prSet phldrT="[Text]"/>
      <dgm:spPr/>
      <dgm:t>
        <a:bodyPr/>
        <a:lstStyle/>
        <a:p>
          <a:r>
            <a:rPr lang="en-US" dirty="0" smtClean="0">
              <a:solidFill>
                <a:schemeClr val="bg2"/>
              </a:solidFill>
            </a:rPr>
            <a:t>Set Goals and Objectives</a:t>
          </a:r>
        </a:p>
      </dgm:t>
    </dgm:pt>
    <dgm:pt modelId="{AAEA4E50-5012-4C37-B01B-46A986E80D6F}" type="parTrans" cxnId="{3194929D-B9C6-49FA-AFCE-521262753DA1}">
      <dgm:prSet/>
      <dgm:spPr/>
      <dgm:t>
        <a:bodyPr/>
        <a:lstStyle/>
        <a:p>
          <a:endParaRPr lang="en-US"/>
        </a:p>
      </dgm:t>
    </dgm:pt>
    <dgm:pt modelId="{8099B6B9-8209-4888-981A-014CBBC1AEAB}" type="sibTrans" cxnId="{3194929D-B9C6-49FA-AFCE-521262753DA1}">
      <dgm:prSet/>
      <dgm:spPr/>
      <dgm:t>
        <a:bodyPr/>
        <a:lstStyle/>
        <a:p>
          <a:endParaRPr lang="en-US"/>
        </a:p>
      </dgm:t>
    </dgm:pt>
    <dgm:pt modelId="{8DD70E95-429A-4496-A4BE-A90D9A29448B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200" dirty="0" smtClean="0">
              <a:solidFill>
                <a:srgbClr val="FF0000"/>
              </a:solidFill>
            </a:rPr>
            <a:t>Do not be afraid to fail</a:t>
          </a:r>
        </a:p>
      </dgm:t>
    </dgm:pt>
    <dgm:pt modelId="{3FA10660-393E-4694-AE26-B98BAB393419}" type="parTrans" cxnId="{9ED995AA-45B8-43FD-BBC8-B7C13F7A6982}">
      <dgm:prSet/>
      <dgm:spPr/>
      <dgm:t>
        <a:bodyPr/>
        <a:lstStyle/>
        <a:p>
          <a:endParaRPr lang="en-US"/>
        </a:p>
      </dgm:t>
    </dgm:pt>
    <dgm:pt modelId="{33241C56-D737-469F-984F-ECEE7C7FFDCB}" type="sibTrans" cxnId="{9ED995AA-45B8-43FD-BBC8-B7C13F7A6982}">
      <dgm:prSet/>
      <dgm:spPr/>
      <dgm:t>
        <a:bodyPr/>
        <a:lstStyle/>
        <a:p>
          <a:endParaRPr lang="en-US"/>
        </a:p>
      </dgm:t>
    </dgm:pt>
    <dgm:pt modelId="{D42D14E1-7B0E-49AF-AD70-85AA9A45AC9A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200" dirty="0" smtClean="0">
              <a:solidFill>
                <a:srgbClr val="FF0000"/>
              </a:solidFill>
            </a:rPr>
            <a:t>Take risks</a:t>
          </a:r>
        </a:p>
      </dgm:t>
    </dgm:pt>
    <dgm:pt modelId="{129C7CB3-FE4C-494C-A84B-11267567A75F}" type="parTrans" cxnId="{72CC2B1F-B17D-425C-8EB2-7A499C7B3D8E}">
      <dgm:prSet/>
      <dgm:spPr/>
      <dgm:t>
        <a:bodyPr/>
        <a:lstStyle/>
        <a:p>
          <a:endParaRPr lang="en-US"/>
        </a:p>
      </dgm:t>
    </dgm:pt>
    <dgm:pt modelId="{CB7436C8-DF84-40BA-98B5-8FD02CAFC7CC}" type="sibTrans" cxnId="{72CC2B1F-B17D-425C-8EB2-7A499C7B3D8E}">
      <dgm:prSet/>
      <dgm:spPr/>
      <dgm:t>
        <a:bodyPr/>
        <a:lstStyle/>
        <a:p>
          <a:endParaRPr lang="en-US"/>
        </a:p>
      </dgm:t>
    </dgm:pt>
    <dgm:pt modelId="{3189B1BC-B07F-42AC-989E-B2C6F903F206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200" dirty="0" smtClean="0">
              <a:solidFill>
                <a:srgbClr val="FF0000"/>
              </a:solidFill>
            </a:rPr>
            <a:t>Move your idea forward</a:t>
          </a:r>
        </a:p>
      </dgm:t>
    </dgm:pt>
    <dgm:pt modelId="{D9471644-7E5E-47D3-BB30-DCA66F16EB8B}" type="parTrans" cxnId="{B1EA09A1-C0C6-42B4-9E10-0C9CAC7A49B2}">
      <dgm:prSet/>
      <dgm:spPr/>
      <dgm:t>
        <a:bodyPr/>
        <a:lstStyle/>
        <a:p>
          <a:endParaRPr lang="en-US"/>
        </a:p>
      </dgm:t>
    </dgm:pt>
    <dgm:pt modelId="{94FF22B2-298E-4A01-895F-9EC4B229F7BD}" type="sibTrans" cxnId="{B1EA09A1-C0C6-42B4-9E10-0C9CAC7A49B2}">
      <dgm:prSet/>
      <dgm:spPr/>
      <dgm:t>
        <a:bodyPr/>
        <a:lstStyle/>
        <a:p>
          <a:endParaRPr lang="en-US"/>
        </a:p>
      </dgm:t>
    </dgm:pt>
    <dgm:pt modelId="{B3BD3E04-00D8-4463-9991-C16C7C5FC57C}">
      <dgm:prSet phldrT="[Text]" custT="1"/>
      <dgm:spPr/>
      <dgm:t>
        <a:bodyPr/>
        <a:lstStyle/>
        <a:p>
          <a:r>
            <a:rPr lang="en-US" sz="1200" dirty="0" smtClean="0">
              <a:solidFill>
                <a:srgbClr val="FF0000"/>
              </a:solidFill>
            </a:rPr>
            <a:t>Define clearly your goals and objectives</a:t>
          </a:r>
        </a:p>
      </dgm:t>
    </dgm:pt>
    <dgm:pt modelId="{E378E524-9B87-4B56-920C-11A78B0302E3}" type="parTrans" cxnId="{FC2F0495-D068-451D-BDC9-37641757C5E8}">
      <dgm:prSet/>
      <dgm:spPr/>
      <dgm:t>
        <a:bodyPr/>
        <a:lstStyle/>
        <a:p>
          <a:endParaRPr lang="en-US"/>
        </a:p>
      </dgm:t>
    </dgm:pt>
    <dgm:pt modelId="{C796913E-4F83-4C29-9694-6AB1478C910C}" type="sibTrans" cxnId="{FC2F0495-D068-451D-BDC9-37641757C5E8}">
      <dgm:prSet/>
      <dgm:spPr/>
      <dgm:t>
        <a:bodyPr/>
        <a:lstStyle/>
        <a:p>
          <a:endParaRPr lang="en-US"/>
        </a:p>
      </dgm:t>
    </dgm:pt>
    <dgm:pt modelId="{598FAC13-A265-4491-AE07-F3F96596466E}" type="pres">
      <dgm:prSet presAssocID="{EE36BA0B-4DB8-437B-9C0F-09D9B8E674F8}" presName="Name0" presStyleCnt="0">
        <dgm:presLayoutVars>
          <dgm:dir/>
          <dgm:animLvl val="lvl"/>
          <dgm:resizeHandles val="exact"/>
        </dgm:presLayoutVars>
      </dgm:prSet>
      <dgm:spPr/>
    </dgm:pt>
    <dgm:pt modelId="{2DFA73BF-19D0-415F-8007-049B07BCDF77}" type="pres">
      <dgm:prSet presAssocID="{860D1750-4568-41FC-8FF5-0F554802AAC0}" presName="Name8" presStyleCnt="0"/>
      <dgm:spPr/>
    </dgm:pt>
    <dgm:pt modelId="{08106355-0306-49A9-9ECB-77A05748CACB}" type="pres">
      <dgm:prSet presAssocID="{860D1750-4568-41FC-8FF5-0F554802AAC0}" presName="acctBkgd" presStyleLbl="alignAcc1" presStyleIdx="0" presStyleCnt="6"/>
      <dgm:spPr/>
      <dgm:t>
        <a:bodyPr/>
        <a:lstStyle/>
        <a:p>
          <a:endParaRPr lang="en-US"/>
        </a:p>
      </dgm:t>
    </dgm:pt>
    <dgm:pt modelId="{E89D067E-6080-4458-95EF-AC9CD2136D22}" type="pres">
      <dgm:prSet presAssocID="{860D1750-4568-41FC-8FF5-0F554802AAC0}" presName="acctTx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0A6B39-5355-4D85-969E-7AB5F74C3E5C}" type="pres">
      <dgm:prSet presAssocID="{860D1750-4568-41FC-8FF5-0F554802AAC0}" presName="level" presStyleLbl="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A19A93-3646-49B3-BE09-4938AD4F0ABA}" type="pres">
      <dgm:prSet presAssocID="{860D1750-4568-41FC-8FF5-0F554802AAC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5E3400-969E-49FF-AD56-73181BD49923}" type="pres">
      <dgm:prSet presAssocID="{298288D3-BDF0-427B-9F3A-12995AAE4F3F}" presName="Name8" presStyleCnt="0"/>
      <dgm:spPr/>
    </dgm:pt>
    <dgm:pt modelId="{7AAE2B57-AF15-48CC-8E12-4A94B5639576}" type="pres">
      <dgm:prSet presAssocID="{298288D3-BDF0-427B-9F3A-12995AAE4F3F}" presName="acctBkgd" presStyleLbl="alignAcc1" presStyleIdx="1" presStyleCnt="6"/>
      <dgm:spPr/>
      <dgm:t>
        <a:bodyPr/>
        <a:lstStyle/>
        <a:p>
          <a:endParaRPr lang="en-US"/>
        </a:p>
      </dgm:t>
    </dgm:pt>
    <dgm:pt modelId="{F1216B01-5B5A-462E-BB2E-1913B9046654}" type="pres">
      <dgm:prSet presAssocID="{298288D3-BDF0-427B-9F3A-12995AAE4F3F}" presName="acctTx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EDA2B2-4F83-4171-9AA2-8F25F2FADD6E}" type="pres">
      <dgm:prSet presAssocID="{298288D3-BDF0-427B-9F3A-12995AAE4F3F}" presName="level" presStyleLbl="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1607F5-3162-4E3B-8798-21449CD7A17B}" type="pres">
      <dgm:prSet presAssocID="{298288D3-BDF0-427B-9F3A-12995AAE4F3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E96B1E-A46A-4740-BC4D-A38E2E5F428F}" type="pres">
      <dgm:prSet presAssocID="{9D4913A3-C359-4C3C-B1C1-68A5F1139B49}" presName="Name8" presStyleCnt="0"/>
      <dgm:spPr/>
    </dgm:pt>
    <dgm:pt modelId="{700F7A2F-0ACB-4D42-BD5C-308927405457}" type="pres">
      <dgm:prSet presAssocID="{9D4913A3-C359-4C3C-B1C1-68A5F1139B49}" presName="acctBkgd" presStyleLbl="alignAcc1" presStyleIdx="2" presStyleCnt="6"/>
      <dgm:spPr/>
      <dgm:t>
        <a:bodyPr/>
        <a:lstStyle/>
        <a:p>
          <a:endParaRPr lang="en-US"/>
        </a:p>
      </dgm:t>
    </dgm:pt>
    <dgm:pt modelId="{85981581-CFB7-4A3C-A159-F6337983B85D}" type="pres">
      <dgm:prSet presAssocID="{9D4913A3-C359-4C3C-B1C1-68A5F1139B49}" presName="acctTx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D652C4-410C-4F6A-829C-1E2756230374}" type="pres">
      <dgm:prSet presAssocID="{9D4913A3-C359-4C3C-B1C1-68A5F1139B49}" presName="level" presStyleLbl="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E97261-C17D-4072-931C-71A2A784176E}" type="pres">
      <dgm:prSet presAssocID="{9D4913A3-C359-4C3C-B1C1-68A5F1139B4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3FFAF2-8479-4600-9FEF-9D89949D58B0}" type="pres">
      <dgm:prSet presAssocID="{232CFC6C-2C5B-4FA7-929D-E72267D3B53A}" presName="Name8" presStyleCnt="0"/>
      <dgm:spPr/>
    </dgm:pt>
    <dgm:pt modelId="{112342CD-F0A7-4748-AAD8-FFC40736DC23}" type="pres">
      <dgm:prSet presAssocID="{232CFC6C-2C5B-4FA7-929D-E72267D3B53A}" presName="acctBkgd" presStyleLbl="alignAcc1" presStyleIdx="3" presStyleCnt="6"/>
      <dgm:spPr/>
      <dgm:t>
        <a:bodyPr/>
        <a:lstStyle/>
        <a:p>
          <a:endParaRPr lang="en-US"/>
        </a:p>
      </dgm:t>
    </dgm:pt>
    <dgm:pt modelId="{E4EEEB24-9DE2-432B-A8E0-C899D45BA84A}" type="pres">
      <dgm:prSet presAssocID="{232CFC6C-2C5B-4FA7-929D-E72267D3B53A}" presName="acctTx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5A87B8-67A2-40EA-AE4E-F73FDC452756}" type="pres">
      <dgm:prSet presAssocID="{232CFC6C-2C5B-4FA7-929D-E72267D3B53A}" presName="level" presStyleLbl="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B9779A-BC68-4BAC-B990-2A11BD361D48}" type="pres">
      <dgm:prSet presAssocID="{232CFC6C-2C5B-4FA7-929D-E72267D3B53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56EF04-E1D1-4FDB-B34D-A73A70437A83}" type="pres">
      <dgm:prSet presAssocID="{6B3EE3BB-4ED9-4914-B1AE-BCC2AB94D377}" presName="Name8" presStyleCnt="0"/>
      <dgm:spPr/>
    </dgm:pt>
    <dgm:pt modelId="{E10A4DB9-AD4E-4468-8BA4-140B8F391771}" type="pres">
      <dgm:prSet presAssocID="{6B3EE3BB-4ED9-4914-B1AE-BCC2AB94D377}" presName="acctBkgd" presStyleLbl="alignAcc1" presStyleIdx="4" presStyleCnt="6"/>
      <dgm:spPr/>
      <dgm:t>
        <a:bodyPr/>
        <a:lstStyle/>
        <a:p>
          <a:endParaRPr lang="en-US"/>
        </a:p>
      </dgm:t>
    </dgm:pt>
    <dgm:pt modelId="{5ECD2971-565C-4583-BB3C-DF7B5AA199ED}" type="pres">
      <dgm:prSet presAssocID="{6B3EE3BB-4ED9-4914-B1AE-BCC2AB94D377}" presName="acctTx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CD037B-6262-48F8-9DC2-FA5134E3A4AA}" type="pres">
      <dgm:prSet presAssocID="{6B3EE3BB-4ED9-4914-B1AE-BCC2AB94D377}" presName="level" presStyleLbl="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7BD7A4-3E75-4DF1-8C8D-2B2218972B80}" type="pres">
      <dgm:prSet presAssocID="{6B3EE3BB-4ED9-4914-B1AE-BCC2AB94D37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16D0C4-CB58-407D-8781-920112DEBF79}" type="pres">
      <dgm:prSet presAssocID="{B607675B-5737-4445-A133-4782C27CE6BB}" presName="Name8" presStyleCnt="0"/>
      <dgm:spPr/>
    </dgm:pt>
    <dgm:pt modelId="{30111E69-5797-4FC0-BEB6-9F3CE6EB791C}" type="pres">
      <dgm:prSet presAssocID="{B607675B-5737-4445-A133-4782C27CE6BB}" presName="acctBkgd" presStyleLbl="alignAcc1" presStyleIdx="5" presStyleCnt="6"/>
      <dgm:spPr/>
      <dgm:t>
        <a:bodyPr/>
        <a:lstStyle/>
        <a:p>
          <a:endParaRPr lang="en-US"/>
        </a:p>
      </dgm:t>
    </dgm:pt>
    <dgm:pt modelId="{C3802CB5-2438-45FC-B5FD-29E3DED2369C}" type="pres">
      <dgm:prSet presAssocID="{B607675B-5737-4445-A133-4782C27CE6BB}" presName="acctTx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79F266-6BC6-4CF4-B202-84563AAD6560}" type="pres">
      <dgm:prSet presAssocID="{B607675B-5737-4445-A133-4782C27CE6BB}" presName="level" presStyleLbl="node1" presStyleIdx="5" presStyleCnt="6" custLinFactNeighborX="-1516" custLinFactNeighborY="-140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ED93C6-9FE7-43C4-A959-51DF31776B07}" type="pres">
      <dgm:prSet presAssocID="{B607675B-5737-4445-A133-4782C27CE6B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5BF9251-94B9-48B9-886C-29BDE9A63F1C}" type="presOf" srcId="{1B45F84D-8C6E-4CFE-9CDA-61E7DD8A98CF}" destId="{E4EEEB24-9DE2-432B-A8E0-C899D45BA84A}" srcOrd="1" destOrd="1" presId="urn:microsoft.com/office/officeart/2005/8/layout/pyramid1"/>
    <dgm:cxn modelId="{3FCC9172-B1C0-4317-AEDE-A0DE946C0C81}" type="presOf" srcId="{17EB65B6-406C-4117-8474-58D5E392F448}" destId="{112342CD-F0A7-4748-AAD8-FFC40736DC23}" srcOrd="0" destOrd="2" presId="urn:microsoft.com/office/officeart/2005/8/layout/pyramid1"/>
    <dgm:cxn modelId="{D5EE581B-B23D-41FB-8EC4-DA3A8A4C45C2}" type="presOf" srcId="{EA8E5E32-6115-4BAC-A6E9-D32961387790}" destId="{5ECD2971-565C-4583-BB3C-DF7B5AA199ED}" srcOrd="1" destOrd="3" presId="urn:microsoft.com/office/officeart/2005/8/layout/pyramid1"/>
    <dgm:cxn modelId="{914A71E2-B20C-499C-8FF5-A32BD4B3F24B}" srcId="{298288D3-BDF0-427B-9F3A-12995AAE4F3F}" destId="{8EFE5343-458E-4F6E-928E-5ECAC9E72622}" srcOrd="2" destOrd="0" parTransId="{2B1D6C01-E979-44F4-BB33-D1A14D6D4397}" sibTransId="{2DEEA7BA-78CB-4CFC-974C-CFF0A87B7EB5}"/>
    <dgm:cxn modelId="{2F4694AE-EB44-4FAC-8F9E-716AC4865354}" type="presOf" srcId="{6B3EE3BB-4ED9-4914-B1AE-BCC2AB94D377}" destId="{9ECD037B-6262-48F8-9DC2-FA5134E3A4AA}" srcOrd="0" destOrd="0" presId="urn:microsoft.com/office/officeart/2005/8/layout/pyramid1"/>
    <dgm:cxn modelId="{DC7BA5DC-6BEC-4BD1-AB2C-2B0C707A0EE9}" srcId="{EE36BA0B-4DB8-437B-9C0F-09D9B8E674F8}" destId="{6B3EE3BB-4ED9-4914-B1AE-BCC2AB94D377}" srcOrd="4" destOrd="0" parTransId="{C2D631C0-CDA0-4EE1-9FBD-1AAFC0197AE2}" sibTransId="{0AD0521E-D133-4073-BAC8-1705D99DCD79}"/>
    <dgm:cxn modelId="{B43ECD31-2451-4B70-8F5F-F996735F5C3D}" type="presOf" srcId="{860D1750-4568-41FC-8FF5-0F554802AAC0}" destId="{C50A6B39-5355-4D85-969E-7AB5F74C3E5C}" srcOrd="0" destOrd="0" presId="urn:microsoft.com/office/officeart/2005/8/layout/pyramid1"/>
    <dgm:cxn modelId="{AFC14808-8FE5-4BEF-A368-32EFE866ED12}" type="presOf" srcId="{B607675B-5737-4445-A133-4782C27CE6BB}" destId="{CC79F266-6BC6-4CF4-B202-84563AAD6560}" srcOrd="0" destOrd="0" presId="urn:microsoft.com/office/officeart/2005/8/layout/pyramid1"/>
    <dgm:cxn modelId="{96C85349-DF13-469D-9726-3506459D3D0C}" type="presOf" srcId="{9D4913A3-C359-4C3C-B1C1-68A5F1139B49}" destId="{39E97261-C17D-4072-931C-71A2A784176E}" srcOrd="1" destOrd="0" presId="urn:microsoft.com/office/officeart/2005/8/layout/pyramid1"/>
    <dgm:cxn modelId="{623B4EA7-9ADA-48D6-9E8C-DD5DD49155E4}" srcId="{232CFC6C-2C5B-4FA7-929D-E72267D3B53A}" destId="{17EB65B6-406C-4117-8474-58D5E392F448}" srcOrd="2" destOrd="0" parTransId="{73EF3EBB-E01C-4812-9BB2-7BC49A468585}" sibTransId="{7F97061A-09E8-4B15-93D3-78D1A3048664}"/>
    <dgm:cxn modelId="{BF9A9D7A-B3D1-431A-8DD3-9D4C188C6293}" type="presOf" srcId="{B3BD3E04-00D8-4463-9991-C16C7C5FC57C}" destId="{85981581-CFB7-4A3C-A159-F6337983B85D}" srcOrd="1" destOrd="0" presId="urn:microsoft.com/office/officeart/2005/8/layout/pyramid1"/>
    <dgm:cxn modelId="{EEF84F52-B8CE-4BFF-869E-40444E5C7A01}" type="presOf" srcId="{8EFE5343-458E-4F6E-928E-5ECAC9E72622}" destId="{7AAE2B57-AF15-48CC-8E12-4A94B5639576}" srcOrd="0" destOrd="2" presId="urn:microsoft.com/office/officeart/2005/8/layout/pyramid1"/>
    <dgm:cxn modelId="{CF011D14-AD4D-4F2C-BC8A-AD12D1984937}" srcId="{232CFC6C-2C5B-4FA7-929D-E72267D3B53A}" destId="{1B45F84D-8C6E-4CFE-9CDA-61E7DD8A98CF}" srcOrd="1" destOrd="0" parTransId="{C941E451-3376-4FAB-AC5F-43AC4DE164F0}" sibTransId="{BD13146A-E46E-404F-ADF8-4F05929FB182}"/>
    <dgm:cxn modelId="{72CC2B1F-B17D-425C-8EB2-7A499C7B3D8E}" srcId="{860D1750-4568-41FC-8FF5-0F554802AAC0}" destId="{D42D14E1-7B0E-49AF-AD70-85AA9A45AC9A}" srcOrd="1" destOrd="0" parTransId="{129C7CB3-FE4C-494C-A84B-11267567A75F}" sibTransId="{CB7436C8-DF84-40BA-98B5-8FD02CAFC7CC}"/>
    <dgm:cxn modelId="{95787E7A-65AD-42FE-B74C-C8A3DFDCCA46}" type="presOf" srcId="{298288D3-BDF0-427B-9F3A-12995AAE4F3F}" destId="{961607F5-3162-4E3B-8798-21449CD7A17B}" srcOrd="1" destOrd="0" presId="urn:microsoft.com/office/officeart/2005/8/layout/pyramid1"/>
    <dgm:cxn modelId="{56D056D7-12AE-4269-9C43-7FBB43577370}" srcId="{6B3EE3BB-4ED9-4914-B1AE-BCC2AB94D377}" destId="{EA8E5E32-6115-4BAC-A6E9-D32961387790}" srcOrd="3" destOrd="0" parTransId="{17FAFCA7-9B34-4B11-81E2-DD294C7BB5EA}" sibTransId="{DEF8DE31-6BBE-4C50-ACE9-E885ED3F4987}"/>
    <dgm:cxn modelId="{D840C0CF-242B-4BA4-800B-65334859BED8}" type="presOf" srcId="{860D1750-4568-41FC-8FF5-0F554802AAC0}" destId="{B4A19A93-3646-49B3-BE09-4938AD4F0ABA}" srcOrd="1" destOrd="0" presId="urn:microsoft.com/office/officeart/2005/8/layout/pyramid1"/>
    <dgm:cxn modelId="{717F4139-AB57-4285-A1FC-17DD4AA2FB83}" type="presOf" srcId="{54EEDAF2-FC01-44A9-BD2A-3C8CCF3982F4}" destId="{5ECD2971-565C-4583-BB3C-DF7B5AA199ED}" srcOrd="1" destOrd="1" presId="urn:microsoft.com/office/officeart/2005/8/layout/pyramid1"/>
    <dgm:cxn modelId="{1993D8BB-60CF-41E9-BE12-C3C1E1D30186}" type="presOf" srcId="{5DB2500E-2699-4C36-BD43-0E4231BD3146}" destId="{112342CD-F0A7-4748-AAD8-FFC40736DC23}" srcOrd="0" destOrd="0" presId="urn:microsoft.com/office/officeart/2005/8/layout/pyramid1"/>
    <dgm:cxn modelId="{F958ACAC-B58F-4E19-9429-9CCD6CFB75DD}" type="presOf" srcId="{FEEDBE16-4AFA-4E5D-803E-F87FEBCCB997}" destId="{C3802CB5-2438-45FC-B5FD-29E3DED2369C}" srcOrd="1" destOrd="1" presId="urn:microsoft.com/office/officeart/2005/8/layout/pyramid1"/>
    <dgm:cxn modelId="{F97D4863-9128-4837-92F4-9FF918D49F30}" srcId="{EE36BA0B-4DB8-437B-9C0F-09D9B8E674F8}" destId="{298288D3-BDF0-427B-9F3A-12995AAE4F3F}" srcOrd="1" destOrd="0" parTransId="{EF90D5D4-A5EA-4909-9E20-39779C06D552}" sibTransId="{751F19F3-9103-45EF-AFF7-4A04270748BC}"/>
    <dgm:cxn modelId="{3EA4547C-1ECD-4AAA-97AB-7D99004B8629}" type="presOf" srcId="{D6B1327B-C8C6-4240-A940-CE73546F03E6}" destId="{F1216B01-5B5A-462E-BB2E-1913B9046654}" srcOrd="1" destOrd="1" presId="urn:microsoft.com/office/officeart/2005/8/layout/pyramid1"/>
    <dgm:cxn modelId="{C4746A52-2554-4D3E-B3E2-F1BA9023E4C7}" type="presOf" srcId="{8EFE5343-458E-4F6E-928E-5ECAC9E72622}" destId="{F1216B01-5B5A-462E-BB2E-1913B9046654}" srcOrd="1" destOrd="2" presId="urn:microsoft.com/office/officeart/2005/8/layout/pyramid1"/>
    <dgm:cxn modelId="{A22BE77E-5951-4676-98C7-6DB6380C5638}" type="presOf" srcId="{8DD70E95-429A-4496-A4BE-A90D9A29448B}" destId="{E89D067E-6080-4458-95EF-AC9CD2136D22}" srcOrd="1" destOrd="0" presId="urn:microsoft.com/office/officeart/2005/8/layout/pyramid1"/>
    <dgm:cxn modelId="{A5D472BA-1107-4182-9856-660088D3A2C6}" type="presOf" srcId="{1B45F84D-8C6E-4CFE-9CDA-61E7DD8A98CF}" destId="{112342CD-F0A7-4748-AAD8-FFC40736DC23}" srcOrd="0" destOrd="1" presId="urn:microsoft.com/office/officeart/2005/8/layout/pyramid1"/>
    <dgm:cxn modelId="{F279F3B6-DD81-4AE1-8FBF-B2F2B4618336}" srcId="{298288D3-BDF0-427B-9F3A-12995AAE4F3F}" destId="{4D868E61-AD09-4F20-86C1-83F51E34C8D0}" srcOrd="0" destOrd="0" parTransId="{D52C2B76-A93F-43EE-8F6B-B6B2DAB23921}" sibTransId="{620951C7-3BDD-4D91-8FE7-2BB5267E45AB}"/>
    <dgm:cxn modelId="{FC2F0495-D068-451D-BDC9-37641757C5E8}" srcId="{9D4913A3-C359-4C3C-B1C1-68A5F1139B49}" destId="{B3BD3E04-00D8-4463-9991-C16C7C5FC57C}" srcOrd="0" destOrd="0" parTransId="{E378E524-9B87-4B56-920C-11A78B0302E3}" sibTransId="{C796913E-4F83-4C29-9694-6AB1478C910C}"/>
    <dgm:cxn modelId="{7A3B1D17-C053-4E3E-A9C3-501757413412}" type="presOf" srcId="{FEEDBE16-4AFA-4E5D-803E-F87FEBCCB997}" destId="{30111E69-5797-4FC0-BEB6-9F3CE6EB791C}" srcOrd="0" destOrd="1" presId="urn:microsoft.com/office/officeart/2005/8/layout/pyramid1"/>
    <dgm:cxn modelId="{190511DD-195B-432C-87F0-8D56328B0570}" srcId="{B607675B-5737-4445-A133-4782C27CE6BB}" destId="{4E762FAD-309E-49AF-9586-0FB8680B2650}" srcOrd="0" destOrd="0" parTransId="{F2A68C85-A05F-4695-93AA-051A36152E54}" sibTransId="{4095E509-F6F5-46C0-B8ED-7966A9151B52}"/>
    <dgm:cxn modelId="{41149034-1BC8-474C-BA5A-7ECF1115BEF2}" type="presOf" srcId="{D6B1327B-C8C6-4240-A940-CE73546F03E6}" destId="{7AAE2B57-AF15-48CC-8E12-4A94B5639576}" srcOrd="0" destOrd="1" presId="urn:microsoft.com/office/officeart/2005/8/layout/pyramid1"/>
    <dgm:cxn modelId="{21298D46-92E8-4E18-9696-7C7088B270D2}" srcId="{232CFC6C-2C5B-4FA7-929D-E72267D3B53A}" destId="{5DB2500E-2699-4C36-BD43-0E4231BD3146}" srcOrd="0" destOrd="0" parTransId="{010CD6A3-2276-44C0-AEFB-A0AFE6C4B954}" sibTransId="{66DEF708-90DB-4EFB-948A-988487A3269E}"/>
    <dgm:cxn modelId="{F55C3F21-BE28-4BD2-BCC0-AD657014DF4B}" type="presOf" srcId="{232CFC6C-2C5B-4FA7-929D-E72267D3B53A}" destId="{64B9779A-BC68-4BAC-B990-2A11BD361D48}" srcOrd="1" destOrd="0" presId="urn:microsoft.com/office/officeart/2005/8/layout/pyramid1"/>
    <dgm:cxn modelId="{2CF18508-E3D2-4657-BCD3-45BF5FABF759}" type="presOf" srcId="{EE36BA0B-4DB8-437B-9C0F-09D9B8E674F8}" destId="{598FAC13-A265-4491-AE07-F3F96596466E}" srcOrd="0" destOrd="0" presId="urn:microsoft.com/office/officeart/2005/8/layout/pyramid1"/>
    <dgm:cxn modelId="{6538DD01-AAE3-45F1-B959-D71D2B14BA9F}" type="presOf" srcId="{FE268927-5F80-466F-8C07-7152610151A2}" destId="{E10A4DB9-AD4E-4468-8BA4-140B8F391771}" srcOrd="0" destOrd="0" presId="urn:microsoft.com/office/officeart/2005/8/layout/pyramid1"/>
    <dgm:cxn modelId="{46961901-2039-45D6-9F7A-DD10C3470B47}" srcId="{6B3EE3BB-4ED9-4914-B1AE-BCC2AB94D377}" destId="{FDF37005-3679-4CE5-8B4A-517E15CAF61B}" srcOrd="2" destOrd="0" parTransId="{566897EF-103A-4A66-8CC1-9FEC61E92785}" sibTransId="{7FB8C09C-298D-4BE6-B2F6-9D484A885FF0}"/>
    <dgm:cxn modelId="{9ED995AA-45B8-43FD-BBC8-B7C13F7A6982}" srcId="{860D1750-4568-41FC-8FF5-0F554802AAC0}" destId="{8DD70E95-429A-4496-A4BE-A90D9A29448B}" srcOrd="0" destOrd="0" parTransId="{3FA10660-393E-4694-AE26-B98BAB393419}" sibTransId="{33241C56-D737-469F-984F-ECEE7C7FFDCB}"/>
    <dgm:cxn modelId="{2C5A319C-56D7-4E5E-A686-C9D40EE33CC4}" srcId="{EE36BA0B-4DB8-437B-9C0F-09D9B8E674F8}" destId="{B607675B-5737-4445-A133-4782C27CE6BB}" srcOrd="5" destOrd="0" parTransId="{828D63F4-0621-460A-85EF-48BA5CFFCD3C}" sibTransId="{E7D9727D-B364-4FF5-B157-7BC3A6CB8A14}"/>
    <dgm:cxn modelId="{F55B9C23-DB9C-48EB-AB19-BD36607E6E70}" type="presOf" srcId="{298288D3-BDF0-427B-9F3A-12995AAE4F3F}" destId="{27EDA2B2-4F83-4171-9AA2-8F25F2FADD6E}" srcOrd="0" destOrd="0" presId="urn:microsoft.com/office/officeart/2005/8/layout/pyramid1"/>
    <dgm:cxn modelId="{B1EA09A1-C0C6-42B4-9E10-0C9CAC7A49B2}" srcId="{860D1750-4568-41FC-8FF5-0F554802AAC0}" destId="{3189B1BC-B07F-42AC-989E-B2C6F903F206}" srcOrd="2" destOrd="0" parTransId="{D9471644-7E5E-47D3-BB30-DCA66F16EB8B}" sibTransId="{94FF22B2-298E-4A01-895F-9EC4B229F7BD}"/>
    <dgm:cxn modelId="{1E2F4A8F-5E43-451A-86C8-C633189F6D5F}" type="presOf" srcId="{B3BD3E04-00D8-4463-9991-C16C7C5FC57C}" destId="{700F7A2F-0ACB-4D42-BD5C-308927405457}" srcOrd="0" destOrd="0" presId="urn:microsoft.com/office/officeart/2005/8/layout/pyramid1"/>
    <dgm:cxn modelId="{0396ABFA-DAC4-4DA6-A59D-79A55BB44BD8}" type="presOf" srcId="{9D4913A3-C359-4C3C-B1C1-68A5F1139B49}" destId="{F6D652C4-410C-4F6A-829C-1E2756230374}" srcOrd="0" destOrd="0" presId="urn:microsoft.com/office/officeart/2005/8/layout/pyramid1"/>
    <dgm:cxn modelId="{5C2EE175-1253-439A-A1EF-94E35AE4353F}" srcId="{298288D3-BDF0-427B-9F3A-12995AAE4F3F}" destId="{D6B1327B-C8C6-4240-A940-CE73546F03E6}" srcOrd="1" destOrd="0" parTransId="{31C6CFB9-685C-4BCF-8651-8152D9781488}" sibTransId="{B8044019-E0C7-41A8-998B-A458E7192773}"/>
    <dgm:cxn modelId="{09AC61EF-C71E-4D2D-A914-97D072D62A86}" type="presOf" srcId="{FDF37005-3679-4CE5-8B4A-517E15CAF61B}" destId="{5ECD2971-565C-4583-BB3C-DF7B5AA199ED}" srcOrd="1" destOrd="2" presId="urn:microsoft.com/office/officeart/2005/8/layout/pyramid1"/>
    <dgm:cxn modelId="{FAD39AC2-7FA9-4649-8798-695A800353B3}" type="presOf" srcId="{3189B1BC-B07F-42AC-989E-B2C6F903F206}" destId="{08106355-0306-49A9-9ECB-77A05748CACB}" srcOrd="0" destOrd="2" presId="urn:microsoft.com/office/officeart/2005/8/layout/pyramid1"/>
    <dgm:cxn modelId="{7779EC85-ED9F-4C61-B5BA-96A14217DB03}" type="presOf" srcId="{6B3EE3BB-4ED9-4914-B1AE-BCC2AB94D377}" destId="{DF7BD7A4-3E75-4DF1-8C8D-2B2218972B80}" srcOrd="1" destOrd="0" presId="urn:microsoft.com/office/officeart/2005/8/layout/pyramid1"/>
    <dgm:cxn modelId="{77DEEE96-985E-4575-A845-93F68A2F1A52}" srcId="{6B3EE3BB-4ED9-4914-B1AE-BCC2AB94D377}" destId="{FE268927-5F80-466F-8C07-7152610151A2}" srcOrd="0" destOrd="0" parTransId="{D15E89A4-17B7-4634-83D2-BAE9E8F00429}" sibTransId="{88F87083-14F2-4236-9CD3-1C0E498945E2}"/>
    <dgm:cxn modelId="{5823D3B1-822D-4357-86AC-E16285C6AF58}" type="presOf" srcId="{D42D14E1-7B0E-49AF-AD70-85AA9A45AC9A}" destId="{08106355-0306-49A9-9ECB-77A05748CACB}" srcOrd="0" destOrd="1" presId="urn:microsoft.com/office/officeart/2005/8/layout/pyramid1"/>
    <dgm:cxn modelId="{552517B8-5C01-46CA-B6AB-01B47D63DB17}" srcId="{EE36BA0B-4DB8-437B-9C0F-09D9B8E674F8}" destId="{232CFC6C-2C5B-4FA7-929D-E72267D3B53A}" srcOrd="3" destOrd="0" parTransId="{98766683-FD0B-4E5C-84F2-516A173C844E}" sibTransId="{97578163-6E9C-4CBD-BEC2-B3983E4AA50D}"/>
    <dgm:cxn modelId="{09CDBD12-CAE4-4F74-BF1F-E906EFBF42C6}" type="presOf" srcId="{4E762FAD-309E-49AF-9586-0FB8680B2650}" destId="{30111E69-5797-4FC0-BEB6-9F3CE6EB791C}" srcOrd="0" destOrd="0" presId="urn:microsoft.com/office/officeart/2005/8/layout/pyramid1"/>
    <dgm:cxn modelId="{4A06338F-0E3A-4797-95DA-7A7DB166F69C}" type="presOf" srcId="{3189B1BC-B07F-42AC-989E-B2C6F903F206}" destId="{E89D067E-6080-4458-95EF-AC9CD2136D22}" srcOrd="1" destOrd="2" presId="urn:microsoft.com/office/officeart/2005/8/layout/pyramid1"/>
    <dgm:cxn modelId="{10F7F639-4C33-4D7C-AF57-EE7877AFDFB1}" type="presOf" srcId="{232CFC6C-2C5B-4FA7-929D-E72267D3B53A}" destId="{145A87B8-67A2-40EA-AE4E-F73FDC452756}" srcOrd="0" destOrd="0" presId="urn:microsoft.com/office/officeart/2005/8/layout/pyramid1"/>
    <dgm:cxn modelId="{44B6D620-0EDA-4310-B720-195B8FAD9B3F}" type="presOf" srcId="{17EB65B6-406C-4117-8474-58D5E392F448}" destId="{E4EEEB24-9DE2-432B-A8E0-C899D45BA84A}" srcOrd="1" destOrd="2" presId="urn:microsoft.com/office/officeart/2005/8/layout/pyramid1"/>
    <dgm:cxn modelId="{BF263C16-7707-41B7-92B4-03773847A07C}" type="presOf" srcId="{EA8E5E32-6115-4BAC-A6E9-D32961387790}" destId="{E10A4DB9-AD4E-4468-8BA4-140B8F391771}" srcOrd="0" destOrd="3" presId="urn:microsoft.com/office/officeart/2005/8/layout/pyramid1"/>
    <dgm:cxn modelId="{1E6BC2F4-5986-4959-9EC3-1784748A91F1}" type="presOf" srcId="{8DD70E95-429A-4496-A4BE-A90D9A29448B}" destId="{08106355-0306-49A9-9ECB-77A05748CACB}" srcOrd="0" destOrd="0" presId="urn:microsoft.com/office/officeart/2005/8/layout/pyramid1"/>
    <dgm:cxn modelId="{3A4794FB-5783-42F4-B529-82C347C89DFB}" type="presOf" srcId="{4D868E61-AD09-4F20-86C1-83F51E34C8D0}" destId="{F1216B01-5B5A-462E-BB2E-1913B9046654}" srcOrd="1" destOrd="0" presId="urn:microsoft.com/office/officeart/2005/8/layout/pyramid1"/>
    <dgm:cxn modelId="{49FBC4C7-345D-4788-AA38-48B792AB85B7}" type="presOf" srcId="{4E762FAD-309E-49AF-9586-0FB8680B2650}" destId="{C3802CB5-2438-45FC-B5FD-29E3DED2369C}" srcOrd="1" destOrd="0" presId="urn:microsoft.com/office/officeart/2005/8/layout/pyramid1"/>
    <dgm:cxn modelId="{8FDFC0F1-6745-4539-8D7E-400E479A53A0}" type="presOf" srcId="{54EEDAF2-FC01-44A9-BD2A-3C8CCF3982F4}" destId="{E10A4DB9-AD4E-4468-8BA4-140B8F391771}" srcOrd="0" destOrd="1" presId="urn:microsoft.com/office/officeart/2005/8/layout/pyramid1"/>
    <dgm:cxn modelId="{850F6C99-3B15-4763-9AA2-979AC34AA1EF}" type="presOf" srcId="{FE268927-5F80-466F-8C07-7152610151A2}" destId="{5ECD2971-565C-4583-BB3C-DF7B5AA199ED}" srcOrd="1" destOrd="0" presId="urn:microsoft.com/office/officeart/2005/8/layout/pyramid1"/>
    <dgm:cxn modelId="{788BA511-1673-40FF-A4C4-A59FFF366B05}" type="presOf" srcId="{B607675B-5737-4445-A133-4782C27CE6BB}" destId="{E3ED93C6-9FE7-43C4-A959-51DF31776B07}" srcOrd="1" destOrd="0" presId="urn:microsoft.com/office/officeart/2005/8/layout/pyramid1"/>
    <dgm:cxn modelId="{3194929D-B9C6-49FA-AFCE-521262753DA1}" srcId="{EE36BA0B-4DB8-437B-9C0F-09D9B8E674F8}" destId="{9D4913A3-C359-4C3C-B1C1-68A5F1139B49}" srcOrd="2" destOrd="0" parTransId="{AAEA4E50-5012-4C37-B01B-46A986E80D6F}" sibTransId="{8099B6B9-8209-4888-981A-014CBBC1AEAB}"/>
    <dgm:cxn modelId="{B843BC5A-6E59-412F-A9E6-EE7C5DF96F52}" type="presOf" srcId="{D42D14E1-7B0E-49AF-AD70-85AA9A45AC9A}" destId="{E89D067E-6080-4458-95EF-AC9CD2136D22}" srcOrd="1" destOrd="1" presId="urn:microsoft.com/office/officeart/2005/8/layout/pyramid1"/>
    <dgm:cxn modelId="{FAA136B1-0E9A-438A-BA1F-BB3BDFCD0BD5}" type="presOf" srcId="{5DB2500E-2699-4C36-BD43-0E4231BD3146}" destId="{E4EEEB24-9DE2-432B-A8E0-C899D45BA84A}" srcOrd="1" destOrd="0" presId="urn:microsoft.com/office/officeart/2005/8/layout/pyramid1"/>
    <dgm:cxn modelId="{7ED3BFAF-595E-42BC-97F0-DABFEC798E95}" type="presOf" srcId="{FDF37005-3679-4CE5-8B4A-517E15CAF61B}" destId="{E10A4DB9-AD4E-4468-8BA4-140B8F391771}" srcOrd="0" destOrd="2" presId="urn:microsoft.com/office/officeart/2005/8/layout/pyramid1"/>
    <dgm:cxn modelId="{8F649F11-F277-44FB-99D4-79C0F95ECAF8}" srcId="{6B3EE3BB-4ED9-4914-B1AE-BCC2AB94D377}" destId="{54EEDAF2-FC01-44A9-BD2A-3C8CCF3982F4}" srcOrd="1" destOrd="0" parTransId="{DC3F72F2-ADB3-4C17-A914-1B6782C6AC65}" sibTransId="{E5381BCD-C704-4039-835D-88E244458026}"/>
    <dgm:cxn modelId="{4CECC335-9B3A-4A53-A698-C86D4B10F527}" srcId="{B607675B-5737-4445-A133-4782C27CE6BB}" destId="{FEEDBE16-4AFA-4E5D-803E-F87FEBCCB997}" srcOrd="1" destOrd="0" parTransId="{B613D36C-BBAD-4662-B6A7-CC147BB56408}" sibTransId="{F1B48B3C-22D4-41F4-ABDB-D8323A1B0B7B}"/>
    <dgm:cxn modelId="{C2B4DA12-F812-4609-B79F-81344C9F8BFA}" type="presOf" srcId="{4D868E61-AD09-4F20-86C1-83F51E34C8D0}" destId="{7AAE2B57-AF15-48CC-8E12-4A94B5639576}" srcOrd="0" destOrd="0" presId="urn:microsoft.com/office/officeart/2005/8/layout/pyramid1"/>
    <dgm:cxn modelId="{6100C5BE-A2B5-49D0-B9F8-FBE4D3260866}" srcId="{EE36BA0B-4DB8-437B-9C0F-09D9B8E674F8}" destId="{860D1750-4568-41FC-8FF5-0F554802AAC0}" srcOrd="0" destOrd="0" parTransId="{AA5A4A8E-DA5E-41C7-BE4F-22BF0BBE2DD8}" sibTransId="{BC2BF506-7275-4B17-AF5A-136A3F1B9E46}"/>
    <dgm:cxn modelId="{97658D25-D162-40D7-8BA1-EA6F04F2E08C}" type="presParOf" srcId="{598FAC13-A265-4491-AE07-F3F96596466E}" destId="{2DFA73BF-19D0-415F-8007-049B07BCDF77}" srcOrd="0" destOrd="0" presId="urn:microsoft.com/office/officeart/2005/8/layout/pyramid1"/>
    <dgm:cxn modelId="{572CCCE9-071B-4396-846A-B6840F4A7B89}" type="presParOf" srcId="{2DFA73BF-19D0-415F-8007-049B07BCDF77}" destId="{08106355-0306-49A9-9ECB-77A05748CACB}" srcOrd="0" destOrd="0" presId="urn:microsoft.com/office/officeart/2005/8/layout/pyramid1"/>
    <dgm:cxn modelId="{EF9B4772-5786-49A2-A31F-34E6AD132E4F}" type="presParOf" srcId="{2DFA73BF-19D0-415F-8007-049B07BCDF77}" destId="{E89D067E-6080-4458-95EF-AC9CD2136D22}" srcOrd="1" destOrd="0" presId="urn:microsoft.com/office/officeart/2005/8/layout/pyramid1"/>
    <dgm:cxn modelId="{20A60E2B-4CAF-4ADC-85F9-4B87A7E8B7DE}" type="presParOf" srcId="{2DFA73BF-19D0-415F-8007-049B07BCDF77}" destId="{C50A6B39-5355-4D85-969E-7AB5F74C3E5C}" srcOrd="2" destOrd="0" presId="urn:microsoft.com/office/officeart/2005/8/layout/pyramid1"/>
    <dgm:cxn modelId="{C0AC38C2-5352-45B1-A59A-11D3B4F314D5}" type="presParOf" srcId="{2DFA73BF-19D0-415F-8007-049B07BCDF77}" destId="{B4A19A93-3646-49B3-BE09-4938AD4F0ABA}" srcOrd="3" destOrd="0" presId="urn:microsoft.com/office/officeart/2005/8/layout/pyramid1"/>
    <dgm:cxn modelId="{BDD2087B-AC41-4C53-9C98-B08C5D7B1567}" type="presParOf" srcId="{598FAC13-A265-4491-AE07-F3F96596466E}" destId="{245E3400-969E-49FF-AD56-73181BD49923}" srcOrd="1" destOrd="0" presId="urn:microsoft.com/office/officeart/2005/8/layout/pyramid1"/>
    <dgm:cxn modelId="{5ADBD1C2-D13C-44E9-903F-56ED655AB1F2}" type="presParOf" srcId="{245E3400-969E-49FF-AD56-73181BD49923}" destId="{7AAE2B57-AF15-48CC-8E12-4A94B5639576}" srcOrd="0" destOrd="0" presId="urn:microsoft.com/office/officeart/2005/8/layout/pyramid1"/>
    <dgm:cxn modelId="{2E0763E4-6FD9-4034-9631-8540EA41C6EA}" type="presParOf" srcId="{245E3400-969E-49FF-AD56-73181BD49923}" destId="{F1216B01-5B5A-462E-BB2E-1913B9046654}" srcOrd="1" destOrd="0" presId="urn:microsoft.com/office/officeart/2005/8/layout/pyramid1"/>
    <dgm:cxn modelId="{37B8A768-CB88-40F5-A5A9-9E0F9AAE0A39}" type="presParOf" srcId="{245E3400-969E-49FF-AD56-73181BD49923}" destId="{27EDA2B2-4F83-4171-9AA2-8F25F2FADD6E}" srcOrd="2" destOrd="0" presId="urn:microsoft.com/office/officeart/2005/8/layout/pyramid1"/>
    <dgm:cxn modelId="{9F5003F0-9D8E-40E6-8DBD-FD849CE4734A}" type="presParOf" srcId="{245E3400-969E-49FF-AD56-73181BD49923}" destId="{961607F5-3162-4E3B-8798-21449CD7A17B}" srcOrd="3" destOrd="0" presId="urn:microsoft.com/office/officeart/2005/8/layout/pyramid1"/>
    <dgm:cxn modelId="{E360F5B5-1369-4B68-AF0C-24381D021142}" type="presParOf" srcId="{598FAC13-A265-4491-AE07-F3F96596466E}" destId="{23E96B1E-A46A-4740-BC4D-A38E2E5F428F}" srcOrd="2" destOrd="0" presId="urn:microsoft.com/office/officeart/2005/8/layout/pyramid1"/>
    <dgm:cxn modelId="{4127AED5-69C9-41CB-98B4-C625F4C21E4C}" type="presParOf" srcId="{23E96B1E-A46A-4740-BC4D-A38E2E5F428F}" destId="{700F7A2F-0ACB-4D42-BD5C-308927405457}" srcOrd="0" destOrd="0" presId="urn:microsoft.com/office/officeart/2005/8/layout/pyramid1"/>
    <dgm:cxn modelId="{56549B16-3C70-4209-A7A6-0ACAD67656E9}" type="presParOf" srcId="{23E96B1E-A46A-4740-BC4D-A38E2E5F428F}" destId="{85981581-CFB7-4A3C-A159-F6337983B85D}" srcOrd="1" destOrd="0" presId="urn:microsoft.com/office/officeart/2005/8/layout/pyramid1"/>
    <dgm:cxn modelId="{B16E3A0B-249D-4BF4-B415-E43A906A5C1A}" type="presParOf" srcId="{23E96B1E-A46A-4740-BC4D-A38E2E5F428F}" destId="{F6D652C4-410C-4F6A-829C-1E2756230374}" srcOrd="2" destOrd="0" presId="urn:microsoft.com/office/officeart/2005/8/layout/pyramid1"/>
    <dgm:cxn modelId="{320CC064-993E-455F-B8B6-6B57D1E1CBCA}" type="presParOf" srcId="{23E96B1E-A46A-4740-BC4D-A38E2E5F428F}" destId="{39E97261-C17D-4072-931C-71A2A784176E}" srcOrd="3" destOrd="0" presId="urn:microsoft.com/office/officeart/2005/8/layout/pyramid1"/>
    <dgm:cxn modelId="{81FC8CB2-8BCE-4CC9-8880-C0A61F0D0EBD}" type="presParOf" srcId="{598FAC13-A265-4491-AE07-F3F96596466E}" destId="{F73FFAF2-8479-4600-9FEF-9D89949D58B0}" srcOrd="3" destOrd="0" presId="urn:microsoft.com/office/officeart/2005/8/layout/pyramid1"/>
    <dgm:cxn modelId="{73B027E5-C587-4505-9027-6CB3544891F9}" type="presParOf" srcId="{F73FFAF2-8479-4600-9FEF-9D89949D58B0}" destId="{112342CD-F0A7-4748-AAD8-FFC40736DC23}" srcOrd="0" destOrd="0" presId="urn:microsoft.com/office/officeart/2005/8/layout/pyramid1"/>
    <dgm:cxn modelId="{CE15F031-E0C5-4126-A642-73D97B31FDD7}" type="presParOf" srcId="{F73FFAF2-8479-4600-9FEF-9D89949D58B0}" destId="{E4EEEB24-9DE2-432B-A8E0-C899D45BA84A}" srcOrd="1" destOrd="0" presId="urn:microsoft.com/office/officeart/2005/8/layout/pyramid1"/>
    <dgm:cxn modelId="{E14E3CB2-F27C-4CEE-951C-70870F4B273A}" type="presParOf" srcId="{F73FFAF2-8479-4600-9FEF-9D89949D58B0}" destId="{145A87B8-67A2-40EA-AE4E-F73FDC452756}" srcOrd="2" destOrd="0" presId="urn:microsoft.com/office/officeart/2005/8/layout/pyramid1"/>
    <dgm:cxn modelId="{7A349E0E-AF4E-4322-B25F-A6DEFDCBE1FA}" type="presParOf" srcId="{F73FFAF2-8479-4600-9FEF-9D89949D58B0}" destId="{64B9779A-BC68-4BAC-B990-2A11BD361D48}" srcOrd="3" destOrd="0" presId="urn:microsoft.com/office/officeart/2005/8/layout/pyramid1"/>
    <dgm:cxn modelId="{CB972D9C-A3DB-494F-A7C6-71787D90A77F}" type="presParOf" srcId="{598FAC13-A265-4491-AE07-F3F96596466E}" destId="{2B56EF04-E1D1-4FDB-B34D-A73A70437A83}" srcOrd="4" destOrd="0" presId="urn:microsoft.com/office/officeart/2005/8/layout/pyramid1"/>
    <dgm:cxn modelId="{31FB9535-EF03-45DB-8A5B-61572A115BC3}" type="presParOf" srcId="{2B56EF04-E1D1-4FDB-B34D-A73A70437A83}" destId="{E10A4DB9-AD4E-4468-8BA4-140B8F391771}" srcOrd="0" destOrd="0" presId="urn:microsoft.com/office/officeart/2005/8/layout/pyramid1"/>
    <dgm:cxn modelId="{8A914F64-76B0-468A-977D-29C9EC1619EE}" type="presParOf" srcId="{2B56EF04-E1D1-4FDB-B34D-A73A70437A83}" destId="{5ECD2971-565C-4583-BB3C-DF7B5AA199ED}" srcOrd="1" destOrd="0" presId="urn:microsoft.com/office/officeart/2005/8/layout/pyramid1"/>
    <dgm:cxn modelId="{6B33536A-08D9-4A0C-85FD-9088461E3255}" type="presParOf" srcId="{2B56EF04-E1D1-4FDB-B34D-A73A70437A83}" destId="{9ECD037B-6262-48F8-9DC2-FA5134E3A4AA}" srcOrd="2" destOrd="0" presId="urn:microsoft.com/office/officeart/2005/8/layout/pyramid1"/>
    <dgm:cxn modelId="{AA535271-45A5-4111-A6D5-E5305CB37EC9}" type="presParOf" srcId="{2B56EF04-E1D1-4FDB-B34D-A73A70437A83}" destId="{DF7BD7A4-3E75-4DF1-8C8D-2B2218972B80}" srcOrd="3" destOrd="0" presId="urn:microsoft.com/office/officeart/2005/8/layout/pyramid1"/>
    <dgm:cxn modelId="{B224B374-2137-4499-8391-3B202FFC9507}" type="presParOf" srcId="{598FAC13-A265-4491-AE07-F3F96596466E}" destId="{5816D0C4-CB58-407D-8781-920112DEBF79}" srcOrd="5" destOrd="0" presId="urn:microsoft.com/office/officeart/2005/8/layout/pyramid1"/>
    <dgm:cxn modelId="{514294C5-9F75-4444-B8E2-D7837E55E78B}" type="presParOf" srcId="{5816D0C4-CB58-407D-8781-920112DEBF79}" destId="{30111E69-5797-4FC0-BEB6-9F3CE6EB791C}" srcOrd="0" destOrd="0" presId="urn:microsoft.com/office/officeart/2005/8/layout/pyramid1"/>
    <dgm:cxn modelId="{7B347B9B-BCCC-431F-80C7-933C017C1016}" type="presParOf" srcId="{5816D0C4-CB58-407D-8781-920112DEBF79}" destId="{C3802CB5-2438-45FC-B5FD-29E3DED2369C}" srcOrd="1" destOrd="0" presId="urn:microsoft.com/office/officeart/2005/8/layout/pyramid1"/>
    <dgm:cxn modelId="{2942E1A8-F410-416E-BB89-59D1799A1047}" type="presParOf" srcId="{5816D0C4-CB58-407D-8781-920112DEBF79}" destId="{CC79F266-6BC6-4CF4-B202-84563AAD6560}" srcOrd="2" destOrd="0" presId="urn:microsoft.com/office/officeart/2005/8/layout/pyramid1"/>
    <dgm:cxn modelId="{76DA2F0F-A6F5-4279-A2B6-50AB9CD0C479}" type="presParOf" srcId="{5816D0C4-CB58-407D-8781-920112DEBF79}" destId="{E3ED93C6-9FE7-43C4-A959-51DF31776B07}" srcOrd="3" destOrd="0" presId="urn:microsoft.com/office/officeart/2005/8/layout/pyramid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DB9219-4A66-4B41-AFAD-B4DCC55121D3}" type="datetimeFigureOut">
              <a:rPr lang="en-US" smtClean="0"/>
              <a:pPr/>
              <a:t>3/18/2015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A99D96-90C2-44B4-8DCF-3216EB4C36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740857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796F5A-DA36-4202-8F3F-DA89D0431918}" type="datetimeFigureOut">
              <a:rPr lang="en-US" smtClean="0"/>
              <a:pPr/>
              <a:t>3/18/2015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4BABC4-D3F8-4FEC-A081-17F891AA9F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67849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ystogan\Downloads\Compressed\2917_internet_ppt\template_main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7785" b="11855"/>
          <a:stretch/>
        </p:blipFill>
        <p:spPr bwMode="auto">
          <a:xfrm>
            <a:off x="43394" y="3251531"/>
            <a:ext cx="3848669" cy="30946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34684" y="1269242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34684" y="2227425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1234684" y="2875084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tx1"/>
                </a:solidFill>
                <a:latin typeface="Verdan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0308202-65DB-4994-BCEA-8690276EA9D3}" type="datetime1">
              <a:rPr lang="id-ID" smtClean="0"/>
              <a:pPr>
                <a:defRPr/>
              </a:pPr>
              <a:t>18/03/2015</a:t>
            </a:fld>
            <a:endParaRPr lang="en-US" dirty="0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A0FCE97-1E5D-3942-9893-29D29393C49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9144000" cy="1269242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Mystogan\Pictures\Untitled-1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705" y="216578"/>
            <a:ext cx="3264827" cy="6486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93624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65760" y="2009550"/>
            <a:ext cx="8326438" cy="402549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884EB-C6E3-684C-A39B-0E652C4E0E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12E4E6-3936-4FAB-AF76-08C6D1B6E897}" type="datetime1">
              <a:rPr lang="id-ID" smtClean="0"/>
              <a:pPr>
                <a:defRPr/>
              </a:pPr>
              <a:t>18/03/2015</a:t>
            </a:fld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75188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40D16-EBF5-0D44-A21F-B32E9F6095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109D2-3EC9-4EA0-9D7E-D68C5B7AD664}" type="datetime1">
              <a:rPr lang="id-ID" smtClean="0"/>
              <a:pPr>
                <a:defRPr/>
              </a:pPr>
              <a:t>18/03/2015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21045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374826" y="2009550"/>
            <a:ext cx="4035425" cy="40023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4"/>
          </p:nvPr>
        </p:nvSpPr>
        <p:spPr>
          <a:xfrm>
            <a:off x="4738863" y="2009550"/>
            <a:ext cx="4035425" cy="4002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67590-0BC9-4B4A-95A3-307D97AD4B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C1DBF-D696-4121-8BEB-E73875636099}" type="datetime1">
              <a:rPr lang="id-ID" smtClean="0"/>
              <a:pPr>
                <a:defRPr/>
              </a:pPr>
              <a:t>18/03/2015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24" y="1336417"/>
            <a:ext cx="8409163" cy="64123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7239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366889" y="1645920"/>
            <a:ext cx="4035247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7"/>
          </p:nvPr>
        </p:nvSpPr>
        <p:spPr>
          <a:xfrm>
            <a:off x="4703762" y="1645920"/>
            <a:ext cx="4045126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4"/>
          </p:nvPr>
        </p:nvSpPr>
        <p:spPr>
          <a:xfrm>
            <a:off x="357187" y="2659063"/>
            <a:ext cx="4044950" cy="3352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5"/>
          </p:nvPr>
        </p:nvSpPr>
        <p:spPr>
          <a:xfrm>
            <a:off x="4703762" y="2659063"/>
            <a:ext cx="4044950" cy="3352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3C417-35D1-DE4B-9003-F2E94344F5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386ABE-CA8F-4711-AC8E-E587576491AD}" type="datetime1">
              <a:rPr lang="id-ID" smtClean="0"/>
              <a:pPr>
                <a:defRPr/>
              </a:pPr>
              <a:t>18/03/2015</a:t>
            </a:fld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20"/>
          <p:cNvSpPr>
            <a:spLocks noGrp="1"/>
          </p:cNvSpPr>
          <p:nvPr>
            <p:ph type="body" sz="quarter" idx="28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8250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1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1"/>
          </p:nvPr>
        </p:nvSpPr>
        <p:spPr>
          <a:xfrm>
            <a:off x="4678538" y="2009550"/>
            <a:ext cx="4035425" cy="40023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2"/>
          </p:nvPr>
        </p:nvSpPr>
        <p:spPr>
          <a:xfrm>
            <a:off x="365125" y="2009550"/>
            <a:ext cx="3997325" cy="400231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A4596-0E95-4845-A51E-381771D71C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DB154-561A-420B-9931-B8E8CCFCC8F8}" type="datetime1">
              <a:rPr lang="id-ID" smtClean="0"/>
              <a:pPr>
                <a:defRPr/>
              </a:pPr>
              <a:t>18/03/2015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66198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 userDrawn="1"/>
        </p:nvSpPr>
        <p:spPr bwMode="auto">
          <a:xfrm>
            <a:off x="434548" y="4489331"/>
            <a:ext cx="8326438" cy="2119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5400" dirty="0" smtClean="0">
                <a:solidFill>
                  <a:srgbClr val="C00000"/>
                </a:solidFill>
                <a:latin typeface="Brush Script Std" pitchFamily="66" charset="0"/>
              </a:rPr>
              <a:t>THANK YOU</a:t>
            </a:r>
            <a:endParaRPr lang="en-US" sz="5400" dirty="0">
              <a:solidFill>
                <a:srgbClr val="C00000"/>
              </a:solidFill>
              <a:latin typeface="Brush Script Std" pitchFamily="66" charset="0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-489" y="4670967"/>
            <a:ext cx="9141923" cy="93681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C:\Users\Mystogan\Pictures\red-digital-background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7910" b="13980"/>
          <a:stretch/>
        </p:blipFill>
        <p:spPr bwMode="auto">
          <a:xfrm>
            <a:off x="-2566" y="0"/>
            <a:ext cx="9144000" cy="46709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Mystogan\Pictures\logo-white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92" y="142946"/>
            <a:ext cx="3039184" cy="6037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57725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9F07CB-CA6B-4E78-B74B-D8137D8D75F3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3999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6" name="Title Placeholder 9"/>
          <p:cNvSpPr>
            <a:spLocks noGrp="1" noChangeAspect="1"/>
          </p:cNvSpPr>
          <p:nvPr>
            <p:ph type="title"/>
          </p:nvPr>
        </p:nvSpPr>
        <p:spPr bwMode="auto">
          <a:xfrm>
            <a:off x="365125" y="1336417"/>
            <a:ext cx="8326438" cy="641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5" name="Picture 2" descr="C:\Users\Mystogan\Pictures\75_big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48401"/>
            <a:ext cx="9143999" cy="609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89908" y="6451886"/>
            <a:ext cx="358775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2B1F015-1154-6F45-9F5A-29B4836DF7E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810596" y="6451886"/>
            <a:ext cx="1643062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808C0EA-8E8D-457A-B4A6-A269581B7171}" type="datetime1">
              <a:rPr lang="id-ID" smtClean="0"/>
              <a:pPr>
                <a:defRPr/>
              </a:pPr>
              <a:t>18/03/2015</a:t>
            </a:fld>
            <a:endParaRPr lang="en-US" dirty="0"/>
          </a:p>
        </p:txBody>
      </p:sp>
      <p:sp>
        <p:nvSpPr>
          <p:cNvPr id="1030" name="Rectangle 3"/>
          <p:cNvSpPr>
            <a:spLocks noChangeArrowheads="1"/>
          </p:cNvSpPr>
          <p:nvPr/>
        </p:nvSpPr>
        <p:spPr bwMode="auto">
          <a:xfrm rot="-5400000">
            <a:off x="9449594" y="5911057"/>
            <a:ext cx="170973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600" dirty="0">
                <a:solidFill>
                  <a:srgbClr val="7F7F7F"/>
                </a:solidFill>
              </a:rPr>
              <a:t>12-CRS-0106 REVISED </a:t>
            </a:r>
            <a:r>
              <a:rPr lang="en-US" sz="600" dirty="0" smtClean="0">
                <a:solidFill>
                  <a:srgbClr val="7F7F7F"/>
                </a:solidFill>
              </a:rPr>
              <a:t>8 </a:t>
            </a:r>
            <a:r>
              <a:rPr lang="en-US" sz="600" dirty="0">
                <a:solidFill>
                  <a:srgbClr val="7F7F7F"/>
                </a:solidFill>
              </a:rPr>
              <a:t>FEB 2013</a:t>
            </a:r>
          </a:p>
        </p:txBody>
      </p:sp>
      <p:sp>
        <p:nvSpPr>
          <p:cNvPr id="1031" name="Text Placeholder 11"/>
          <p:cNvSpPr>
            <a:spLocks noGrp="1"/>
          </p:cNvSpPr>
          <p:nvPr>
            <p:ph type="body" idx="1"/>
          </p:nvPr>
        </p:nvSpPr>
        <p:spPr bwMode="auto">
          <a:xfrm>
            <a:off x="365125" y="1977656"/>
            <a:ext cx="8326438" cy="4054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" y="0"/>
            <a:ext cx="9143993" cy="12477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chemeClr val="tx1">
              <a:lumMod val="75000"/>
              <a:lumOff val="25000"/>
            </a:schemeClr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9pPr>
    </p:titleStyle>
    <p:bodyStyle>
      <a:lvl1pPr marL="346075" indent="-346075" algn="l" defTabSz="457200" rtl="0" eaLnBrk="1" fontAlgn="base" hangingPunct="1">
        <a:spcBef>
          <a:spcPts val="1800"/>
        </a:spcBef>
        <a:spcAft>
          <a:spcPct val="0"/>
        </a:spcAft>
        <a:buSzPct val="135000"/>
        <a:buBlip>
          <a:blip r:embed="rId13"/>
        </a:buBlip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93725" indent="-182563" algn="l" defTabSz="457200" rtl="0" eaLnBrk="1" fontAlgn="base" hangingPunct="1">
        <a:spcBef>
          <a:spcPts val="800"/>
        </a:spcBef>
        <a:spcAft>
          <a:spcPct val="0"/>
        </a:spcAft>
        <a:buClr>
          <a:srgbClr val="595959"/>
        </a:buClr>
        <a:buFont typeface="Lucida Grande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22325" indent="-182563" algn="l" defTabSz="457200" rtl="0" eaLnBrk="1" fontAlgn="base" hangingPunct="1">
        <a:spcBef>
          <a:spcPts val="700"/>
        </a:spcBef>
        <a:spcAft>
          <a:spcPct val="0"/>
        </a:spcAft>
        <a:buClr>
          <a:srgbClr val="595959"/>
        </a:buClr>
        <a:buFont typeface="Wingdings" charset="0"/>
        <a:buChar char="§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050925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595959"/>
        </a:buClr>
        <a:buFont typeface="Arial" charset="0"/>
        <a:buChar char="–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233488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7F7F7F"/>
        </a:buClr>
        <a:buFont typeface="Wingdings" charset="0"/>
        <a:buChar char="§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 smtClean="0"/>
              <a:t>HUG1I2 Konsep Pengembangan Sains dan Teknologi</a:t>
            </a:r>
            <a:br>
              <a:rPr lang="id-ID" dirty="0" smtClean="0"/>
            </a:br>
            <a:r>
              <a:rPr lang="id-ID" dirty="0" smtClean="0"/>
              <a:t>Pertemuan </a:t>
            </a:r>
            <a:r>
              <a:rPr lang="en-US" dirty="0" smtClean="0"/>
              <a:t>8</a:t>
            </a:r>
            <a:r>
              <a:rPr lang="id-ID" dirty="0" smtClean="0"/>
              <a:t>: </a:t>
            </a:r>
            <a:r>
              <a:rPr lang="en-US" dirty="0" smtClean="0"/>
              <a:t>Innovation</a:t>
            </a:r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Author-</a:t>
            </a:r>
            <a:r>
              <a:rPr lang="id-ID" dirty="0" smtClean="0"/>
              <a:t>Tim Dosen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</a:t>
            </a:r>
            <a:r>
              <a:rPr lang="id-ID" dirty="0" smtClean="0"/>
              <a:t>rodi S1 Teknik Informatika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195A51FA-076A-4365-91F8-C7D57477CC31}" type="datetime1">
              <a:rPr lang="id-ID" smtClean="0"/>
              <a:pPr>
                <a:defRPr/>
              </a:pPr>
              <a:t>18/03/2015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A0FCE97-1E5D-3942-9893-29D29393C492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9129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0B12E4E6-3936-4FAB-AF76-08C6D1B6E897}" type="datetime1">
              <a:rPr lang="id-ID" smtClean="0"/>
              <a:pPr>
                <a:defRPr/>
              </a:pPr>
              <a:t>18/03/2015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suggested Innovation Framework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quarter" idx="14"/>
          </p:nvPr>
        </p:nvGraphicFramePr>
        <p:xfrm>
          <a:off x="365125" y="2009775"/>
          <a:ext cx="8326438" cy="4025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Instant Coffee				Contact Lenses 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Cell Phone					Toyota’s Hybrid Car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Plasma Screen T.V.		Pop-Up Toaster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Tea Bag						Band-Aid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Disposable Camera		Drive-In Theatre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Roller Blades				Barbie Doll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Canned Beer				Teddy Bear			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0B12E4E6-3936-4FAB-AF76-08C6D1B6E897}" type="datetime1">
              <a:rPr lang="id-ID" smtClean="0"/>
              <a:pPr>
                <a:defRPr/>
              </a:pPr>
              <a:t>18/03/2015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Innovations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0B12E4E6-3936-4FAB-AF76-08C6D1B6E897}" type="datetime1">
              <a:rPr lang="id-ID" smtClean="0"/>
              <a:pPr>
                <a:defRPr/>
              </a:pPr>
              <a:t>18/03/2015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1027" descr="http://www.google.ca/url?source=imglanding&amp;ct=img&amp;q=http://thegloss.com/files/2007/06/sheilas-heels-high-flat.jpg&amp;sa=X&amp;ei=MPJpT7ywBqiO0QHdneyECQ&amp;ved=0CAkQ8wc&amp;usg=AFQjCNFOlXnvEcLPRNrhz11NmQqBT787H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39059" y="3576282"/>
            <a:ext cx="5304941" cy="2652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26" descr="http://www.google.ca/url?source=imglanding&amp;ct=img&amp;q=http://static.binscorner.com/n/newest-technology-gadgets/part-046.jpeg&amp;sa=X&amp;ei=A_JpT7KBJIPk0QGJ_uiiAw&amp;ved=0CAoQ8wc&amp;usg=AFQjCNEASWrYdIolLGyawPhAr7Qad0-rUA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1392072"/>
            <a:ext cx="44577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google.ca/url?source=imglanding&amp;ct=img&amp;q=http://www.inewidea.com/wp-content/uploads/2008/06/image0121.jpg&amp;sa=X&amp;ei=oPBpT8_aEoH00gHcwLyfCQ&amp;ved=0CAoQ8wc4Jw&amp;usg=AFQjCNFyan9oBkROiJuPKZEvG7F7mNqty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8173" y="1352551"/>
            <a:ext cx="6857999" cy="4611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0B12E4E6-3936-4FAB-AF76-08C6D1B6E897}" type="datetime1">
              <a:rPr lang="id-ID" smtClean="0"/>
              <a:pPr>
                <a:defRPr/>
              </a:pPr>
              <a:t>18/03/2015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10595" y="2442948"/>
            <a:ext cx="7880967" cy="2715906"/>
          </a:xfrm>
        </p:spPr>
        <p:txBody>
          <a:bodyPr/>
          <a:lstStyle/>
          <a:p>
            <a:pPr algn="ctr"/>
            <a:r>
              <a:rPr lang="fi-FI" dirty="0" smtClean="0"/>
              <a:t>SOME SUCCESFUL 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INNOVATION </a:t>
            </a:r>
            <a:r>
              <a:rPr lang="fi-FI" dirty="0" smtClean="0"/>
              <a:t>CASES</a:t>
            </a:r>
            <a:br>
              <a:rPr lang="fi-FI" dirty="0" smtClean="0"/>
            </a:br>
            <a:r>
              <a:rPr lang="fi-FI" dirty="0" smtClean="0"/>
              <a:t>FROM UNIVERSITY RESEARCH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596" y="1705970"/>
            <a:ext cx="2500313" cy="187543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0B12E4E6-3936-4FAB-AF76-08C6D1B6E897}" type="datetime1">
              <a:rPr lang="id-ID" smtClean="0"/>
              <a:pPr>
                <a:defRPr/>
              </a:pPr>
              <a:t>18/03/2015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67316" y="1324970"/>
            <a:ext cx="1924882" cy="216380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5760" y="3808863"/>
            <a:ext cx="2063750" cy="20574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20064" y="1324970"/>
            <a:ext cx="3429000" cy="762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3310910" y="3043451"/>
            <a:ext cx="4222654" cy="3477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defTabSz="762000" eaLnBrk="0" hangingPunct="0">
              <a:buFontTx/>
              <a:buChar char="•"/>
            </a:pPr>
            <a:r>
              <a:rPr lang="fi-FI" sz="2000" dirty="0"/>
              <a:t>Mr. Linus Thorvalds developed the  Linux system in the University of Helsinki in the early 1990s.</a:t>
            </a:r>
          </a:p>
          <a:p>
            <a:pPr defTabSz="762000" eaLnBrk="0" hangingPunct="0">
              <a:buFontTx/>
              <a:buChar char="•"/>
            </a:pPr>
            <a:r>
              <a:rPr lang="fi-FI" sz="2000" dirty="0"/>
              <a:t> He published Linux by using the GPL, General Public License, and transferred it to Internet free for everybody. Linux has become very popular in the whole world.</a:t>
            </a:r>
          </a:p>
          <a:p>
            <a:pPr defTabSz="762000" eaLnBrk="0" hangingPunct="0">
              <a:buFontTx/>
              <a:buChar char="•"/>
            </a:pPr>
            <a:endParaRPr lang="fi-FI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0B12E4E6-3936-4FAB-AF76-08C6D1B6E897}" type="datetime1">
              <a:rPr lang="id-ID" smtClean="0"/>
              <a:pPr>
                <a:defRPr/>
              </a:pPr>
              <a:t>18/03/2015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ONLINE GAME HABBO HOTEL, FINLAND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89908" y="2009549"/>
            <a:ext cx="4358270" cy="4213829"/>
          </a:xfrm>
          <a:prstGeom prst="rect">
            <a:avLst/>
          </a:prstGeom>
          <a:solidFill>
            <a:srgbClr val="FFFFCC"/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marL="346075" marR="0" lvl="0" indent="-346075" algn="l" defTabSz="457200" rtl="0" eaLnBrk="1" fontAlgn="base" latinLnBrk="0" hangingPunct="1">
              <a:lnSpc>
                <a:spcPct val="80000"/>
              </a:lnSpc>
              <a:spcBef>
                <a:spcPts val="1800"/>
              </a:spcBef>
              <a:spcAft>
                <a:spcPct val="0"/>
              </a:spcAft>
              <a:buClrTx/>
              <a:buSzPct val="135000"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0"/>
                <a:cs typeface="ＭＳ Ｐゴシック" charset="0"/>
              </a:rPr>
              <a:t>    </a:t>
            </a: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0"/>
                <a:cs typeface="ＭＳ Ｐゴシック" charset="0"/>
              </a:rPr>
              <a:t>Virtual game world attracts young people</a:t>
            </a:r>
          </a:p>
          <a:p>
            <a:pPr marL="346075" marR="0" lvl="0" indent="-346075" algn="l" defTabSz="457200" rtl="0" eaLnBrk="1" fontAlgn="base" latinLnBrk="0" hangingPunct="1">
              <a:lnSpc>
                <a:spcPct val="80000"/>
              </a:lnSpc>
              <a:spcBef>
                <a:spcPts val="1800"/>
              </a:spcBef>
              <a:spcAft>
                <a:spcPct val="0"/>
              </a:spcAft>
              <a:buClrTx/>
              <a:buSzPct val="135000"/>
              <a:tabLst/>
              <a:defRPr/>
            </a:pPr>
            <a:r>
              <a:rPr lang="fi-FI" sz="2000" b="1" dirty="0" smtClean="0">
                <a:latin typeface="+mn-lt"/>
              </a:rPr>
              <a:t> </a:t>
            </a:r>
            <a:r>
              <a:rPr lang="fi-FI" sz="2000" b="1" dirty="0" smtClean="0">
                <a:latin typeface="+mn-lt"/>
              </a:rPr>
              <a:t>   </a:t>
            </a:r>
            <a:r>
              <a:rPr kumimoji="0" lang="en-GB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0"/>
                <a:cs typeface="ＭＳ Ｐゴシック" charset="0"/>
              </a:rPr>
              <a:t>Sulake</a:t>
            </a: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kumimoji="0" lang="en-GB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0"/>
                <a:cs typeface="ＭＳ Ｐゴシック" charset="0"/>
              </a:rPr>
              <a:t>Habbo</a:t>
            </a: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0"/>
                <a:cs typeface="ＭＳ Ｐゴシック" charset="0"/>
              </a:rPr>
              <a:t> Hotel is an online game world aimed at young people where multiple users can play simultaneously. In </a:t>
            </a:r>
            <a:r>
              <a:rPr kumimoji="0" lang="en-GB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0"/>
                <a:cs typeface="ＭＳ Ｐゴシック" charset="0"/>
              </a:rPr>
              <a:t>Habbo</a:t>
            </a: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0"/>
                <a:cs typeface="ＭＳ Ｐゴシック" charset="0"/>
              </a:rPr>
              <a:t> Hotel, users create virtual characters who experience adventures in the hotel along with other characters.  </a:t>
            </a:r>
          </a:p>
          <a:p>
            <a:pPr marL="346075" marR="0" lvl="0" indent="-346075" algn="l" defTabSz="457200" rtl="0" eaLnBrk="1" fontAlgn="base" latinLnBrk="0" hangingPunct="1">
              <a:lnSpc>
                <a:spcPct val="80000"/>
              </a:lnSpc>
              <a:spcBef>
                <a:spcPts val="1800"/>
              </a:spcBef>
              <a:spcAft>
                <a:spcPct val="0"/>
              </a:spcAft>
              <a:buClrTx/>
              <a:buSzPct val="135000"/>
              <a:tabLst/>
              <a:defRPr/>
            </a:pPr>
            <a:r>
              <a:rPr kumimoji="0" lang="fi-FI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0"/>
                <a:cs typeface="ＭＳ Ｐゴシック" charset="0"/>
              </a:rPr>
              <a:t>     www.sulake.fi</a:t>
            </a:r>
          </a:p>
        </p:txBody>
      </p:sp>
      <p:pic>
        <p:nvPicPr>
          <p:cNvPr id="8" name="Picture 5" descr="Kuv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48177" y="2852012"/>
            <a:ext cx="4074499" cy="3236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0B12E4E6-3936-4FAB-AF76-08C6D1B6E897}" type="datetime1">
              <a:rPr lang="id-ID" smtClean="0"/>
              <a:pPr>
                <a:defRPr/>
              </a:pPr>
              <a:t>18/03/2015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48683" y="2825087"/>
            <a:ext cx="73990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2400" b="1" dirty="0" smtClean="0"/>
              <a:t>SOME SUCCESFUL INNOVATION CASES</a:t>
            </a:r>
            <a:br>
              <a:rPr lang="fi-FI" sz="2400" b="1" dirty="0" smtClean="0"/>
            </a:br>
            <a:r>
              <a:rPr lang="fi-FI" sz="2400" b="1" dirty="0" smtClean="0"/>
              <a:t>FROM </a:t>
            </a:r>
            <a:r>
              <a:rPr lang="fi-FI" sz="2400" b="1" dirty="0" smtClean="0"/>
              <a:t>INDUSTRY and UNIVERSITY RESEARCH COLLABORATION</a:t>
            </a:r>
            <a:endParaRPr lang="en-US" sz="2400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0B12E4E6-3936-4FAB-AF76-08C6D1B6E897}" type="datetime1">
              <a:rPr lang="id-ID" smtClean="0"/>
              <a:pPr>
                <a:defRPr/>
              </a:pPr>
              <a:t>18/03/2015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47221" y="2678648"/>
            <a:ext cx="5326063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3284" y="3804185"/>
            <a:ext cx="1752600" cy="16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4046" y="2599273"/>
            <a:ext cx="1304925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474046" y="1167348"/>
            <a:ext cx="7391400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fi-FI" sz="2800" dirty="0">
                <a:latin typeface="Arial" pitchFamily="34" charset="0"/>
              </a:rPr>
              <a:t>NOKIA </a:t>
            </a:r>
          </a:p>
          <a:p>
            <a:pPr eaLnBrk="0" hangingPunct="0"/>
            <a:r>
              <a:rPr lang="fi-FI" sz="2000" dirty="0">
                <a:latin typeface="Arial" pitchFamily="34" charset="0"/>
              </a:rPr>
              <a:t>The Finnish </a:t>
            </a:r>
            <a:r>
              <a:rPr lang="fi-FI" sz="2000" dirty="0" smtClean="0">
                <a:latin typeface="Arial" pitchFamily="34" charset="0"/>
              </a:rPr>
              <a:t>Information </a:t>
            </a:r>
            <a:r>
              <a:rPr lang="fi-FI" sz="2000" dirty="0">
                <a:latin typeface="Arial" pitchFamily="34" charset="0"/>
              </a:rPr>
              <a:t>Technology company.</a:t>
            </a:r>
          </a:p>
          <a:p>
            <a:pPr eaLnBrk="0" hangingPunct="0"/>
            <a:r>
              <a:rPr lang="fi-FI" sz="2000" dirty="0">
                <a:latin typeface="Arial" pitchFamily="34" charset="0"/>
              </a:rPr>
              <a:t>World leader in mobile phones.</a:t>
            </a:r>
            <a:r>
              <a:rPr lang="fi-FI" sz="1400" b="0" dirty="0">
                <a:latin typeface="Arial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sv-SE" b="1" dirty="0" smtClean="0"/>
              <a:t>Innovation</a:t>
            </a:r>
            <a:r>
              <a:rPr lang="sv-SE" dirty="0" smtClean="0"/>
              <a:t> is the process and outcome of creating something new, which is also of value. </a:t>
            </a:r>
          </a:p>
          <a:p>
            <a:r>
              <a:rPr lang="sv-SE" dirty="0" smtClean="0"/>
              <a:t>Innovation involves the </a:t>
            </a:r>
            <a:r>
              <a:rPr lang="sv-SE" b="1" dirty="0" smtClean="0"/>
              <a:t>whole process</a:t>
            </a:r>
            <a:r>
              <a:rPr lang="sv-SE" dirty="0" smtClean="0"/>
              <a:t> from opportunity identification, ideation or invention to development, prototyping, production marketing and sales, while entrepreneurship only needs to involve commercialization (</a:t>
            </a:r>
            <a:r>
              <a:rPr lang="sv-SE" dirty="0" smtClean="0"/>
              <a:t>Schumpeter)</a:t>
            </a:r>
            <a:endParaRPr lang="sv-SE" dirty="0" smtClean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0B12E4E6-3936-4FAB-AF76-08C6D1B6E897}" type="datetime1">
              <a:rPr lang="id-ID" smtClean="0"/>
              <a:pPr>
                <a:defRPr/>
              </a:pPr>
              <a:t>18/03/2015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Innovation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>
          <a:xfrm>
            <a:off x="1433016" y="3452884"/>
            <a:ext cx="2483892" cy="1992573"/>
          </a:xfrm>
        </p:spPr>
        <p:txBody>
          <a:bodyPr/>
          <a:lstStyle/>
          <a:p>
            <a:pPr>
              <a:buNone/>
            </a:pPr>
            <a:r>
              <a:rPr lang="en-US" sz="2800" dirty="0" smtClean="0"/>
              <a:t>   Finke’s </a:t>
            </a:r>
            <a:r>
              <a:rPr lang="en-US" sz="2800" dirty="0" smtClean="0"/>
              <a:t>Object Creation </a:t>
            </a:r>
            <a:r>
              <a:rPr lang="en-US" sz="2800" dirty="0" smtClean="0"/>
              <a:t>Task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0B12E4E6-3936-4FAB-AF76-08C6D1B6E897}" type="datetime1">
              <a:rPr lang="id-ID" smtClean="0"/>
              <a:pPr>
                <a:defRPr/>
              </a:pPr>
              <a:t>18/03/2015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 rot="10578144" flipV="1">
            <a:off x="506507" y="1550087"/>
            <a:ext cx="3411091" cy="1535095"/>
          </a:xfrm>
        </p:spPr>
        <p:txBody>
          <a:bodyPr/>
          <a:lstStyle/>
          <a:p>
            <a:r>
              <a:rPr lang="en-US" dirty="0" smtClean="0"/>
              <a:t>Exercise </a:t>
            </a:r>
            <a:br>
              <a:rPr lang="en-US" dirty="0" smtClean="0"/>
            </a:br>
            <a:r>
              <a:rPr lang="en-US" dirty="0" smtClean="0"/>
              <a:t>Creativity for Innovations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66741" y="1422400"/>
            <a:ext cx="42672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Construct a new object using these three parts</a:t>
            </a:r>
          </a:p>
          <a:p>
            <a:r>
              <a:rPr lang="en-US" dirty="0" smtClean="0"/>
              <a:t>Should be interesting and possibly useful</a:t>
            </a:r>
          </a:p>
          <a:p>
            <a:r>
              <a:rPr lang="en-US" dirty="0" smtClean="0"/>
              <a:t>Should NOT correspond to a familiar object</a:t>
            </a:r>
          </a:p>
          <a:p>
            <a:r>
              <a:rPr lang="en-US" dirty="0" smtClean="0"/>
              <a:t>Vary size, position, orientation, and materials of the parts</a:t>
            </a:r>
          </a:p>
          <a:p>
            <a:pPr lvl="1">
              <a:buFont typeface="Wingdings" pitchFamily="2" charset="2"/>
              <a:buChar char="v"/>
            </a:pPr>
            <a:r>
              <a:rPr lang="en-US" sz="2400" dirty="0" smtClean="0"/>
              <a:t>   NOT </a:t>
            </a:r>
            <a:r>
              <a:rPr lang="en-US" sz="2400" dirty="0" smtClean="0"/>
              <a:t>the shape (except for wire and tube)</a:t>
            </a:r>
          </a:p>
          <a:p>
            <a:r>
              <a:rPr lang="en-US" dirty="0" smtClean="0"/>
              <a:t>When you’re ready, draw a picture of it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0B12E4E6-3936-4FAB-AF76-08C6D1B6E897}" type="datetime1">
              <a:rPr lang="id-ID" smtClean="0"/>
              <a:pPr>
                <a:defRPr/>
              </a:pPr>
              <a:t>18/03/2015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Now, create your own object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For </a:t>
            </a:r>
            <a:r>
              <a:rPr lang="en-US" dirty="0" smtClean="0"/>
              <a:t>each of these categories, imagine how </a:t>
            </a:r>
            <a:r>
              <a:rPr lang="en-US" dirty="0" smtClean="0"/>
              <a:t>your  object </a:t>
            </a:r>
            <a:r>
              <a:rPr lang="en-US" dirty="0" smtClean="0"/>
              <a:t>could be used</a:t>
            </a:r>
          </a:p>
          <a:p>
            <a:pPr lvl="1">
              <a:buFont typeface="Wingdings" pitchFamily="2" charset="2"/>
              <a:buChar char="v"/>
            </a:pPr>
            <a:r>
              <a:rPr lang="en-US" dirty="0" smtClean="0"/>
              <a:t>    Furniture</a:t>
            </a:r>
            <a:endParaRPr lang="en-US" dirty="0" smtClean="0"/>
          </a:p>
          <a:p>
            <a:pPr lvl="1">
              <a:buFont typeface="Wingdings" pitchFamily="2" charset="2"/>
              <a:buChar char="v"/>
            </a:pPr>
            <a:r>
              <a:rPr lang="en-US" dirty="0" smtClean="0"/>
              <a:t>    Transportation</a:t>
            </a:r>
            <a:endParaRPr lang="en-US" dirty="0" smtClean="0"/>
          </a:p>
          <a:p>
            <a:pPr lvl="1">
              <a:buFont typeface="Wingdings" pitchFamily="2" charset="2"/>
              <a:buChar char="v"/>
            </a:pPr>
            <a:r>
              <a:rPr lang="en-US" dirty="0" smtClean="0"/>
              <a:t>    Toys or </a:t>
            </a:r>
            <a:r>
              <a:rPr lang="en-US" dirty="0" smtClean="0"/>
              <a:t>games</a:t>
            </a:r>
          </a:p>
          <a:p>
            <a:pPr lvl="1">
              <a:buFont typeface="Wingdings" pitchFamily="2" charset="2"/>
              <a:buChar char="v"/>
            </a:pPr>
            <a:r>
              <a:rPr lang="en-US" dirty="0" smtClean="0"/>
              <a:t>    Personal </a:t>
            </a:r>
            <a:r>
              <a:rPr lang="en-US" dirty="0" smtClean="0"/>
              <a:t>items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0B12E4E6-3936-4FAB-AF76-08C6D1B6E897}" type="datetime1">
              <a:rPr lang="id-ID" smtClean="0"/>
              <a:pPr>
                <a:defRPr/>
              </a:pPr>
              <a:t>18/03/2015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You’ve made a </a:t>
            </a:r>
            <a:r>
              <a:rPr lang="en-US" dirty="0" err="1" smtClean="0"/>
              <a:t>preinventive</a:t>
            </a:r>
            <a:r>
              <a:rPr lang="en-US" dirty="0" smtClean="0"/>
              <a:t> form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0B12E4E6-3936-4FAB-AF76-08C6D1B6E897}" type="datetime1">
              <a:rPr lang="id-ID" smtClean="0"/>
              <a:pPr>
                <a:defRPr/>
              </a:pPr>
              <a:t>18/03/2015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 examples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4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/>
          <a:srcRect/>
          <a:stretch>
            <a:fillRect/>
          </a:stretch>
        </p:blipFill>
        <p:spPr>
          <a:xfrm>
            <a:off x="389908" y="2009775"/>
            <a:ext cx="7747777" cy="4025900"/>
          </a:xfrm>
          <a:noFill/>
          <a:ln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en-GB" dirty="0" smtClean="0">
                <a:cs typeface="Times New Roman" pitchFamily="18" charset="0"/>
              </a:rPr>
              <a:t>   Schumpeter argued that innovation comes about through new combinations made by an entrepreneur, resulting in </a:t>
            </a:r>
          </a:p>
          <a:p>
            <a:pPr lvl="1">
              <a:lnSpc>
                <a:spcPct val="90000"/>
              </a:lnSpc>
            </a:pPr>
            <a:r>
              <a:rPr lang="en-GB" dirty="0" smtClean="0">
                <a:cs typeface="Times New Roman" pitchFamily="18" charset="0"/>
              </a:rPr>
              <a:t>a new product, </a:t>
            </a:r>
          </a:p>
          <a:p>
            <a:pPr lvl="1">
              <a:lnSpc>
                <a:spcPct val="90000"/>
              </a:lnSpc>
            </a:pPr>
            <a:r>
              <a:rPr lang="en-GB" dirty="0" smtClean="0">
                <a:cs typeface="Times New Roman" pitchFamily="18" charset="0"/>
              </a:rPr>
              <a:t>a new process, </a:t>
            </a:r>
          </a:p>
          <a:p>
            <a:pPr lvl="1">
              <a:lnSpc>
                <a:spcPct val="90000"/>
              </a:lnSpc>
            </a:pPr>
            <a:r>
              <a:rPr lang="en-GB" dirty="0" smtClean="0">
                <a:cs typeface="Times New Roman" pitchFamily="18" charset="0"/>
              </a:rPr>
              <a:t>opening of new market, </a:t>
            </a:r>
          </a:p>
          <a:p>
            <a:pPr lvl="1">
              <a:lnSpc>
                <a:spcPct val="90000"/>
              </a:lnSpc>
            </a:pPr>
            <a:r>
              <a:rPr lang="en-GB" dirty="0" smtClean="0">
                <a:cs typeface="Times New Roman" pitchFamily="18" charset="0"/>
              </a:rPr>
              <a:t>new way of organizing the business </a:t>
            </a:r>
          </a:p>
          <a:p>
            <a:pPr lvl="1">
              <a:lnSpc>
                <a:spcPct val="90000"/>
              </a:lnSpc>
            </a:pPr>
            <a:r>
              <a:rPr lang="en-GB" dirty="0" smtClean="0">
                <a:cs typeface="Times New Roman" pitchFamily="18" charset="0"/>
              </a:rPr>
              <a:t>new sources of supply</a:t>
            </a:r>
            <a:endParaRPr lang="sv-SE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0B12E4E6-3936-4FAB-AF76-08C6D1B6E897}" type="datetime1">
              <a:rPr lang="id-ID" smtClean="0"/>
              <a:pPr>
                <a:defRPr/>
              </a:pPr>
              <a:t>18/03/2015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innovation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sv-SE" dirty="0" smtClean="0"/>
              <a:t>There are several types of innovation</a:t>
            </a:r>
          </a:p>
          <a:p>
            <a:pPr lvl="1"/>
            <a:r>
              <a:rPr lang="sv-SE" b="1" dirty="0" smtClean="0"/>
              <a:t>Process, product/service, strategy</a:t>
            </a:r>
            <a:r>
              <a:rPr lang="sv-SE" dirty="0" smtClean="0"/>
              <a:t>,</a:t>
            </a:r>
          </a:p>
          <a:p>
            <a:pPr>
              <a:buFontTx/>
              <a:buNone/>
            </a:pPr>
            <a:r>
              <a:rPr lang="sv-SE" dirty="0" smtClean="0"/>
              <a:t>which can vary in degree of newness:</a:t>
            </a:r>
          </a:p>
          <a:p>
            <a:pPr lvl="1"/>
            <a:r>
              <a:rPr lang="sv-SE" b="1" dirty="0" smtClean="0"/>
              <a:t>Incremental to radical</a:t>
            </a:r>
            <a:r>
              <a:rPr lang="sv-SE" dirty="0" smtClean="0"/>
              <a:t>, </a:t>
            </a:r>
          </a:p>
          <a:p>
            <a:pPr>
              <a:buFontTx/>
              <a:buNone/>
            </a:pPr>
            <a:r>
              <a:rPr lang="sv-SE" dirty="0" smtClean="0"/>
              <a:t>and impact:</a:t>
            </a:r>
          </a:p>
          <a:p>
            <a:pPr lvl="1">
              <a:buFontTx/>
              <a:buNone/>
            </a:pPr>
            <a:r>
              <a:rPr lang="sv-SE" dirty="0" smtClean="0"/>
              <a:t>- </a:t>
            </a:r>
            <a:r>
              <a:rPr lang="sv-SE" b="1" dirty="0" smtClean="0"/>
              <a:t>Continuous </a:t>
            </a:r>
            <a:r>
              <a:rPr lang="sv-SE" b="1" dirty="0" smtClean="0"/>
              <a:t>to discontinuous</a:t>
            </a:r>
          </a:p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C8467590-0BC9-4B4A-95A3-307D97AD4B4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BACC1DBF-D696-4121-8BEB-E73875636099}" type="datetime1">
              <a:rPr lang="id-ID" smtClean="0"/>
              <a:pPr>
                <a:defRPr/>
              </a:pPr>
              <a:t>18/03/2015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Dimensions of innovation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err="1" smtClean="0"/>
              <a:t>Konsep</a:t>
            </a:r>
            <a:r>
              <a:rPr lang="en-US" dirty="0" smtClean="0"/>
              <a:t> </a:t>
            </a:r>
            <a:r>
              <a:rPr lang="en-US" dirty="0" err="1" smtClean="0"/>
              <a:t>Pengembangan</a:t>
            </a:r>
            <a:r>
              <a:rPr lang="en-US" dirty="0" smtClean="0"/>
              <a:t> </a:t>
            </a:r>
            <a:r>
              <a:rPr lang="en-US" dirty="0" err="1" smtClean="0"/>
              <a:t>Sains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Technology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lvl="1">
              <a:lnSpc>
                <a:spcPct val="90000"/>
              </a:lnSpc>
            </a:pPr>
            <a:r>
              <a:rPr lang="sv-SE" dirty="0" smtClean="0"/>
              <a:t>Financial pressures to reduce costs, increase efficiency etc</a:t>
            </a:r>
          </a:p>
          <a:p>
            <a:pPr lvl="1">
              <a:lnSpc>
                <a:spcPct val="90000"/>
              </a:lnSpc>
            </a:pPr>
            <a:r>
              <a:rPr lang="sv-SE" dirty="0" smtClean="0"/>
              <a:t>Increased competition</a:t>
            </a:r>
          </a:p>
          <a:p>
            <a:pPr lvl="1">
              <a:lnSpc>
                <a:spcPct val="90000"/>
              </a:lnSpc>
            </a:pPr>
            <a:r>
              <a:rPr lang="sv-SE" dirty="0" smtClean="0"/>
              <a:t>Shorter product life cycles</a:t>
            </a:r>
          </a:p>
          <a:p>
            <a:pPr lvl="1">
              <a:lnSpc>
                <a:spcPct val="90000"/>
              </a:lnSpc>
            </a:pPr>
            <a:r>
              <a:rPr lang="sv-SE" dirty="0" smtClean="0"/>
              <a:t>Value migration</a:t>
            </a:r>
          </a:p>
          <a:p>
            <a:pPr lvl="1">
              <a:lnSpc>
                <a:spcPct val="90000"/>
              </a:lnSpc>
            </a:pPr>
            <a:r>
              <a:rPr lang="sv-SE" dirty="0" smtClean="0"/>
              <a:t>Stricter regulation</a:t>
            </a:r>
          </a:p>
          <a:p>
            <a:pPr lvl="1">
              <a:lnSpc>
                <a:spcPct val="90000"/>
              </a:lnSpc>
            </a:pPr>
            <a:r>
              <a:rPr lang="sv-SE" dirty="0" smtClean="0"/>
              <a:t>Industry and community needs for sustainable development</a:t>
            </a:r>
          </a:p>
          <a:p>
            <a:pPr lvl="1">
              <a:lnSpc>
                <a:spcPct val="90000"/>
              </a:lnSpc>
            </a:pPr>
            <a:r>
              <a:rPr lang="sv-SE" dirty="0" smtClean="0"/>
              <a:t>Increased </a:t>
            </a:r>
            <a:r>
              <a:rPr lang="sv-SE" dirty="0" smtClean="0"/>
              <a:t>demand </a:t>
            </a:r>
            <a:r>
              <a:rPr lang="sv-SE" dirty="0" smtClean="0"/>
              <a:t>for accountability</a:t>
            </a:r>
          </a:p>
          <a:p>
            <a:pPr lvl="1">
              <a:lnSpc>
                <a:spcPct val="90000"/>
              </a:lnSpc>
            </a:pPr>
            <a:r>
              <a:rPr lang="sv-SE" dirty="0" smtClean="0"/>
              <a:t>Demographic, social and maket changes</a:t>
            </a:r>
          </a:p>
          <a:p>
            <a:pPr lvl="1">
              <a:lnSpc>
                <a:spcPct val="90000"/>
              </a:lnSpc>
            </a:pPr>
            <a:r>
              <a:rPr lang="sv-SE" dirty="0" smtClean="0"/>
              <a:t>Rising customer expectations regarding service and quality</a:t>
            </a:r>
          </a:p>
          <a:p>
            <a:pPr lvl="1">
              <a:lnSpc>
                <a:spcPct val="90000"/>
              </a:lnSpc>
            </a:pPr>
            <a:r>
              <a:rPr lang="sv-SE" dirty="0" smtClean="0"/>
              <a:t>Changing economy</a:t>
            </a:r>
          </a:p>
          <a:p>
            <a:pPr lvl="1">
              <a:lnSpc>
                <a:spcPct val="90000"/>
              </a:lnSpc>
            </a:pPr>
            <a:r>
              <a:rPr lang="sv-SE" dirty="0" smtClean="0"/>
              <a:t>Greater availability of potentially useful technologies coupled with a need to exceed the competition in these technologies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0B12E4E6-3936-4FAB-AF76-08C6D1B6E897}" type="datetime1">
              <a:rPr lang="id-ID" smtClean="0"/>
              <a:pPr>
                <a:defRPr/>
              </a:pPr>
              <a:t>18/03/2015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Drivers for innovation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>
          <a:xfrm>
            <a:off x="365760" y="2456596"/>
            <a:ext cx="8326438" cy="3578443"/>
          </a:xfrm>
        </p:spPr>
        <p:txBody>
          <a:bodyPr/>
          <a:lstStyle/>
          <a:p>
            <a:r>
              <a:rPr lang="sv-SE" dirty="0" smtClean="0"/>
              <a:t>Greater emphasis on </a:t>
            </a:r>
            <a:r>
              <a:rPr lang="sv-SE" b="1" dirty="0" smtClean="0"/>
              <a:t>commercializing scientific discoveries</a:t>
            </a:r>
            <a:r>
              <a:rPr lang="sv-SE" dirty="0" smtClean="0"/>
              <a:t>, particularly in IT and the bio-sciences</a:t>
            </a:r>
          </a:p>
          <a:p>
            <a:r>
              <a:rPr lang="sv-SE" dirty="0" smtClean="0"/>
              <a:t>Speed and potential value of scientific progress leads to emphasis on </a:t>
            </a:r>
            <a:r>
              <a:rPr lang="sv-SE" b="1" dirty="0" smtClean="0"/>
              <a:t>solid and well-designed portfolios of research projects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0B12E4E6-3936-4FAB-AF76-08C6D1B6E897}" type="datetime1">
              <a:rPr lang="id-ID" smtClean="0"/>
              <a:pPr>
                <a:defRPr/>
              </a:pPr>
              <a:t>18/03/2015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65125" y="1336417"/>
            <a:ext cx="8326438" cy="860873"/>
          </a:xfrm>
        </p:spPr>
        <p:txBody>
          <a:bodyPr/>
          <a:lstStyle/>
          <a:p>
            <a:r>
              <a:rPr lang="sv-SE" dirty="0" smtClean="0"/>
              <a:t>New developments in innovation raises new issues and problems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5418163" y="6451886"/>
            <a:ext cx="3315778" cy="364839"/>
          </a:xfrm>
        </p:spPr>
        <p:txBody>
          <a:bodyPr/>
          <a:lstStyle/>
          <a:p>
            <a:r>
              <a:rPr lang="en-US" dirty="0" err="1" smtClean="0"/>
              <a:t>Konsep</a:t>
            </a:r>
            <a:r>
              <a:rPr lang="en-US" dirty="0" smtClean="0"/>
              <a:t> </a:t>
            </a:r>
            <a:r>
              <a:rPr lang="en-US" dirty="0" err="1" smtClean="0"/>
              <a:t>Pengembangan</a:t>
            </a:r>
            <a:r>
              <a:rPr lang="en-US" dirty="0" smtClean="0"/>
              <a:t> </a:t>
            </a:r>
            <a:r>
              <a:rPr lang="en-US" dirty="0" err="1" smtClean="0"/>
              <a:t>Sains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Technplpgy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sv-SE" dirty="0" smtClean="0"/>
              <a:t>Universites as </a:t>
            </a:r>
            <a:r>
              <a:rPr lang="sv-SE" b="1" dirty="0" smtClean="0"/>
              <a:t>active</a:t>
            </a:r>
            <a:r>
              <a:rPr lang="sv-SE" dirty="0" smtClean="0"/>
              <a:t> drivers of innovation: Academic entrepreneurship and the entrepreneurial university</a:t>
            </a:r>
          </a:p>
          <a:p>
            <a:r>
              <a:rPr lang="sv-SE" dirty="0" smtClean="0"/>
              <a:t> University-industry partnerships</a:t>
            </a:r>
          </a:p>
          <a:p>
            <a:r>
              <a:rPr lang="sv-SE" dirty="0" smtClean="0"/>
              <a:t> Increased search for </a:t>
            </a:r>
            <a:r>
              <a:rPr lang="sv-SE" b="1" dirty="0" smtClean="0"/>
              <a:t>radical innovation</a:t>
            </a:r>
            <a:r>
              <a:rPr lang="sv-SE" dirty="0" smtClean="0"/>
              <a:t> and top-line growth.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0B12E4E6-3936-4FAB-AF76-08C6D1B6E897}" type="datetime1">
              <a:rPr lang="id-ID" smtClean="0"/>
              <a:pPr>
                <a:defRPr/>
              </a:pPr>
              <a:t>18/03/2015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err="1" smtClean="0"/>
              <a:t>Konsep</a:t>
            </a:r>
            <a:r>
              <a:rPr lang="en-US" dirty="0" smtClean="0"/>
              <a:t> </a:t>
            </a:r>
            <a:r>
              <a:rPr lang="en-US" dirty="0" err="1" smtClean="0"/>
              <a:t>Pengembangan</a:t>
            </a:r>
            <a:r>
              <a:rPr lang="en-US" dirty="0" smtClean="0"/>
              <a:t> </a:t>
            </a:r>
            <a:r>
              <a:rPr lang="en-US" dirty="0" err="1" smtClean="0"/>
              <a:t>Sains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Technplpgy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457200" indent="-457200">
              <a:lnSpc>
                <a:spcPct val="80000"/>
              </a:lnSpc>
              <a:buFont typeface="Symbol" pitchFamily="18" charset="2"/>
              <a:buAutoNum type="arabicPeriod"/>
            </a:pPr>
            <a:endParaRPr lang="en-US" sz="2000" b="1" dirty="0" smtClean="0"/>
          </a:p>
          <a:p>
            <a:pPr marL="457200" indent="-457200">
              <a:lnSpc>
                <a:spcPct val="80000"/>
              </a:lnSpc>
              <a:buFont typeface="Symbol" pitchFamily="18" charset="2"/>
              <a:buAutoNum type="arabicPeriod"/>
            </a:pPr>
            <a:r>
              <a:rPr lang="en-US" sz="2000" b="1" dirty="0" smtClean="0"/>
              <a:t>Open Your Mind - </a:t>
            </a:r>
            <a:r>
              <a:rPr lang="en-US" sz="2000" dirty="0" smtClean="0"/>
              <a:t>Have one new experience every day; no matter how small.  New experiences stimulate the brain and help you make new and original connections; critical for boosting breakthroughs. </a:t>
            </a:r>
          </a:p>
          <a:p>
            <a:pPr marL="457200" indent="-457200">
              <a:lnSpc>
                <a:spcPct val="80000"/>
              </a:lnSpc>
              <a:buFont typeface="Symbol" pitchFamily="18" charset="2"/>
              <a:buAutoNum type="arabicPeriod"/>
            </a:pPr>
            <a:r>
              <a:rPr lang="en-US" sz="2000" b="1" dirty="0" smtClean="0"/>
              <a:t>Diversify - </a:t>
            </a:r>
            <a:r>
              <a:rPr lang="en-US" sz="2000" dirty="0" smtClean="0"/>
              <a:t>Involve others in your problem-solving efforts who bring a different perspective or cultural experience than yours. </a:t>
            </a:r>
          </a:p>
          <a:p>
            <a:pPr marL="457200" indent="-457200">
              <a:lnSpc>
                <a:spcPct val="80000"/>
              </a:lnSpc>
              <a:buFont typeface="Symbol" pitchFamily="18" charset="2"/>
              <a:buAutoNum type="arabicPeriod"/>
            </a:pPr>
            <a:r>
              <a:rPr lang="en-US" sz="2000" b="1" dirty="0" smtClean="0"/>
              <a:t>Mental Floss – Relax; </a:t>
            </a:r>
            <a:r>
              <a:rPr lang="en-US" sz="2000" dirty="0" smtClean="0"/>
              <a:t>Stress, exhaustion, boredom and even pain can block our pathways to creativity</a:t>
            </a:r>
            <a:r>
              <a:rPr lang="en-US" dirty="0" smtClean="0"/>
              <a:t>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0B12E4E6-3936-4FAB-AF76-08C6D1B6E897}" type="datetime1">
              <a:rPr lang="id-ID" smtClean="0"/>
              <a:pPr>
                <a:defRPr/>
              </a:pPr>
              <a:t>18/03/2015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65125" y="1336417"/>
            <a:ext cx="8368816" cy="641239"/>
          </a:xfrm>
        </p:spPr>
        <p:txBody>
          <a:bodyPr/>
          <a:lstStyle/>
          <a:p>
            <a:r>
              <a:rPr lang="en-US" dirty="0" smtClean="0"/>
              <a:t>Six Tips </a:t>
            </a:r>
            <a:r>
              <a:rPr lang="en-US" dirty="0" err="1" smtClean="0"/>
              <a:t>yo</a:t>
            </a:r>
            <a:r>
              <a:rPr lang="en-US" dirty="0" smtClean="0"/>
              <a:t> Help You to Enhance Creativity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0B12E4E6-3936-4FAB-AF76-08C6D1B6E897}" type="datetime1">
              <a:rPr lang="id-ID" smtClean="0"/>
              <a:pPr>
                <a:defRPr/>
              </a:pPr>
              <a:t>18/03/2015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89907" y="2188660"/>
            <a:ext cx="830165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80000"/>
              </a:lnSpc>
              <a:buFont typeface="+mj-lt"/>
              <a:buAutoNum type="arabicPeriod" startAt="4"/>
            </a:pPr>
            <a:r>
              <a:rPr lang="en-US" sz="2400" b="1" dirty="0" smtClean="0">
                <a:latin typeface="+mn-lt"/>
              </a:rPr>
              <a:t>Stop Looking For </a:t>
            </a:r>
            <a:r>
              <a:rPr lang="en-US" sz="2400" b="1" i="1" dirty="0" smtClean="0">
                <a:latin typeface="+mn-lt"/>
              </a:rPr>
              <a:t>the</a:t>
            </a:r>
            <a:r>
              <a:rPr lang="en-US" sz="2400" b="1" dirty="0" smtClean="0">
                <a:latin typeface="+mn-lt"/>
              </a:rPr>
              <a:t> Right Answer - </a:t>
            </a:r>
            <a:r>
              <a:rPr lang="en-US" sz="2400" dirty="0" smtClean="0">
                <a:latin typeface="+mn-lt"/>
              </a:rPr>
              <a:t>Look for </a:t>
            </a:r>
            <a:r>
              <a:rPr lang="en-US" sz="2400" i="1" dirty="0" smtClean="0">
                <a:latin typeface="+mn-lt"/>
              </a:rPr>
              <a:t>many</a:t>
            </a:r>
            <a:r>
              <a:rPr lang="en-US" sz="2400" dirty="0" smtClean="0">
                <a:latin typeface="+mn-lt"/>
              </a:rPr>
              <a:t> right answers.</a:t>
            </a:r>
          </a:p>
          <a:p>
            <a:pPr marL="457200" indent="-457200">
              <a:lnSpc>
                <a:spcPct val="80000"/>
              </a:lnSpc>
              <a:buFont typeface="+mj-lt"/>
              <a:buAutoNum type="arabicPeriod" startAt="4"/>
            </a:pPr>
            <a:endParaRPr lang="en-US" sz="2400" dirty="0" smtClean="0">
              <a:latin typeface="+mn-lt"/>
            </a:endParaRPr>
          </a:p>
          <a:p>
            <a:pPr marL="457200" indent="-457200">
              <a:lnSpc>
                <a:spcPct val="80000"/>
              </a:lnSpc>
              <a:buFont typeface="Symbol" pitchFamily="18" charset="2"/>
              <a:buAutoNum type="arabicPeriod" startAt="4"/>
            </a:pPr>
            <a:r>
              <a:rPr lang="en-US" sz="2400" b="1" dirty="0" smtClean="0">
                <a:latin typeface="+mn-lt"/>
              </a:rPr>
              <a:t>Discover Your Creative Rhythm - </a:t>
            </a:r>
            <a:r>
              <a:rPr lang="en-US" sz="2400" dirty="0" smtClean="0">
                <a:latin typeface="+mn-lt"/>
              </a:rPr>
              <a:t>Start paying attention to when you get your best ideas.</a:t>
            </a:r>
          </a:p>
          <a:p>
            <a:pPr marL="457200" indent="-457200">
              <a:lnSpc>
                <a:spcPct val="80000"/>
              </a:lnSpc>
            </a:pPr>
            <a:r>
              <a:rPr lang="en-US" sz="2400" dirty="0" smtClean="0">
                <a:latin typeface="+mn-lt"/>
              </a:rPr>
              <a:t> </a:t>
            </a:r>
          </a:p>
          <a:p>
            <a:pPr marL="457200" indent="-457200">
              <a:lnSpc>
                <a:spcPct val="80000"/>
              </a:lnSpc>
              <a:buFont typeface="Symbol" pitchFamily="18" charset="2"/>
              <a:buAutoNum type="arabicPeriod" startAt="4"/>
            </a:pPr>
            <a:r>
              <a:rPr lang="en-US" sz="2400" b="1" dirty="0" smtClean="0">
                <a:latin typeface="+mn-lt"/>
              </a:rPr>
              <a:t>Health Makes Wealth - </a:t>
            </a:r>
            <a:r>
              <a:rPr lang="en-US" sz="2400" dirty="0" smtClean="0">
                <a:latin typeface="+mn-lt"/>
              </a:rPr>
              <a:t>Regular exercise not only benefits your body, it boosts brain performance as well.</a:t>
            </a:r>
          </a:p>
          <a:p>
            <a:pPr marL="838200" lvl="1" indent="-381000">
              <a:lnSpc>
                <a:spcPct val="80000"/>
              </a:lnSpc>
            </a:pPr>
            <a:r>
              <a:rPr lang="en-US" sz="2400" b="1" dirty="0" smtClean="0">
                <a:latin typeface="+mn-lt"/>
              </a:rPr>
              <a:t>Innovative Thinking:  Six Simple</a:t>
            </a:r>
            <a:endParaRPr lang="en-US" sz="2400" dirty="0">
              <a:latin typeface="+mn-l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plate_informatika_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Verdan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ln>
          <a:noFill/>
        </a:ln>
      </a:spPr>
      <a:bodyPr/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1364</TotalTime>
  <Words>761</Words>
  <Application>Microsoft Office PowerPoint</Application>
  <PresentationFormat>On-screen Show (4:3)</PresentationFormat>
  <Paragraphs>151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template_informatika_slide</vt:lpstr>
      <vt:lpstr>HUG1I2 Konsep Pengembangan Sains dan Teknologi Pertemuan 8: Innovation</vt:lpstr>
      <vt:lpstr>What is Innovation</vt:lpstr>
      <vt:lpstr>What is innovation</vt:lpstr>
      <vt:lpstr>Dimensions of innovation</vt:lpstr>
      <vt:lpstr>Drivers for innovation</vt:lpstr>
      <vt:lpstr>New developments in innovation raises new issues and problems</vt:lpstr>
      <vt:lpstr>Slide 7</vt:lpstr>
      <vt:lpstr>Six Tips yo Help You to Enhance Creativity</vt:lpstr>
      <vt:lpstr>Slide 9</vt:lpstr>
      <vt:lpstr>A suggested Innovation Framework</vt:lpstr>
      <vt:lpstr>Examples of Innovations</vt:lpstr>
      <vt:lpstr>Slide 12</vt:lpstr>
      <vt:lpstr>Slide 13</vt:lpstr>
      <vt:lpstr>SOME SUCCESFUL  INNOVATION CASES FROM UNIVERSITY RESEARCH</vt:lpstr>
      <vt:lpstr>Slide 15</vt:lpstr>
      <vt:lpstr>ONLINE GAME HABBO HOTEL, FINLAND</vt:lpstr>
      <vt:lpstr>Slide 17</vt:lpstr>
      <vt:lpstr>Slide 18</vt:lpstr>
      <vt:lpstr>Slide 19</vt:lpstr>
      <vt:lpstr>Exercise  Creativity for Innovations</vt:lpstr>
      <vt:lpstr>Now, create your own object</vt:lpstr>
      <vt:lpstr>You’ve made a preinventive form</vt:lpstr>
      <vt:lpstr>Object examples</vt:lpstr>
    </vt:vector>
  </TitlesOfParts>
  <Company>IEEE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Engel, Lisa Lisa.</dc:creator>
  <cp:lastModifiedBy>ASUS</cp:lastModifiedBy>
  <cp:revision>135</cp:revision>
  <dcterms:created xsi:type="dcterms:W3CDTF">2012-11-14T18:53:32Z</dcterms:created>
  <dcterms:modified xsi:type="dcterms:W3CDTF">2015-03-18T14:25:28Z</dcterms:modified>
</cp:coreProperties>
</file>