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402" r:id="rId3"/>
    <p:sldId id="497" r:id="rId4"/>
    <p:sldId id="491" r:id="rId5"/>
    <p:sldId id="493" r:id="rId6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 snapToGrid="0" snapToObjects="1">
      <p:cViewPr>
        <p:scale>
          <a:sx n="60" d="100"/>
          <a:sy n="60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0DB9219-4A66-4B41-AFAD-B4DCC55121D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4796F5A-DA36-4202-8F3F-DA89D0431918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P(iphone)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3002B5-187F-40E5-87EA-CB609F711A85}" type="datetime1">
              <a:rPr lang="id-ID" smtClean="0"/>
              <a:pPr>
                <a:defRPr/>
              </a:pPr>
              <a:t>21/04/2015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21/04/2015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964B-1517-4AC9-9C26-E65EA44E1C24}" type="datetime1">
              <a:rPr lang="id-ID" smtClean="0"/>
              <a:pPr>
                <a:defRPr/>
              </a:pPr>
              <a:t>21/04/2015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B4CD-128C-4164-AD95-E25F173F60C1}" type="datetime1">
              <a:rPr lang="id-ID" smtClean="0"/>
              <a:pPr>
                <a:defRPr/>
              </a:pPr>
              <a:t>21/04/2015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28B6-2975-4CD7-81F2-153D20F4C1E3}" type="datetime1">
              <a:rPr lang="id-ID" smtClean="0"/>
              <a:pPr>
                <a:defRPr/>
              </a:pPr>
              <a:t>21/04/2015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3608-32B3-4D9C-AD1B-407C86E3E937}" type="datetime1">
              <a:rPr lang="id-ID" smtClean="0"/>
              <a:pPr>
                <a:defRPr/>
              </a:pPr>
              <a:t>21/04/2015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21/04/2015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D32164-93C0-4464-A844-80C2FDFD73E0}" type="datetime1">
              <a:rPr lang="id-ID" smtClean="0"/>
              <a:pPr>
                <a:defRPr/>
              </a:pPr>
              <a:t>21/04/2015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1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9908" y="1269242"/>
            <a:ext cx="8754092" cy="765053"/>
          </a:xfrm>
        </p:spPr>
        <p:txBody>
          <a:bodyPr/>
          <a:lstStyle/>
          <a:p>
            <a:r>
              <a:rPr lang="id-ID" sz="2400" dirty="0" smtClean="0"/>
              <a:t>CSG3G3</a:t>
            </a:r>
            <a:r>
              <a:rPr lang="en-US" sz="2400" dirty="0" smtClean="0"/>
              <a:t> </a:t>
            </a:r>
            <a:r>
              <a:rPr lang="id-ID" sz="2400" dirty="0" smtClean="0"/>
              <a:t>Kercerdasan Mesin dan Artifisial</a:t>
            </a:r>
            <a:br>
              <a:rPr lang="id-ID" sz="2400" dirty="0" smtClean="0"/>
            </a:br>
            <a:r>
              <a:rPr lang="id-ID" sz="2400" dirty="0" smtClean="0"/>
              <a:t>Pertemuan 11: </a:t>
            </a:r>
            <a:br>
              <a:rPr lang="id-ID" sz="2400" dirty="0" smtClean="0"/>
            </a:br>
            <a:r>
              <a:rPr lang="id-ID" sz="2400" dirty="0" smtClean="0"/>
              <a:t>Latihan:Naive Bayes-Decession Tree Learning</a:t>
            </a:r>
            <a:endParaRPr lang="en-US" sz="2400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10596" y="2442309"/>
            <a:ext cx="7909316" cy="429768"/>
          </a:xfrm>
        </p:spPr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3DFC240-EB95-48C2-9AFB-C8CE472D6ED5}" type="datetime1">
              <a:rPr lang="id-ID" smtClean="0"/>
              <a:pPr>
                <a:defRPr/>
              </a:pPr>
              <a:t>21/04/2015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Materi Learning yang disampaikan dalam perkualiahan meliputi: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b="1" dirty="0" smtClean="0"/>
              <a:t>Naive Bayes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b="1" dirty="0" smtClean="0"/>
              <a:t>Decision tree learning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Jaringan Syaraf Tiruan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Materi Pengayaan (opsional)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Naive Bayes: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877" y="1977656"/>
            <a:ext cx="4035972" cy="4054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What is the probability that a random selected person uses a </a:t>
            </a:r>
            <a:r>
              <a:rPr lang="en-US" sz="1600" dirty="0" err="1" smtClean="0"/>
              <a:t>iPhone</a:t>
            </a:r>
            <a:r>
              <a:rPr lang="en-US" sz="16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What is the </a:t>
            </a:r>
            <a:r>
              <a:rPr lang="en-US" sz="1600" dirty="0" err="1" smtClean="0"/>
              <a:t>prob</a:t>
            </a:r>
            <a:r>
              <a:rPr lang="en-US" sz="1600" dirty="0" smtClean="0"/>
              <a:t> that a randomly selected person uses an </a:t>
            </a:r>
            <a:r>
              <a:rPr lang="en-US" sz="1600" dirty="0" err="1" smtClean="0"/>
              <a:t>iPhone</a:t>
            </a:r>
            <a:r>
              <a:rPr lang="en-US" sz="1600" dirty="0" smtClean="0"/>
              <a:t> given that person uses a </a:t>
            </a:r>
            <a:r>
              <a:rPr lang="en-US" sz="1600" dirty="0" err="1" smtClean="0"/>
              <a:t>mac</a:t>
            </a:r>
            <a:r>
              <a:rPr lang="en-US" sz="1600" dirty="0" smtClean="0"/>
              <a:t> laptop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John has Android phone</a:t>
            </a:r>
            <a:r>
              <a:rPr lang="id-ID" sz="1600" dirty="0" smtClean="0"/>
              <a:t> and</a:t>
            </a:r>
            <a:r>
              <a:rPr lang="en-US" sz="1600" dirty="0" smtClean="0"/>
              <a:t> </a:t>
            </a:r>
            <a:r>
              <a:rPr lang="id-ID" sz="1600" dirty="0" smtClean="0"/>
              <a:t>also </a:t>
            </a:r>
            <a:r>
              <a:rPr lang="en-US" sz="1600" dirty="0" smtClean="0"/>
              <a:t>john has </a:t>
            </a:r>
            <a:r>
              <a:rPr lang="en-US" sz="1600" dirty="0" err="1" smtClean="0"/>
              <a:t>lapto</a:t>
            </a:r>
            <a:r>
              <a:rPr lang="id-ID" sz="1600" dirty="0" smtClean="0"/>
              <a:t>p. Guess what is the </a:t>
            </a:r>
            <a:r>
              <a:rPr lang="en-US" sz="1600" dirty="0" smtClean="0"/>
              <a:t>type</a:t>
            </a:r>
            <a:r>
              <a:rPr lang="id-ID" sz="1600" dirty="0" smtClean="0"/>
              <a:t> of laptop (PC or Mac)?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21/04/2015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683" y="1977656"/>
            <a:ext cx="3350350" cy="422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4318" y="3019425"/>
            <a:ext cx="1047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4318" y="4506310"/>
            <a:ext cx="1447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Latihan:Decission Tree Learning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21/04/2015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89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1977656"/>
            <a:ext cx="50480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70350" y="1977655"/>
            <a:ext cx="3321402" cy="286232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400" dirty="0" smtClean="0"/>
              <a:t>Determine The Clasifier Tree Rule from data set</a:t>
            </a:r>
            <a:r>
              <a:rPr lang="id-ID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id-ID" sz="2400" dirty="0" smtClean="0"/>
              <a:t>Determine the first attribute that became root in Decission </a:t>
            </a:r>
            <a:r>
              <a:rPr lang="id-ID" sz="2400" smtClean="0"/>
              <a:t>Tree.</a:t>
            </a: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3514</TotalTime>
  <Words>123</Words>
  <Application>Microsoft Office PowerPoint</Application>
  <PresentationFormat>On-screen Show (4:3)</PresentationFormat>
  <Paragraphs>26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template_informatika_slide</vt:lpstr>
      <vt:lpstr>CSG3G3 Kercerdasan Mesin dan Artifisial Pertemuan 11:  Latihan:Naive Bayes-Decession Tree Learning</vt:lpstr>
      <vt:lpstr>Outline</vt:lpstr>
      <vt:lpstr>Latihan Naive Bayes:</vt:lpstr>
      <vt:lpstr>Latihan:Decission Tree Learning</vt:lpstr>
      <vt:lpstr>Slide 5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149</cp:revision>
  <dcterms:created xsi:type="dcterms:W3CDTF">2012-11-14T18:53:32Z</dcterms:created>
  <dcterms:modified xsi:type="dcterms:W3CDTF">2015-04-21T15:58:06Z</dcterms:modified>
</cp:coreProperties>
</file>